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9" r:id="rId3"/>
    <p:sldMasterId id="2147483704" r:id="rId4"/>
    <p:sldMasterId id="2147483748" r:id="rId5"/>
    <p:sldMasterId id="2147483777" r:id="rId6"/>
    <p:sldMasterId id="2147483806" r:id="rId7"/>
    <p:sldMasterId id="2147483836" r:id="rId8"/>
    <p:sldMasterId id="2147483865" r:id="rId9"/>
    <p:sldMasterId id="2147483891" r:id="rId10"/>
  </p:sldMasterIdLst>
  <p:notesMasterIdLst>
    <p:notesMasterId r:id="rId77"/>
  </p:notesMasterIdLst>
  <p:sldIdLst>
    <p:sldId id="256" r:id="rId11"/>
    <p:sldId id="346" r:id="rId12"/>
    <p:sldId id="376" r:id="rId13"/>
    <p:sldId id="415" r:id="rId14"/>
    <p:sldId id="361" r:id="rId15"/>
    <p:sldId id="280" r:id="rId16"/>
    <p:sldId id="287" r:id="rId17"/>
    <p:sldId id="450" r:id="rId18"/>
    <p:sldId id="423" r:id="rId19"/>
    <p:sldId id="424" r:id="rId20"/>
    <p:sldId id="281" r:id="rId21"/>
    <p:sldId id="261" r:id="rId22"/>
    <p:sldId id="404" r:id="rId23"/>
    <p:sldId id="353" r:id="rId24"/>
    <p:sldId id="262" r:id="rId25"/>
    <p:sldId id="428" r:id="rId26"/>
    <p:sldId id="340" r:id="rId27"/>
    <p:sldId id="272" r:id="rId28"/>
    <p:sldId id="431" r:id="rId29"/>
    <p:sldId id="339" r:id="rId30"/>
    <p:sldId id="344" r:id="rId31"/>
    <p:sldId id="446" r:id="rId32"/>
    <p:sldId id="264" r:id="rId33"/>
    <p:sldId id="432" r:id="rId34"/>
    <p:sldId id="436" r:id="rId35"/>
    <p:sldId id="383" r:id="rId36"/>
    <p:sldId id="434" r:id="rId37"/>
    <p:sldId id="458" r:id="rId38"/>
    <p:sldId id="454" r:id="rId39"/>
    <p:sldId id="455" r:id="rId40"/>
    <p:sldId id="456" r:id="rId41"/>
    <p:sldId id="447" r:id="rId42"/>
    <p:sldId id="265" r:id="rId43"/>
    <p:sldId id="437" r:id="rId44"/>
    <p:sldId id="266" r:id="rId45"/>
    <p:sldId id="365" r:id="rId46"/>
    <p:sldId id="440" r:id="rId47"/>
    <p:sldId id="445" r:id="rId48"/>
    <p:sldId id="267" r:id="rId49"/>
    <p:sldId id="438" r:id="rId50"/>
    <p:sldId id="352" r:id="rId51"/>
    <p:sldId id="358" r:id="rId52"/>
    <p:sldId id="357" r:id="rId53"/>
    <p:sldId id="364" r:id="rId54"/>
    <p:sldId id="289" r:id="rId55"/>
    <p:sldId id="409" r:id="rId56"/>
    <p:sldId id="411" r:id="rId57"/>
    <p:sldId id="412" r:id="rId58"/>
    <p:sldId id="444" r:id="rId59"/>
    <p:sldId id="443" r:id="rId60"/>
    <p:sldId id="413" r:id="rId61"/>
    <p:sldId id="448" r:id="rId62"/>
    <p:sldId id="439" r:id="rId63"/>
    <p:sldId id="421" r:id="rId64"/>
    <p:sldId id="418" r:id="rId65"/>
    <p:sldId id="420" r:id="rId66"/>
    <p:sldId id="419" r:id="rId67"/>
    <p:sldId id="371" r:id="rId68"/>
    <p:sldId id="449" r:id="rId69"/>
    <p:sldId id="452" r:id="rId70"/>
    <p:sldId id="453" r:id="rId71"/>
    <p:sldId id="390" r:id="rId72"/>
    <p:sldId id="391" r:id="rId73"/>
    <p:sldId id="451" r:id="rId74"/>
    <p:sldId id="345" r:id="rId75"/>
    <p:sldId id="28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7524"/>
    <a:srgbClr val="008000"/>
    <a:srgbClr val="E5E6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4660"/>
  </p:normalViewPr>
  <p:slideViewPr>
    <p:cSldViewPr snapToGrid="0">
      <p:cViewPr varScale="1">
        <p:scale>
          <a:sx n="120" d="100"/>
          <a:sy n="120" d="100"/>
        </p:scale>
        <p:origin x="204" y="102"/>
      </p:cViewPr>
      <p:guideLst/>
    </p:cSldViewPr>
  </p:slideViewPr>
  <p:notesTextViewPr>
    <p:cViewPr>
      <p:scale>
        <a:sx n="1" d="1"/>
        <a:sy n="1" d="1"/>
      </p:scale>
      <p:origin x="0" y="0"/>
    </p:cViewPr>
  </p:notesTextViewPr>
  <p:sorterViewPr>
    <p:cViewPr>
      <p:scale>
        <a:sx n="100" d="100"/>
        <a:sy n="100" d="100"/>
      </p:scale>
      <p:origin x="0" y="-315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ECD724-4A1D-4086-93A3-0A7D7922C654}" type="datetimeFigureOut">
              <a:rPr lang="en-IN" smtClean="0"/>
              <a:t>04-10-2021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249B2-7ECF-432C-AE5C-1FAD895A1872}" type="slidenum">
              <a:rPr lang="en-IN" smtClean="0"/>
              <a:t>‹#›</a:t>
            </a:fld>
            <a:endParaRPr lang="en-IN"/>
          </a:p>
        </p:txBody>
      </p:sp>
    </p:spTree>
    <p:extLst>
      <p:ext uri="{BB962C8B-B14F-4D97-AF65-F5344CB8AC3E}">
        <p14:creationId xmlns:p14="http://schemas.microsoft.com/office/powerpoint/2010/main" val="290343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ce65291a32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e65291a32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e65291a3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ce65291a3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e65291a3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ce65291a3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569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d78fce7836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d78fce7836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e8e5855d86_0_6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e8e5855d86_0_6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e8e54729d9_0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e8e54729d9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d78fce783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6" name="Google Shape;1906;gd78fce783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e3d74bacb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e3d74bacb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e3d5327fd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e3d5327fd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e8e54729d9_0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e8e54729d9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7"/>
        <p:cNvGrpSpPr/>
        <p:nvPr/>
      </p:nvGrpSpPr>
      <p:grpSpPr>
        <a:xfrm>
          <a:off x="0" y="0"/>
          <a:ext cx="0" cy="0"/>
          <a:chOff x="0" y="0"/>
          <a:chExt cx="0" cy="0"/>
        </a:xfrm>
      </p:grpSpPr>
      <p:sp>
        <p:nvSpPr>
          <p:cNvPr id="2638" name="Google Shape;2638;ge3ea591780_0_1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9" name="Google Shape;2639;ge3ea591780_0_1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b8162a798f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8162a798f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e3ea591780_0_1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e3ea591780_0_1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41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d78fce7836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d78fce7836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7201636-417A-45D5-A3D4-1C148D9669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9E2B7559-3B76-422E-B03A-EABA54EA22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a:p>
            <a:pPr>
              <a:spcBef>
                <a:spcPct val="0"/>
              </a:spcBef>
            </a:pPr>
            <a:r>
              <a:rPr lang="en-US" altLang="en-US" b="1"/>
              <a:t>Nanoscale Science Connection</a:t>
            </a:r>
            <a:r>
              <a:rPr lang="en-US" altLang="en-US"/>
              <a:t>-Analyzing DNA. See the Genetically Modified Foods slides on DNA and nanoscale connection. </a:t>
            </a:r>
          </a:p>
          <a:p>
            <a:pPr>
              <a:spcBef>
                <a:spcPct val="0"/>
              </a:spcBef>
            </a:pPr>
            <a:endParaRPr lang="en-US" altLang="en-US"/>
          </a:p>
          <a:p>
            <a:pPr>
              <a:spcBef>
                <a:spcPct val="0"/>
              </a:spcBef>
            </a:pPr>
            <a:r>
              <a:rPr lang="en-US" altLang="en-US"/>
              <a:t>A parent’s ability to screen embryos to produce children with desired characteristics is often dramatized on television as a great idea. Especially if the child is conceived to cure or treat a sick sibling. Genetic selectivity is a ethical concern since it lowers genetic variability in the population and sometimes the motives are questionable. Discuss with your students the consequences and benefits of having of a child with predetermined characteristics. Have your students examine this issue from the prospective of the parent and from the child that will be born to “help” their sibling. </a:t>
            </a:r>
          </a:p>
          <a:p>
            <a:pPr>
              <a:spcBef>
                <a:spcPct val="0"/>
              </a:spcBef>
            </a:pPr>
            <a:endParaRPr lang="en-US" altLang="en-US"/>
          </a:p>
          <a:p>
            <a:pPr>
              <a:spcBef>
                <a:spcPct val="0"/>
              </a:spcBef>
            </a:pPr>
            <a:r>
              <a:rPr lang="en-US" altLang="en-US"/>
              <a:t>At Inova Translational Medicine Institute in Falls Church, Va., researchers are mapping the genomes of newborns, along with their parents and other relatives for comparison. The long-term goal of the privately funded study is to uncover genetic patterns that predict complex health problems, from prematurity to developmental disorders.  Others are concerned that this will lead to parents having genome sequencing to obtain “designer babies.”</a:t>
            </a:r>
          </a:p>
          <a:p>
            <a:pPr>
              <a:spcBef>
                <a:spcPct val="0"/>
              </a:spcBef>
            </a:pPr>
            <a:endParaRPr lang="en-US" altLang="en-US"/>
          </a:p>
          <a:p>
            <a:pPr>
              <a:spcBef>
                <a:spcPct val="0"/>
              </a:spcBef>
            </a:pPr>
            <a:r>
              <a:rPr lang="en-US" altLang="en-US"/>
              <a:t>If time permits, have your students read My Sister’s Keeper by Jodi Picoult which examines this issue.</a:t>
            </a:r>
          </a:p>
        </p:txBody>
      </p:sp>
      <p:sp>
        <p:nvSpPr>
          <p:cNvPr id="16388" name="Slide Number Placeholder 3">
            <a:extLst>
              <a:ext uri="{FF2B5EF4-FFF2-40B4-BE49-F238E27FC236}">
                <a16:creationId xmlns:a16="http://schemas.microsoft.com/office/drawing/2014/main" id="{32298EFC-1B41-471B-A45D-8CF2CA40EA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9852837-F940-46B4-9876-60CF678635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B81A0077-EACA-487D-A1AB-73E194140B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FC2EE75C-CB46-426E-B284-2A6D3EBDFB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Picture: MS clipart</a:t>
            </a:r>
          </a:p>
          <a:p>
            <a:pPr>
              <a:spcBef>
                <a:spcPct val="0"/>
              </a:spcBef>
            </a:pPr>
            <a:endParaRPr lang="en-US" altLang="en-US"/>
          </a:p>
          <a:p>
            <a:pPr>
              <a:spcBef>
                <a:spcPct val="0"/>
              </a:spcBef>
            </a:pPr>
            <a:r>
              <a:rPr lang="en-US" altLang="en-US" b="1"/>
              <a:t>Nanoscale Science Connection</a:t>
            </a:r>
            <a:r>
              <a:rPr lang="en-US" altLang="en-US"/>
              <a:t>: Public awareness. In many cases the public is unaware or uneducated about the chemicals and substances that they are exposed to, often without their knowledge. Public awareness and perception of science is an ethical concern that may advance or halt scientific progress. </a:t>
            </a:r>
          </a:p>
          <a:p>
            <a:pPr>
              <a:spcBef>
                <a:spcPct val="0"/>
              </a:spcBef>
            </a:pPr>
            <a:endParaRPr lang="en-US" altLang="en-US"/>
          </a:p>
          <a:p>
            <a:pPr>
              <a:spcBef>
                <a:spcPct val="0"/>
              </a:spcBef>
            </a:pPr>
            <a:endParaRPr lang="en-US" altLang="en-US"/>
          </a:p>
          <a:p>
            <a:pPr>
              <a:spcBef>
                <a:spcPct val="0"/>
              </a:spcBef>
            </a:pPr>
            <a:r>
              <a:rPr lang="en-US" altLang="en-US"/>
              <a:t>In 2013, California residents voted to reject Proposition 37, which would require companies to label genetically modified organisms. As stated on the slide about genetically modified foods, many people are unaware of the amount of genetically modified plants that they consume. Corn and soy are the most common GMOs and they are used in almost all processed food from sodas to frozen entrees. Public awareness and understanding is important in scientific progress. Other concerns are the use of artificial flavors, synthetic hormones, antibiotics, high fructose corn syrup, and preservatives and their impact on health. Educating the public and explaining the advantages and disadvantages of scientific research will help to prevent backlash from misunderstandings. </a:t>
            </a:r>
          </a:p>
          <a:p>
            <a:pPr>
              <a:spcBef>
                <a:spcPct val="0"/>
              </a:spcBef>
            </a:pPr>
            <a:endParaRPr lang="en-US" altLang="en-US"/>
          </a:p>
          <a:p>
            <a:pPr>
              <a:spcBef>
                <a:spcPct val="0"/>
              </a:spcBef>
            </a:pPr>
            <a:r>
              <a:rPr lang="en-US" altLang="en-US"/>
              <a:t>Discussion: Should the public be made aware of GMO products in their food? How should the food be labeled? Would the labels be effective and change consumer habits? Should food manufactures have a GMO and non-GMO (organic) selection of all their products (some companies already do). While chemicals are already labeled on food packages, do you think most people have an understanding of their impact on health?</a:t>
            </a:r>
          </a:p>
        </p:txBody>
      </p:sp>
      <p:sp>
        <p:nvSpPr>
          <p:cNvPr id="17412" name="Slide Number Placeholder 3">
            <a:extLst>
              <a:ext uri="{FF2B5EF4-FFF2-40B4-BE49-F238E27FC236}">
                <a16:creationId xmlns:a16="http://schemas.microsoft.com/office/drawing/2014/main" id="{1C754C14-FE9E-4A73-A3E2-2624101200D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D71B802-2246-4694-A9F1-495A6CDCD79F}"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ce65291a3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ce65291a3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d78fce7836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d78fce7836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d78fce783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d78fce783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e3ea591780_0_1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e3ea591780_0_1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d78fce783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d78fce783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16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e3ea591780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e3ea591780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441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90815fbb87_2_2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90815fbb87_2_2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d78fce7836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d78fce7836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7.xml"/><Relationship Id="rId4" Type="http://schemas.openxmlformats.org/officeDocument/2006/relationships/hyperlink" Target="http://bit.ly/2TtBDfr" TargetMode="Externa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8.xml"/><Relationship Id="rId4" Type="http://schemas.openxmlformats.org/officeDocument/2006/relationships/hyperlink" Target="http://bit.ly/2TtBDfr" TargetMode="Externa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0.xml"/><Relationship Id="rId4" Type="http://schemas.openxmlformats.org/officeDocument/2006/relationships/hyperlink" Target="http://bit.ly/2TtBDfr" TargetMode="Externa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6.xml"/><Relationship Id="rId4" Type="http://schemas.openxmlformats.org/officeDocument/2006/relationships/hyperlink" Target="http://bit.ly/2TtBDfr" TargetMode="Externa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1451-22D5-48AF-8FB2-7095631FA1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FE23C84-B54F-42E5-8F93-BDB4CB50F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675CF0-2EFC-4F55-86BB-44C4C8D7E045}"/>
              </a:ext>
            </a:extLst>
          </p:cNvPr>
          <p:cNvSpPr>
            <a:spLocks noGrp="1"/>
          </p:cNvSpPr>
          <p:nvPr>
            <p:ph type="dt" sz="half" idx="10"/>
          </p:nvPr>
        </p:nvSpPr>
        <p:spPr/>
        <p:txBody>
          <a:bodyPr/>
          <a:lstStyle/>
          <a:p>
            <a:fld id="{5D2CE8EF-B742-4F70-85D5-69ED35DEBD85}" type="datetimeFigureOut">
              <a:rPr lang="en-IN" smtClean="0"/>
              <a:t>04-10-2021</a:t>
            </a:fld>
            <a:endParaRPr lang="en-IN"/>
          </a:p>
        </p:txBody>
      </p:sp>
      <p:sp>
        <p:nvSpPr>
          <p:cNvPr id="5" name="Footer Placeholder 4">
            <a:extLst>
              <a:ext uri="{FF2B5EF4-FFF2-40B4-BE49-F238E27FC236}">
                <a16:creationId xmlns:a16="http://schemas.microsoft.com/office/drawing/2014/main" id="{E64D8BBD-58EB-4C54-A71A-72D453F541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683D7D-0FE5-4CF0-AD31-82787B425A5D}"/>
              </a:ext>
            </a:extLst>
          </p:cNvPr>
          <p:cNvSpPr>
            <a:spLocks noGrp="1"/>
          </p:cNvSpPr>
          <p:nvPr>
            <p:ph type="sldNum" sz="quarter" idx="12"/>
          </p:nvPr>
        </p:nvSpPr>
        <p:spPr/>
        <p:txBody>
          <a:bodyPr/>
          <a:lstStyle/>
          <a:p>
            <a:fld id="{2322713B-E4D0-419E-AD8C-E5D592243AB6}" type="slidenum">
              <a:rPr lang="en-IN" smtClean="0"/>
              <a:t>‹#›</a:t>
            </a:fld>
            <a:endParaRPr lang="en-IN"/>
          </a:p>
        </p:txBody>
      </p:sp>
    </p:spTree>
    <p:extLst>
      <p:ext uri="{BB962C8B-B14F-4D97-AF65-F5344CB8AC3E}">
        <p14:creationId xmlns:p14="http://schemas.microsoft.com/office/powerpoint/2010/main" val="1074342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8E47-D199-42B3-BAAA-7D81E8B9D4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7336C2-7101-43F9-8D0D-8F4784AE966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04EDBC-8FD3-4899-81BB-E0E34335192A}"/>
              </a:ext>
            </a:extLst>
          </p:cNvPr>
          <p:cNvSpPr>
            <a:spLocks noGrp="1"/>
          </p:cNvSpPr>
          <p:nvPr>
            <p:ph type="dt" sz="half" idx="10"/>
          </p:nvPr>
        </p:nvSpPr>
        <p:spPr/>
        <p:txBody>
          <a:bodyPr/>
          <a:lstStyle/>
          <a:p>
            <a:fld id="{5D2CE8EF-B742-4F70-85D5-69ED35DEBD85}" type="datetimeFigureOut">
              <a:rPr lang="en-IN" smtClean="0"/>
              <a:t>04-10-2021</a:t>
            </a:fld>
            <a:endParaRPr lang="en-IN"/>
          </a:p>
        </p:txBody>
      </p:sp>
      <p:sp>
        <p:nvSpPr>
          <p:cNvPr id="5" name="Footer Placeholder 4">
            <a:extLst>
              <a:ext uri="{FF2B5EF4-FFF2-40B4-BE49-F238E27FC236}">
                <a16:creationId xmlns:a16="http://schemas.microsoft.com/office/drawing/2014/main" id="{00F69598-21C0-4856-A82D-A2ACBA7B76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F00F8A-49FE-452C-B529-D77E3D6809F0}"/>
              </a:ext>
            </a:extLst>
          </p:cNvPr>
          <p:cNvSpPr>
            <a:spLocks noGrp="1"/>
          </p:cNvSpPr>
          <p:nvPr>
            <p:ph type="sldNum" sz="quarter" idx="12"/>
          </p:nvPr>
        </p:nvSpPr>
        <p:spPr/>
        <p:txBody>
          <a:bodyPr/>
          <a:lstStyle/>
          <a:p>
            <a:fld id="{2322713B-E4D0-419E-AD8C-E5D592243AB6}" type="slidenum">
              <a:rPr lang="en-IN" smtClean="0"/>
              <a:t>‹#›</a:t>
            </a:fld>
            <a:endParaRPr lang="en-IN"/>
          </a:p>
        </p:txBody>
      </p:sp>
    </p:spTree>
    <p:extLst>
      <p:ext uri="{BB962C8B-B14F-4D97-AF65-F5344CB8AC3E}">
        <p14:creationId xmlns:p14="http://schemas.microsoft.com/office/powerpoint/2010/main" val="17249982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960400" y="603100"/>
            <a:ext cx="10271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 name="Google Shape;44;p6"/>
          <p:cNvSpPr/>
          <p:nvPr/>
        </p:nvSpPr>
        <p:spPr>
          <a:xfrm rot="10800000" flipH="1">
            <a:off x="67" y="21"/>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6"/>
          <p:cNvSpPr/>
          <p:nvPr/>
        </p:nvSpPr>
        <p:spPr>
          <a:xfrm>
            <a:off x="67" y="6565555"/>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2047364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p:nvPr/>
        </p:nvSpPr>
        <p:spPr>
          <a:xfrm>
            <a:off x="7958567" y="133"/>
            <a:ext cx="4235600" cy="6858000"/>
          </a:xfrm>
          <a:prstGeom prst="rect">
            <a:avLst/>
          </a:pr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7"/>
          <p:cNvSpPr txBox="1">
            <a:spLocks noGrp="1"/>
          </p:cNvSpPr>
          <p:nvPr>
            <p:ph type="title"/>
          </p:nvPr>
        </p:nvSpPr>
        <p:spPr>
          <a:xfrm>
            <a:off x="976400" y="1657067"/>
            <a:ext cx="4235600" cy="252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txBox="1">
            <a:spLocks noGrp="1"/>
          </p:cNvSpPr>
          <p:nvPr>
            <p:ph type="subTitle" idx="1"/>
          </p:nvPr>
        </p:nvSpPr>
        <p:spPr>
          <a:xfrm>
            <a:off x="976400" y="4413367"/>
            <a:ext cx="4235600" cy="120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50" name="Google Shape;50;p7"/>
          <p:cNvSpPr/>
          <p:nvPr/>
        </p:nvSpPr>
        <p:spPr>
          <a:xfrm rot="5400000" flipH="1">
            <a:off x="4661583" y="3259942"/>
            <a:ext cx="6857408" cy="338709"/>
          </a:xfrm>
          <a:custGeom>
            <a:avLst/>
            <a:gdLst/>
            <a:ahLst/>
            <a:cxnLst/>
            <a:rect l="l" t="t" r="r" b="b"/>
            <a:pathLst>
              <a:path w="53984" h="8516" extrusionOk="0">
                <a:moveTo>
                  <a:pt x="46657" y="1"/>
                </a:moveTo>
                <a:cubicBezTo>
                  <a:pt x="46074" y="1"/>
                  <a:pt x="45488" y="51"/>
                  <a:pt x="44899" y="169"/>
                </a:cubicBezTo>
                <a:cubicBezTo>
                  <a:pt x="43542" y="431"/>
                  <a:pt x="42387" y="1407"/>
                  <a:pt x="41470" y="2038"/>
                </a:cubicBezTo>
                <a:cubicBezTo>
                  <a:pt x="39232" y="3574"/>
                  <a:pt x="37029" y="4872"/>
                  <a:pt x="33612" y="5336"/>
                </a:cubicBezTo>
                <a:cubicBezTo>
                  <a:pt x="32989" y="5416"/>
                  <a:pt x="32472" y="5460"/>
                  <a:pt x="31980" y="5460"/>
                </a:cubicBezTo>
                <a:cubicBezTo>
                  <a:pt x="31371" y="5460"/>
                  <a:pt x="30802" y="5392"/>
                  <a:pt x="30123" y="5241"/>
                </a:cubicBezTo>
                <a:cubicBezTo>
                  <a:pt x="29750" y="5162"/>
                  <a:pt x="28846" y="5072"/>
                  <a:pt x="27839" y="5072"/>
                </a:cubicBezTo>
                <a:cubicBezTo>
                  <a:pt x="26724" y="5072"/>
                  <a:pt x="25482" y="5182"/>
                  <a:pt x="24694" y="5538"/>
                </a:cubicBezTo>
                <a:cubicBezTo>
                  <a:pt x="23539" y="6071"/>
                  <a:pt x="22016" y="6265"/>
                  <a:pt x="20469" y="6265"/>
                </a:cubicBezTo>
                <a:cubicBezTo>
                  <a:pt x="19146" y="6265"/>
                  <a:pt x="17804" y="6123"/>
                  <a:pt x="16657" y="5931"/>
                </a:cubicBezTo>
                <a:cubicBezTo>
                  <a:pt x="14636" y="5589"/>
                  <a:pt x="12849" y="5387"/>
                  <a:pt x="11110" y="5387"/>
                </a:cubicBezTo>
                <a:cubicBezTo>
                  <a:pt x="8793" y="5387"/>
                  <a:pt x="6562" y="5746"/>
                  <a:pt x="3977" y="6610"/>
                </a:cubicBezTo>
                <a:cubicBezTo>
                  <a:pt x="2417" y="7134"/>
                  <a:pt x="1179" y="7801"/>
                  <a:pt x="0" y="8515"/>
                </a:cubicBezTo>
                <a:lnTo>
                  <a:pt x="53983" y="8515"/>
                </a:lnTo>
                <a:lnTo>
                  <a:pt x="53983" y="1574"/>
                </a:lnTo>
                <a:cubicBezTo>
                  <a:pt x="51696" y="973"/>
                  <a:pt x="49211" y="1"/>
                  <a:pt x="4665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 name="Google Shape;51;p7"/>
          <p:cNvGrpSpPr/>
          <p:nvPr/>
        </p:nvGrpSpPr>
        <p:grpSpPr>
          <a:xfrm>
            <a:off x="9407458" y="6008774"/>
            <a:ext cx="1968561" cy="260039"/>
            <a:chOff x="213125" y="197550"/>
            <a:chExt cx="1737375" cy="229500"/>
          </a:xfrm>
        </p:grpSpPr>
        <p:cxnSp>
          <p:nvCxnSpPr>
            <p:cNvPr id="52" name="Google Shape;52;p7"/>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3" name="Google Shape;53;p7"/>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4" name="Google Shape;54;p7"/>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5" name="Google Shape;55;p7"/>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6" name="Google Shape;56;p7"/>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7" name="Google Shape;57;p7"/>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8" name="Google Shape;58;p7"/>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9" name="Google Shape;59;p7"/>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0" name="Google Shape;60;p7"/>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1" name="Google Shape;61;p7"/>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2" name="Google Shape;62;p7"/>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3" name="Google Shape;63;p7"/>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28466782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2439200" y="1968500"/>
            <a:ext cx="7314400" cy="29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
        <p:nvSpPr>
          <p:cNvPr id="66" name="Google Shape;66;p8"/>
          <p:cNvSpPr/>
          <p:nvPr/>
        </p:nvSpPr>
        <p:spPr>
          <a:xfrm rot="5400000" flipH="1">
            <a:off x="1259460" y="3733593"/>
            <a:ext cx="1865049" cy="4383767"/>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 name="Google Shape;67;p8"/>
          <p:cNvGrpSpPr/>
          <p:nvPr/>
        </p:nvGrpSpPr>
        <p:grpSpPr>
          <a:xfrm>
            <a:off x="5111720" y="6008774"/>
            <a:ext cx="1968561" cy="260039"/>
            <a:chOff x="213125" y="197550"/>
            <a:chExt cx="1737375" cy="229500"/>
          </a:xfrm>
        </p:grpSpPr>
        <p:cxnSp>
          <p:nvCxnSpPr>
            <p:cNvPr id="68" name="Google Shape;68;p8"/>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9" name="Google Shape;69;p8"/>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0" name="Google Shape;70;p8"/>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1" name="Google Shape;71;p8"/>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2" name="Google Shape;72;p8"/>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3" name="Google Shape;73;p8"/>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4" name="Google Shape;74;p8"/>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5" name="Google Shape;75;p8"/>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6" name="Google Shape;76;p8"/>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7" name="Google Shape;77;p8"/>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8" name="Google Shape;78;p8"/>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9" name="Google Shape;79;p8"/>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
        <p:nvSpPr>
          <p:cNvPr id="80" name="Google Shape;80;p8"/>
          <p:cNvSpPr/>
          <p:nvPr/>
        </p:nvSpPr>
        <p:spPr>
          <a:xfrm flipH="1">
            <a:off x="10126402" y="-4"/>
            <a:ext cx="2065597" cy="1233955"/>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1" name="Google Shape;81;p8"/>
          <p:cNvGrpSpPr/>
          <p:nvPr/>
        </p:nvGrpSpPr>
        <p:grpSpPr>
          <a:xfrm>
            <a:off x="5111720" y="589141"/>
            <a:ext cx="1968561" cy="260039"/>
            <a:chOff x="213125" y="197550"/>
            <a:chExt cx="1737375" cy="229500"/>
          </a:xfrm>
        </p:grpSpPr>
        <p:cxnSp>
          <p:nvCxnSpPr>
            <p:cNvPr id="82" name="Google Shape;82;p8"/>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3" name="Google Shape;83;p8"/>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4" name="Google Shape;84;p8"/>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5" name="Google Shape;85;p8"/>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6" name="Google Shape;86;p8"/>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7" name="Google Shape;87;p8"/>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8" name="Google Shape;88;p8"/>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9" name="Google Shape;89;p8"/>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0" name="Google Shape;90;p8"/>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1" name="Google Shape;91;p8"/>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2" name="Google Shape;92;p8"/>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3" name="Google Shape;93;p8"/>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10978908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5"/>
        <p:cNvGrpSpPr/>
        <p:nvPr/>
      </p:nvGrpSpPr>
      <p:grpSpPr>
        <a:xfrm>
          <a:off x="0" y="0"/>
          <a:ext cx="0" cy="0"/>
          <a:chOff x="0" y="0"/>
          <a:chExt cx="0" cy="0"/>
        </a:xfrm>
      </p:grpSpPr>
      <p:sp>
        <p:nvSpPr>
          <p:cNvPr id="116" name="Google Shape;116;p10"/>
          <p:cNvSpPr/>
          <p:nvPr/>
        </p:nvSpPr>
        <p:spPr>
          <a:xfrm rot="10800000" flipH="1">
            <a:off x="67" y="4232882"/>
            <a:ext cx="4394357" cy="2625119"/>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0"/>
          <p:cNvSpPr txBox="1">
            <a:spLocks noGrp="1"/>
          </p:cNvSpPr>
          <p:nvPr>
            <p:ph type="title"/>
          </p:nvPr>
        </p:nvSpPr>
        <p:spPr>
          <a:xfrm>
            <a:off x="1211600" y="4697000"/>
            <a:ext cx="4905600" cy="1287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3190343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8"/>
        <p:cNvGrpSpPr/>
        <p:nvPr/>
      </p:nvGrpSpPr>
      <p:grpSpPr>
        <a:xfrm>
          <a:off x="0" y="0"/>
          <a:ext cx="0" cy="0"/>
          <a:chOff x="0" y="0"/>
          <a:chExt cx="0" cy="0"/>
        </a:xfrm>
      </p:grpSpPr>
      <p:sp>
        <p:nvSpPr>
          <p:cNvPr id="119" name="Google Shape;119;p11"/>
          <p:cNvSpPr txBox="1">
            <a:spLocks noGrp="1"/>
          </p:cNvSpPr>
          <p:nvPr>
            <p:ph type="title" hasCustomPrompt="1"/>
          </p:nvPr>
        </p:nvSpPr>
        <p:spPr>
          <a:xfrm>
            <a:off x="3021100" y="2389400"/>
            <a:ext cx="6148000" cy="151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200"/>
              <a:buNone/>
              <a:defRPr sz="9600"/>
            </a:lvl1pPr>
            <a:lvl2pPr lvl="1" algn="ctr" rtl="0">
              <a:spcBef>
                <a:spcPts val="0"/>
              </a:spcBef>
              <a:spcAft>
                <a:spcPts val="0"/>
              </a:spcAft>
              <a:buClr>
                <a:schemeClr val="lt1"/>
              </a:buClr>
              <a:buSzPts val="8200"/>
              <a:buNone/>
              <a:defRPr sz="10933">
                <a:solidFill>
                  <a:schemeClr val="lt1"/>
                </a:solidFill>
              </a:defRPr>
            </a:lvl2pPr>
            <a:lvl3pPr lvl="2" algn="ctr" rtl="0">
              <a:spcBef>
                <a:spcPts val="0"/>
              </a:spcBef>
              <a:spcAft>
                <a:spcPts val="0"/>
              </a:spcAft>
              <a:buClr>
                <a:schemeClr val="lt1"/>
              </a:buClr>
              <a:buSzPts val="8200"/>
              <a:buNone/>
              <a:defRPr sz="10933">
                <a:solidFill>
                  <a:schemeClr val="lt1"/>
                </a:solidFill>
              </a:defRPr>
            </a:lvl3pPr>
            <a:lvl4pPr lvl="3" algn="ctr" rtl="0">
              <a:spcBef>
                <a:spcPts val="0"/>
              </a:spcBef>
              <a:spcAft>
                <a:spcPts val="0"/>
              </a:spcAft>
              <a:buClr>
                <a:schemeClr val="lt1"/>
              </a:buClr>
              <a:buSzPts val="8200"/>
              <a:buNone/>
              <a:defRPr sz="10933">
                <a:solidFill>
                  <a:schemeClr val="lt1"/>
                </a:solidFill>
              </a:defRPr>
            </a:lvl4pPr>
            <a:lvl5pPr lvl="4" algn="ctr" rtl="0">
              <a:spcBef>
                <a:spcPts val="0"/>
              </a:spcBef>
              <a:spcAft>
                <a:spcPts val="0"/>
              </a:spcAft>
              <a:buClr>
                <a:schemeClr val="lt1"/>
              </a:buClr>
              <a:buSzPts val="8200"/>
              <a:buNone/>
              <a:defRPr sz="10933">
                <a:solidFill>
                  <a:schemeClr val="lt1"/>
                </a:solidFill>
              </a:defRPr>
            </a:lvl5pPr>
            <a:lvl6pPr lvl="5" algn="ctr" rtl="0">
              <a:spcBef>
                <a:spcPts val="0"/>
              </a:spcBef>
              <a:spcAft>
                <a:spcPts val="0"/>
              </a:spcAft>
              <a:buClr>
                <a:schemeClr val="lt1"/>
              </a:buClr>
              <a:buSzPts val="8200"/>
              <a:buNone/>
              <a:defRPr sz="10933">
                <a:solidFill>
                  <a:schemeClr val="lt1"/>
                </a:solidFill>
              </a:defRPr>
            </a:lvl6pPr>
            <a:lvl7pPr lvl="6" algn="ctr" rtl="0">
              <a:spcBef>
                <a:spcPts val="0"/>
              </a:spcBef>
              <a:spcAft>
                <a:spcPts val="0"/>
              </a:spcAft>
              <a:buClr>
                <a:schemeClr val="lt1"/>
              </a:buClr>
              <a:buSzPts val="8200"/>
              <a:buNone/>
              <a:defRPr sz="10933">
                <a:solidFill>
                  <a:schemeClr val="lt1"/>
                </a:solidFill>
              </a:defRPr>
            </a:lvl7pPr>
            <a:lvl8pPr lvl="7" algn="ctr" rtl="0">
              <a:spcBef>
                <a:spcPts val="0"/>
              </a:spcBef>
              <a:spcAft>
                <a:spcPts val="0"/>
              </a:spcAft>
              <a:buClr>
                <a:schemeClr val="lt1"/>
              </a:buClr>
              <a:buSzPts val="8200"/>
              <a:buNone/>
              <a:defRPr sz="10933">
                <a:solidFill>
                  <a:schemeClr val="lt1"/>
                </a:solidFill>
              </a:defRPr>
            </a:lvl8pPr>
            <a:lvl9pPr lvl="8" algn="ctr" rtl="0">
              <a:spcBef>
                <a:spcPts val="0"/>
              </a:spcBef>
              <a:spcAft>
                <a:spcPts val="0"/>
              </a:spcAft>
              <a:buClr>
                <a:schemeClr val="lt1"/>
              </a:buClr>
              <a:buSzPts val="8200"/>
              <a:buNone/>
              <a:defRPr sz="10933">
                <a:solidFill>
                  <a:schemeClr val="lt1"/>
                </a:solidFill>
              </a:defRPr>
            </a:lvl9pPr>
          </a:lstStyle>
          <a:p>
            <a:r>
              <a:t>xx%</a:t>
            </a:r>
          </a:p>
        </p:txBody>
      </p:sp>
      <p:sp>
        <p:nvSpPr>
          <p:cNvPr id="120" name="Google Shape;120;p11"/>
          <p:cNvSpPr txBox="1">
            <a:spLocks noGrp="1"/>
          </p:cNvSpPr>
          <p:nvPr>
            <p:ph type="subTitle" idx="1"/>
          </p:nvPr>
        </p:nvSpPr>
        <p:spPr>
          <a:xfrm>
            <a:off x="3021963" y="3907817"/>
            <a:ext cx="6148000" cy="5608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121" name="Google Shape;121;p11"/>
          <p:cNvSpPr/>
          <p:nvPr/>
        </p:nvSpPr>
        <p:spPr>
          <a:xfrm rot="-5400000">
            <a:off x="8850976" y="351697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1"/>
          <p:cNvSpPr/>
          <p:nvPr/>
        </p:nvSpPr>
        <p:spPr>
          <a:xfrm rot="5400000">
            <a:off x="1346810" y="-134665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3" name="Google Shape;123;p11"/>
          <p:cNvGrpSpPr/>
          <p:nvPr/>
        </p:nvGrpSpPr>
        <p:grpSpPr>
          <a:xfrm rot="-5400000">
            <a:off x="-33091" y="3298990"/>
            <a:ext cx="1968561" cy="260039"/>
            <a:chOff x="213125" y="197550"/>
            <a:chExt cx="1737375" cy="229500"/>
          </a:xfrm>
        </p:grpSpPr>
        <p:cxnSp>
          <p:nvCxnSpPr>
            <p:cNvPr id="124" name="Google Shape;124;p11"/>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5" name="Google Shape;125;p11"/>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6" name="Google Shape;126;p11"/>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7" name="Google Shape;127;p11"/>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8" name="Google Shape;128;p11"/>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9" name="Google Shape;129;p11"/>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0" name="Google Shape;130;p11"/>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1" name="Google Shape;131;p11"/>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2" name="Google Shape;132;p11"/>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3" name="Google Shape;133;p11"/>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4" name="Google Shape;134;p11"/>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5" name="Google Shape;135;p11"/>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grpSp>
        <p:nvGrpSpPr>
          <p:cNvPr id="136" name="Google Shape;136;p11"/>
          <p:cNvGrpSpPr/>
          <p:nvPr/>
        </p:nvGrpSpPr>
        <p:grpSpPr>
          <a:xfrm rot="-5400000">
            <a:off x="10256342" y="3298990"/>
            <a:ext cx="1968561" cy="260039"/>
            <a:chOff x="213125" y="197550"/>
            <a:chExt cx="1737375" cy="229500"/>
          </a:xfrm>
        </p:grpSpPr>
        <p:cxnSp>
          <p:nvCxnSpPr>
            <p:cNvPr id="137" name="Google Shape;137;p11"/>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8" name="Google Shape;138;p11"/>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9" name="Google Shape;139;p11"/>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0" name="Google Shape;140;p11"/>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1" name="Google Shape;141;p11"/>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2" name="Google Shape;142;p11"/>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3" name="Google Shape;143;p11"/>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4" name="Google Shape;144;p11"/>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5" name="Google Shape;145;p11"/>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6" name="Google Shape;146;p11"/>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7" name="Google Shape;147;p11"/>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8" name="Google Shape;148;p11"/>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grpSp>
        <p:nvGrpSpPr>
          <p:cNvPr id="149" name="Google Shape;149;p11"/>
          <p:cNvGrpSpPr/>
          <p:nvPr/>
        </p:nvGrpSpPr>
        <p:grpSpPr>
          <a:xfrm>
            <a:off x="-170031" y="5201227"/>
            <a:ext cx="2129524" cy="2176653"/>
            <a:chOff x="7168139" y="2668132"/>
            <a:chExt cx="1597143" cy="1632490"/>
          </a:xfrm>
        </p:grpSpPr>
        <p:sp>
          <p:nvSpPr>
            <p:cNvPr id="150" name="Google Shape;150;p11"/>
            <p:cNvSpPr/>
            <p:nvPr/>
          </p:nvSpPr>
          <p:spPr>
            <a:xfrm>
              <a:off x="8039616" y="2668132"/>
              <a:ext cx="725665" cy="1632490"/>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11"/>
            <p:cNvSpPr/>
            <p:nvPr/>
          </p:nvSpPr>
          <p:spPr>
            <a:xfrm>
              <a:off x="7430127" y="3041278"/>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1"/>
            <p:cNvSpPr/>
            <p:nvPr/>
          </p:nvSpPr>
          <p:spPr>
            <a:xfrm>
              <a:off x="7168139" y="2977772"/>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3" name="Google Shape;153;p11"/>
          <p:cNvSpPr/>
          <p:nvPr/>
        </p:nvSpPr>
        <p:spPr>
          <a:xfrm>
            <a:off x="8330594" y="358538"/>
            <a:ext cx="838493" cy="168972"/>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993662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extLst>
      <p:ext uri="{BB962C8B-B14F-4D97-AF65-F5344CB8AC3E}">
        <p14:creationId xmlns:p14="http://schemas.microsoft.com/office/powerpoint/2010/main" val="23863649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155"/>
        <p:cNvGrpSpPr/>
        <p:nvPr/>
      </p:nvGrpSpPr>
      <p:grpSpPr>
        <a:xfrm>
          <a:off x="0" y="0"/>
          <a:ext cx="0" cy="0"/>
          <a:chOff x="0" y="0"/>
          <a:chExt cx="0" cy="0"/>
        </a:xfrm>
      </p:grpSpPr>
      <p:sp>
        <p:nvSpPr>
          <p:cNvPr id="156" name="Google Shape;156;p13"/>
          <p:cNvSpPr txBox="1">
            <a:spLocks noGrp="1"/>
          </p:cNvSpPr>
          <p:nvPr>
            <p:ph type="subTitle" idx="1"/>
          </p:nvPr>
        </p:nvSpPr>
        <p:spPr>
          <a:xfrm>
            <a:off x="960400" y="2505917"/>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57" name="Google Shape;157;p13"/>
          <p:cNvSpPr txBox="1">
            <a:spLocks noGrp="1"/>
          </p:cNvSpPr>
          <p:nvPr>
            <p:ph type="title" hasCustomPrompt="1"/>
          </p:nvPr>
        </p:nvSpPr>
        <p:spPr>
          <a:xfrm>
            <a:off x="1087032" y="1713167"/>
            <a:ext cx="830800" cy="634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58" name="Google Shape;158;p13"/>
          <p:cNvSpPr txBox="1">
            <a:spLocks noGrp="1"/>
          </p:cNvSpPr>
          <p:nvPr>
            <p:ph type="subTitle" idx="2"/>
          </p:nvPr>
        </p:nvSpPr>
        <p:spPr>
          <a:xfrm>
            <a:off x="960400" y="2917783"/>
            <a:ext cx="31808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59" name="Google Shape;159;p13"/>
          <p:cNvSpPr txBox="1">
            <a:spLocks noGrp="1"/>
          </p:cNvSpPr>
          <p:nvPr>
            <p:ph type="title" idx="3" hasCustomPrompt="1"/>
          </p:nvPr>
        </p:nvSpPr>
        <p:spPr>
          <a:xfrm>
            <a:off x="4467499" y="1713167"/>
            <a:ext cx="830800" cy="634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60" name="Google Shape;160;p13"/>
          <p:cNvSpPr txBox="1">
            <a:spLocks noGrp="1"/>
          </p:cNvSpPr>
          <p:nvPr>
            <p:ph type="title" idx="4" hasCustomPrompt="1"/>
          </p:nvPr>
        </p:nvSpPr>
        <p:spPr>
          <a:xfrm>
            <a:off x="7847596" y="1717767"/>
            <a:ext cx="830800" cy="6256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61" name="Google Shape;161;p13"/>
          <p:cNvSpPr txBox="1">
            <a:spLocks noGrp="1"/>
          </p:cNvSpPr>
          <p:nvPr>
            <p:ph type="title" idx="5" hasCustomPrompt="1"/>
          </p:nvPr>
        </p:nvSpPr>
        <p:spPr>
          <a:xfrm>
            <a:off x="1086100" y="4099229"/>
            <a:ext cx="830800" cy="6256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62" name="Google Shape;162;p13"/>
          <p:cNvSpPr txBox="1">
            <a:spLocks noGrp="1"/>
          </p:cNvSpPr>
          <p:nvPr>
            <p:ph type="subTitle" idx="6"/>
          </p:nvPr>
        </p:nvSpPr>
        <p:spPr>
          <a:xfrm>
            <a:off x="4340493" y="2505917"/>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63" name="Google Shape;163;p13"/>
          <p:cNvSpPr txBox="1">
            <a:spLocks noGrp="1"/>
          </p:cNvSpPr>
          <p:nvPr>
            <p:ph type="subTitle" idx="7"/>
          </p:nvPr>
        </p:nvSpPr>
        <p:spPr>
          <a:xfrm>
            <a:off x="4343400" y="2917783"/>
            <a:ext cx="31796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4" name="Google Shape;164;p13"/>
          <p:cNvSpPr txBox="1">
            <a:spLocks noGrp="1"/>
          </p:cNvSpPr>
          <p:nvPr>
            <p:ph type="subTitle" idx="8"/>
          </p:nvPr>
        </p:nvSpPr>
        <p:spPr>
          <a:xfrm>
            <a:off x="7720587" y="2505917"/>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65" name="Google Shape;165;p13"/>
          <p:cNvSpPr txBox="1">
            <a:spLocks noGrp="1"/>
          </p:cNvSpPr>
          <p:nvPr>
            <p:ph type="subTitle" idx="9"/>
          </p:nvPr>
        </p:nvSpPr>
        <p:spPr>
          <a:xfrm>
            <a:off x="7723401" y="2917783"/>
            <a:ext cx="31796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6" name="Google Shape;166;p13"/>
          <p:cNvSpPr txBox="1">
            <a:spLocks noGrp="1"/>
          </p:cNvSpPr>
          <p:nvPr>
            <p:ph type="subTitle" idx="13"/>
          </p:nvPr>
        </p:nvSpPr>
        <p:spPr>
          <a:xfrm>
            <a:off x="961895" y="4882083"/>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67" name="Google Shape;167;p13"/>
          <p:cNvSpPr txBox="1">
            <a:spLocks noGrp="1"/>
          </p:cNvSpPr>
          <p:nvPr>
            <p:ph type="subTitle" idx="14"/>
          </p:nvPr>
        </p:nvSpPr>
        <p:spPr>
          <a:xfrm>
            <a:off x="961896" y="5293949"/>
            <a:ext cx="31808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8" name="Google Shape;168;p13"/>
          <p:cNvSpPr txBox="1">
            <a:spLocks noGrp="1"/>
          </p:cNvSpPr>
          <p:nvPr>
            <p:ph type="title" idx="15"/>
          </p:nvPr>
        </p:nvSpPr>
        <p:spPr>
          <a:xfrm>
            <a:off x="960400" y="603100"/>
            <a:ext cx="9568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3"/>
          <p:cNvSpPr txBox="1">
            <a:spLocks noGrp="1"/>
          </p:cNvSpPr>
          <p:nvPr>
            <p:ph type="title" idx="16" hasCustomPrompt="1"/>
          </p:nvPr>
        </p:nvSpPr>
        <p:spPr>
          <a:xfrm>
            <a:off x="4467499" y="4099200"/>
            <a:ext cx="830800" cy="634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70" name="Google Shape;170;p13"/>
          <p:cNvSpPr txBox="1">
            <a:spLocks noGrp="1"/>
          </p:cNvSpPr>
          <p:nvPr>
            <p:ph type="title" idx="17" hasCustomPrompt="1"/>
          </p:nvPr>
        </p:nvSpPr>
        <p:spPr>
          <a:xfrm>
            <a:off x="7847596" y="4099200"/>
            <a:ext cx="830800" cy="6256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71" name="Google Shape;171;p13"/>
          <p:cNvSpPr txBox="1">
            <a:spLocks noGrp="1"/>
          </p:cNvSpPr>
          <p:nvPr>
            <p:ph type="subTitle" idx="18"/>
          </p:nvPr>
        </p:nvSpPr>
        <p:spPr>
          <a:xfrm>
            <a:off x="4340493" y="4882083"/>
            <a:ext cx="31836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72" name="Google Shape;172;p13"/>
          <p:cNvSpPr txBox="1">
            <a:spLocks noGrp="1"/>
          </p:cNvSpPr>
          <p:nvPr>
            <p:ph type="subTitle" idx="19"/>
          </p:nvPr>
        </p:nvSpPr>
        <p:spPr>
          <a:xfrm>
            <a:off x="4342100" y="5293949"/>
            <a:ext cx="31808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3" name="Google Shape;173;p13"/>
          <p:cNvSpPr txBox="1">
            <a:spLocks noGrp="1"/>
          </p:cNvSpPr>
          <p:nvPr>
            <p:ph type="subTitle" idx="20"/>
          </p:nvPr>
        </p:nvSpPr>
        <p:spPr>
          <a:xfrm>
            <a:off x="7720587" y="4882083"/>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74" name="Google Shape;174;p13"/>
          <p:cNvSpPr txBox="1">
            <a:spLocks noGrp="1"/>
          </p:cNvSpPr>
          <p:nvPr>
            <p:ph type="subTitle" idx="21"/>
          </p:nvPr>
        </p:nvSpPr>
        <p:spPr>
          <a:xfrm>
            <a:off x="7723401" y="5293949"/>
            <a:ext cx="31796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5" name="Google Shape;175;p13"/>
          <p:cNvSpPr/>
          <p:nvPr/>
        </p:nvSpPr>
        <p:spPr>
          <a:xfrm>
            <a:off x="9651144" y="210330"/>
            <a:ext cx="3179629" cy="1766029"/>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6" name="Google Shape;176;p13"/>
          <p:cNvGrpSpPr/>
          <p:nvPr/>
        </p:nvGrpSpPr>
        <p:grpSpPr>
          <a:xfrm rot="-2175021">
            <a:off x="10292769" y="280332"/>
            <a:ext cx="1261363" cy="2181997"/>
            <a:chOff x="-1203150" y="452325"/>
            <a:chExt cx="668575" cy="1156550"/>
          </a:xfrm>
        </p:grpSpPr>
        <p:sp>
          <p:nvSpPr>
            <p:cNvPr id="177" name="Google Shape;177;p13"/>
            <p:cNvSpPr/>
            <p:nvPr/>
          </p:nvSpPr>
          <p:spPr>
            <a:xfrm>
              <a:off x="-1048650" y="848925"/>
              <a:ext cx="399775" cy="759950"/>
            </a:xfrm>
            <a:custGeom>
              <a:avLst/>
              <a:gdLst/>
              <a:ahLst/>
              <a:cxnLst/>
              <a:rect l="l" t="t" r="r" b="b"/>
              <a:pathLst>
                <a:path w="15991" h="30398" extrusionOk="0">
                  <a:moveTo>
                    <a:pt x="655" y="1"/>
                  </a:moveTo>
                  <a:cubicBezTo>
                    <a:pt x="655" y="1"/>
                    <a:pt x="0" y="930"/>
                    <a:pt x="1167" y="1608"/>
                  </a:cubicBezTo>
                  <a:cubicBezTo>
                    <a:pt x="2346" y="2299"/>
                    <a:pt x="2143" y="10288"/>
                    <a:pt x="2143" y="10288"/>
                  </a:cubicBezTo>
                  <a:lnTo>
                    <a:pt x="2143" y="25730"/>
                  </a:lnTo>
                  <a:cubicBezTo>
                    <a:pt x="2143" y="25730"/>
                    <a:pt x="1929" y="30374"/>
                    <a:pt x="7989" y="30397"/>
                  </a:cubicBezTo>
                  <a:lnTo>
                    <a:pt x="8013" y="30397"/>
                  </a:lnTo>
                  <a:cubicBezTo>
                    <a:pt x="14085" y="30374"/>
                    <a:pt x="13859" y="25730"/>
                    <a:pt x="13859" y="25730"/>
                  </a:cubicBezTo>
                  <a:lnTo>
                    <a:pt x="13859" y="10288"/>
                  </a:lnTo>
                  <a:cubicBezTo>
                    <a:pt x="13859" y="10288"/>
                    <a:pt x="13657" y="2299"/>
                    <a:pt x="14835" y="1608"/>
                  </a:cubicBezTo>
                  <a:cubicBezTo>
                    <a:pt x="15990" y="930"/>
                    <a:pt x="15336" y="1"/>
                    <a:pt x="1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3"/>
            <p:cNvSpPr/>
            <p:nvPr/>
          </p:nvSpPr>
          <p:spPr>
            <a:xfrm>
              <a:off x="-995675" y="595825"/>
              <a:ext cx="220000" cy="713600"/>
            </a:xfrm>
            <a:custGeom>
              <a:avLst/>
              <a:gdLst/>
              <a:ahLst/>
              <a:cxnLst/>
              <a:rect l="l" t="t" r="r" b="b"/>
              <a:pathLst>
                <a:path w="8800" h="28544" extrusionOk="0">
                  <a:moveTo>
                    <a:pt x="8707" y="0"/>
                  </a:moveTo>
                  <a:cubicBezTo>
                    <a:pt x="8672" y="0"/>
                    <a:pt x="8642" y="16"/>
                    <a:pt x="8633" y="52"/>
                  </a:cubicBezTo>
                  <a:cubicBezTo>
                    <a:pt x="8609" y="124"/>
                    <a:pt x="6942" y="4827"/>
                    <a:pt x="6109" y="9613"/>
                  </a:cubicBezTo>
                  <a:cubicBezTo>
                    <a:pt x="6085" y="5160"/>
                    <a:pt x="4918" y="2612"/>
                    <a:pt x="4894" y="2576"/>
                  </a:cubicBezTo>
                  <a:cubicBezTo>
                    <a:pt x="4885" y="2551"/>
                    <a:pt x="4858" y="2531"/>
                    <a:pt x="4830" y="2531"/>
                  </a:cubicBezTo>
                  <a:cubicBezTo>
                    <a:pt x="4820" y="2531"/>
                    <a:pt x="4809" y="2534"/>
                    <a:pt x="4799" y="2541"/>
                  </a:cubicBezTo>
                  <a:cubicBezTo>
                    <a:pt x="4751" y="2552"/>
                    <a:pt x="4739" y="2600"/>
                    <a:pt x="4751" y="2648"/>
                  </a:cubicBezTo>
                  <a:cubicBezTo>
                    <a:pt x="4763" y="2672"/>
                    <a:pt x="6120" y="5589"/>
                    <a:pt x="5930" y="10684"/>
                  </a:cubicBezTo>
                  <a:lnTo>
                    <a:pt x="5930" y="10696"/>
                  </a:lnTo>
                  <a:cubicBezTo>
                    <a:pt x="5704" y="12197"/>
                    <a:pt x="5585" y="13673"/>
                    <a:pt x="5644" y="14983"/>
                  </a:cubicBezTo>
                  <a:cubicBezTo>
                    <a:pt x="3882" y="8815"/>
                    <a:pt x="203" y="4993"/>
                    <a:pt x="155" y="4946"/>
                  </a:cubicBezTo>
                  <a:cubicBezTo>
                    <a:pt x="138" y="4934"/>
                    <a:pt x="117" y="4928"/>
                    <a:pt x="96" y="4928"/>
                  </a:cubicBezTo>
                  <a:cubicBezTo>
                    <a:pt x="75" y="4928"/>
                    <a:pt x="54" y="4934"/>
                    <a:pt x="36" y="4946"/>
                  </a:cubicBezTo>
                  <a:cubicBezTo>
                    <a:pt x="1" y="4981"/>
                    <a:pt x="1" y="5029"/>
                    <a:pt x="36" y="5065"/>
                  </a:cubicBezTo>
                  <a:cubicBezTo>
                    <a:pt x="72" y="5124"/>
                    <a:pt x="5239" y="10458"/>
                    <a:pt x="6228" y="18721"/>
                  </a:cubicBezTo>
                  <a:cubicBezTo>
                    <a:pt x="6228" y="18733"/>
                    <a:pt x="6228" y="18733"/>
                    <a:pt x="6239" y="18745"/>
                  </a:cubicBezTo>
                  <a:cubicBezTo>
                    <a:pt x="6109" y="20924"/>
                    <a:pt x="6192" y="23019"/>
                    <a:pt x="6347" y="24710"/>
                  </a:cubicBezTo>
                  <a:cubicBezTo>
                    <a:pt x="5549" y="21829"/>
                    <a:pt x="3989" y="19912"/>
                    <a:pt x="3965" y="19888"/>
                  </a:cubicBezTo>
                  <a:cubicBezTo>
                    <a:pt x="3943" y="19873"/>
                    <a:pt x="3917" y="19863"/>
                    <a:pt x="3891" y="19863"/>
                  </a:cubicBezTo>
                  <a:cubicBezTo>
                    <a:pt x="3875" y="19863"/>
                    <a:pt x="3860" y="19867"/>
                    <a:pt x="3846" y="19876"/>
                  </a:cubicBezTo>
                  <a:cubicBezTo>
                    <a:pt x="3811" y="19912"/>
                    <a:pt x="3799" y="19947"/>
                    <a:pt x="3823" y="19995"/>
                  </a:cubicBezTo>
                  <a:cubicBezTo>
                    <a:pt x="3846" y="20031"/>
                    <a:pt x="5823" y="22436"/>
                    <a:pt x="6442" y="25948"/>
                  </a:cubicBezTo>
                  <a:cubicBezTo>
                    <a:pt x="6442" y="25960"/>
                    <a:pt x="6442" y="25960"/>
                    <a:pt x="6466" y="25960"/>
                  </a:cubicBezTo>
                  <a:cubicBezTo>
                    <a:pt x="6620" y="27472"/>
                    <a:pt x="6823" y="28437"/>
                    <a:pt x="6823" y="28484"/>
                  </a:cubicBezTo>
                  <a:cubicBezTo>
                    <a:pt x="6823" y="28520"/>
                    <a:pt x="6859" y="28544"/>
                    <a:pt x="6894" y="28544"/>
                  </a:cubicBezTo>
                  <a:lnTo>
                    <a:pt x="6906" y="28544"/>
                  </a:lnTo>
                  <a:cubicBezTo>
                    <a:pt x="6954" y="28520"/>
                    <a:pt x="6978" y="28496"/>
                    <a:pt x="6966" y="28448"/>
                  </a:cubicBezTo>
                  <a:cubicBezTo>
                    <a:pt x="6942" y="28329"/>
                    <a:pt x="4692" y="16352"/>
                    <a:pt x="8752" y="10149"/>
                  </a:cubicBezTo>
                  <a:cubicBezTo>
                    <a:pt x="8799" y="10101"/>
                    <a:pt x="8799" y="10053"/>
                    <a:pt x="8752" y="10030"/>
                  </a:cubicBezTo>
                  <a:cubicBezTo>
                    <a:pt x="8742" y="10015"/>
                    <a:pt x="8727" y="10009"/>
                    <a:pt x="8711" y="10009"/>
                  </a:cubicBezTo>
                  <a:cubicBezTo>
                    <a:pt x="8686" y="10009"/>
                    <a:pt x="8659" y="10025"/>
                    <a:pt x="8645" y="10053"/>
                  </a:cubicBezTo>
                  <a:cubicBezTo>
                    <a:pt x="7204" y="12244"/>
                    <a:pt x="6549" y="15161"/>
                    <a:pt x="6311" y="18007"/>
                  </a:cubicBezTo>
                  <a:cubicBezTo>
                    <a:pt x="6204" y="17257"/>
                    <a:pt x="6061" y="16542"/>
                    <a:pt x="5882" y="15864"/>
                  </a:cubicBezTo>
                  <a:lnTo>
                    <a:pt x="5882" y="15840"/>
                  </a:lnTo>
                  <a:cubicBezTo>
                    <a:pt x="5192" y="10232"/>
                    <a:pt x="8740" y="219"/>
                    <a:pt x="8787" y="112"/>
                  </a:cubicBezTo>
                  <a:cubicBezTo>
                    <a:pt x="8799" y="64"/>
                    <a:pt x="8787" y="28"/>
                    <a:pt x="8740" y="5"/>
                  </a:cubicBezTo>
                  <a:cubicBezTo>
                    <a:pt x="8729" y="2"/>
                    <a:pt x="8717" y="0"/>
                    <a:pt x="8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3"/>
            <p:cNvSpPr/>
            <p:nvPr/>
          </p:nvSpPr>
          <p:spPr>
            <a:xfrm>
              <a:off x="-993000" y="955500"/>
              <a:ext cx="124150" cy="184575"/>
            </a:xfrm>
            <a:custGeom>
              <a:avLst/>
              <a:gdLst/>
              <a:ahLst/>
              <a:cxnLst/>
              <a:rect l="l" t="t" r="r" b="b"/>
              <a:pathLst>
                <a:path w="4966" h="7383" extrusionOk="0">
                  <a:moveTo>
                    <a:pt x="1" y="0"/>
                  </a:moveTo>
                  <a:lnTo>
                    <a:pt x="1" y="0"/>
                  </a:lnTo>
                  <a:cubicBezTo>
                    <a:pt x="620" y="774"/>
                    <a:pt x="298" y="1298"/>
                    <a:pt x="1322" y="3739"/>
                  </a:cubicBezTo>
                  <a:cubicBezTo>
                    <a:pt x="2358" y="6156"/>
                    <a:pt x="4966" y="7382"/>
                    <a:pt x="4966" y="7382"/>
                  </a:cubicBezTo>
                  <a:cubicBezTo>
                    <a:pt x="4954" y="6692"/>
                    <a:pt x="4942" y="5084"/>
                    <a:pt x="3287" y="2691"/>
                  </a:cubicBezTo>
                  <a:cubicBezTo>
                    <a:pt x="1632" y="2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3"/>
            <p:cNvSpPr/>
            <p:nvPr/>
          </p:nvSpPr>
          <p:spPr>
            <a:xfrm>
              <a:off x="-838200" y="1021925"/>
              <a:ext cx="124125" cy="139575"/>
            </a:xfrm>
            <a:custGeom>
              <a:avLst/>
              <a:gdLst/>
              <a:ahLst/>
              <a:cxnLst/>
              <a:rect l="l" t="t" r="r" b="b"/>
              <a:pathLst>
                <a:path w="4965" h="5583" extrusionOk="0">
                  <a:moveTo>
                    <a:pt x="3997" y="0"/>
                  </a:moveTo>
                  <a:cubicBezTo>
                    <a:pt x="3443" y="0"/>
                    <a:pt x="2695" y="194"/>
                    <a:pt x="1869" y="939"/>
                  </a:cubicBezTo>
                  <a:cubicBezTo>
                    <a:pt x="167" y="2487"/>
                    <a:pt x="0" y="5582"/>
                    <a:pt x="0" y="5582"/>
                  </a:cubicBezTo>
                  <a:cubicBezTo>
                    <a:pt x="1453" y="4558"/>
                    <a:pt x="3060" y="3427"/>
                    <a:pt x="3298" y="2130"/>
                  </a:cubicBezTo>
                  <a:cubicBezTo>
                    <a:pt x="3536" y="844"/>
                    <a:pt x="4965" y="225"/>
                    <a:pt x="4965" y="225"/>
                  </a:cubicBezTo>
                  <a:cubicBezTo>
                    <a:pt x="4965" y="225"/>
                    <a:pt x="4594" y="0"/>
                    <a:pt x="39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3"/>
            <p:cNvSpPr/>
            <p:nvPr/>
          </p:nvSpPr>
          <p:spPr>
            <a:xfrm>
              <a:off x="-808450" y="667950"/>
              <a:ext cx="246175" cy="222075"/>
            </a:xfrm>
            <a:custGeom>
              <a:avLst/>
              <a:gdLst/>
              <a:ahLst/>
              <a:cxnLst/>
              <a:rect l="l" t="t" r="r" b="b"/>
              <a:pathLst>
                <a:path w="9847" h="8883" extrusionOk="0">
                  <a:moveTo>
                    <a:pt x="9061" y="1"/>
                  </a:moveTo>
                  <a:lnTo>
                    <a:pt x="9061" y="1"/>
                  </a:lnTo>
                  <a:cubicBezTo>
                    <a:pt x="9061" y="1"/>
                    <a:pt x="8347" y="1727"/>
                    <a:pt x="7502" y="2120"/>
                  </a:cubicBezTo>
                  <a:cubicBezTo>
                    <a:pt x="6656" y="2513"/>
                    <a:pt x="3811" y="2680"/>
                    <a:pt x="1906" y="4644"/>
                  </a:cubicBezTo>
                  <a:cubicBezTo>
                    <a:pt x="1" y="6609"/>
                    <a:pt x="334" y="8883"/>
                    <a:pt x="334" y="8883"/>
                  </a:cubicBezTo>
                  <a:cubicBezTo>
                    <a:pt x="1382" y="6906"/>
                    <a:pt x="3370" y="7061"/>
                    <a:pt x="6609" y="5513"/>
                  </a:cubicBezTo>
                  <a:cubicBezTo>
                    <a:pt x="9847" y="3966"/>
                    <a:pt x="9061" y="1"/>
                    <a:pt x="9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13"/>
            <p:cNvSpPr/>
            <p:nvPr/>
          </p:nvSpPr>
          <p:spPr>
            <a:xfrm>
              <a:off x="-801000" y="840600"/>
              <a:ext cx="112825" cy="65475"/>
            </a:xfrm>
            <a:custGeom>
              <a:avLst/>
              <a:gdLst/>
              <a:ahLst/>
              <a:cxnLst/>
              <a:rect l="l" t="t" r="r" b="b"/>
              <a:pathLst>
                <a:path w="4513" h="2619" extrusionOk="0">
                  <a:moveTo>
                    <a:pt x="4513" y="0"/>
                  </a:moveTo>
                  <a:cubicBezTo>
                    <a:pt x="4513" y="1"/>
                    <a:pt x="4082" y="907"/>
                    <a:pt x="2646" y="907"/>
                  </a:cubicBezTo>
                  <a:cubicBezTo>
                    <a:pt x="2610" y="907"/>
                    <a:pt x="2573" y="906"/>
                    <a:pt x="2536" y="905"/>
                  </a:cubicBezTo>
                  <a:cubicBezTo>
                    <a:pt x="2507" y="904"/>
                    <a:pt x="2477" y="904"/>
                    <a:pt x="2448" y="904"/>
                  </a:cubicBezTo>
                  <a:cubicBezTo>
                    <a:pt x="973" y="904"/>
                    <a:pt x="0" y="2060"/>
                    <a:pt x="0" y="2060"/>
                  </a:cubicBezTo>
                  <a:cubicBezTo>
                    <a:pt x="734" y="2459"/>
                    <a:pt x="1354" y="2619"/>
                    <a:pt x="1877" y="2619"/>
                  </a:cubicBezTo>
                  <a:cubicBezTo>
                    <a:pt x="3992" y="2619"/>
                    <a:pt x="4513" y="1"/>
                    <a:pt x="4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3"/>
            <p:cNvSpPr/>
            <p:nvPr/>
          </p:nvSpPr>
          <p:spPr>
            <a:xfrm>
              <a:off x="-1161475" y="664325"/>
              <a:ext cx="175175" cy="70275"/>
            </a:xfrm>
            <a:custGeom>
              <a:avLst/>
              <a:gdLst/>
              <a:ahLst/>
              <a:cxnLst/>
              <a:rect l="l" t="t" r="r" b="b"/>
              <a:pathLst>
                <a:path w="7007" h="2811" extrusionOk="0">
                  <a:moveTo>
                    <a:pt x="2031" y="1"/>
                  </a:moveTo>
                  <a:cubicBezTo>
                    <a:pt x="1859" y="1"/>
                    <a:pt x="1697" y="24"/>
                    <a:pt x="1549" y="74"/>
                  </a:cubicBezTo>
                  <a:cubicBezTo>
                    <a:pt x="1549" y="74"/>
                    <a:pt x="1" y="789"/>
                    <a:pt x="120" y="2706"/>
                  </a:cubicBezTo>
                  <a:cubicBezTo>
                    <a:pt x="120" y="2706"/>
                    <a:pt x="1388" y="1584"/>
                    <a:pt x="3170" y="1584"/>
                  </a:cubicBezTo>
                  <a:cubicBezTo>
                    <a:pt x="3925" y="1584"/>
                    <a:pt x="4773" y="1786"/>
                    <a:pt x="5656" y="2360"/>
                  </a:cubicBezTo>
                  <a:cubicBezTo>
                    <a:pt x="6142" y="2679"/>
                    <a:pt x="6414" y="2810"/>
                    <a:pt x="6519" y="2810"/>
                  </a:cubicBezTo>
                  <a:cubicBezTo>
                    <a:pt x="7007" y="2810"/>
                    <a:pt x="3926" y="1"/>
                    <a:pt x="2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13"/>
            <p:cNvSpPr/>
            <p:nvPr/>
          </p:nvSpPr>
          <p:spPr>
            <a:xfrm>
              <a:off x="-1123075" y="654500"/>
              <a:ext cx="230125" cy="218875"/>
            </a:xfrm>
            <a:custGeom>
              <a:avLst/>
              <a:gdLst/>
              <a:ahLst/>
              <a:cxnLst/>
              <a:rect l="l" t="t" r="r" b="b"/>
              <a:pathLst>
                <a:path w="9205" h="8755" extrusionOk="0">
                  <a:moveTo>
                    <a:pt x="1989" y="1"/>
                  </a:moveTo>
                  <a:cubicBezTo>
                    <a:pt x="1348" y="1"/>
                    <a:pt x="681" y="144"/>
                    <a:pt x="1" y="479"/>
                  </a:cubicBezTo>
                  <a:cubicBezTo>
                    <a:pt x="1" y="479"/>
                    <a:pt x="3001" y="1694"/>
                    <a:pt x="3906" y="3051"/>
                  </a:cubicBezTo>
                  <a:cubicBezTo>
                    <a:pt x="5561" y="5551"/>
                    <a:pt x="6883" y="8135"/>
                    <a:pt x="9204" y="8754"/>
                  </a:cubicBezTo>
                  <a:cubicBezTo>
                    <a:pt x="9204" y="8754"/>
                    <a:pt x="9085" y="6230"/>
                    <a:pt x="8192" y="4539"/>
                  </a:cubicBezTo>
                  <a:cubicBezTo>
                    <a:pt x="7456" y="3156"/>
                    <a:pt x="4998" y="1"/>
                    <a:pt x="19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3"/>
            <p:cNvSpPr/>
            <p:nvPr/>
          </p:nvSpPr>
          <p:spPr>
            <a:xfrm>
              <a:off x="-828100" y="454600"/>
              <a:ext cx="293525" cy="298225"/>
            </a:xfrm>
            <a:custGeom>
              <a:avLst/>
              <a:gdLst/>
              <a:ahLst/>
              <a:cxnLst/>
              <a:rect l="l" t="t" r="r" b="b"/>
              <a:pathLst>
                <a:path w="11741" h="11929" extrusionOk="0">
                  <a:moveTo>
                    <a:pt x="10765" y="1"/>
                  </a:moveTo>
                  <a:cubicBezTo>
                    <a:pt x="6695" y="1"/>
                    <a:pt x="2983" y="2923"/>
                    <a:pt x="1549" y="5415"/>
                  </a:cubicBezTo>
                  <a:cubicBezTo>
                    <a:pt x="1" y="8118"/>
                    <a:pt x="156" y="11928"/>
                    <a:pt x="156" y="11928"/>
                  </a:cubicBezTo>
                  <a:cubicBezTo>
                    <a:pt x="4049" y="9547"/>
                    <a:pt x="7216" y="5939"/>
                    <a:pt x="7454" y="3510"/>
                  </a:cubicBezTo>
                  <a:cubicBezTo>
                    <a:pt x="7692" y="1082"/>
                    <a:pt x="11740" y="58"/>
                    <a:pt x="11740" y="58"/>
                  </a:cubicBezTo>
                  <a:cubicBezTo>
                    <a:pt x="11414" y="19"/>
                    <a:pt x="11088" y="1"/>
                    <a:pt x="10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3"/>
            <p:cNvSpPr/>
            <p:nvPr/>
          </p:nvSpPr>
          <p:spPr>
            <a:xfrm>
              <a:off x="-1177250" y="452325"/>
              <a:ext cx="362275" cy="259425"/>
            </a:xfrm>
            <a:custGeom>
              <a:avLst/>
              <a:gdLst/>
              <a:ahLst/>
              <a:cxnLst/>
              <a:rect l="l" t="t" r="r" b="b"/>
              <a:pathLst>
                <a:path w="14491" h="10377" extrusionOk="0">
                  <a:moveTo>
                    <a:pt x="3908" y="1"/>
                  </a:moveTo>
                  <a:cubicBezTo>
                    <a:pt x="2484" y="1"/>
                    <a:pt x="1109" y="491"/>
                    <a:pt x="1" y="1780"/>
                  </a:cubicBezTo>
                  <a:cubicBezTo>
                    <a:pt x="1" y="1780"/>
                    <a:pt x="758" y="1623"/>
                    <a:pt x="1804" y="1623"/>
                  </a:cubicBezTo>
                  <a:cubicBezTo>
                    <a:pt x="3404" y="1623"/>
                    <a:pt x="5680" y="1989"/>
                    <a:pt x="6954" y="3840"/>
                  </a:cubicBezTo>
                  <a:cubicBezTo>
                    <a:pt x="9073" y="6911"/>
                    <a:pt x="9978" y="10293"/>
                    <a:pt x="12740" y="10376"/>
                  </a:cubicBezTo>
                  <a:cubicBezTo>
                    <a:pt x="12740" y="10376"/>
                    <a:pt x="14491" y="8804"/>
                    <a:pt x="12109" y="4435"/>
                  </a:cubicBezTo>
                  <a:cubicBezTo>
                    <a:pt x="11369" y="3098"/>
                    <a:pt x="7485" y="1"/>
                    <a:pt x="3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3"/>
            <p:cNvSpPr/>
            <p:nvPr/>
          </p:nvSpPr>
          <p:spPr>
            <a:xfrm>
              <a:off x="-1203150" y="473225"/>
              <a:ext cx="172675" cy="93850"/>
            </a:xfrm>
            <a:custGeom>
              <a:avLst/>
              <a:gdLst/>
              <a:ahLst/>
              <a:cxnLst/>
              <a:rect l="l" t="t" r="r" b="b"/>
              <a:pathLst>
                <a:path w="6907" h="3754" extrusionOk="0">
                  <a:moveTo>
                    <a:pt x="6906" y="1610"/>
                  </a:moveTo>
                  <a:cubicBezTo>
                    <a:pt x="6906" y="1610"/>
                    <a:pt x="6906" y="1611"/>
                    <a:pt x="6907" y="1611"/>
                  </a:cubicBezTo>
                  <a:cubicBezTo>
                    <a:pt x="6907" y="1611"/>
                    <a:pt x="6907" y="1611"/>
                    <a:pt x="6907" y="1610"/>
                  </a:cubicBezTo>
                  <a:cubicBezTo>
                    <a:pt x="6906" y="1610"/>
                    <a:pt x="6906" y="1610"/>
                    <a:pt x="6906" y="1610"/>
                  </a:cubicBezTo>
                  <a:close/>
                  <a:moveTo>
                    <a:pt x="3149" y="0"/>
                  </a:moveTo>
                  <a:cubicBezTo>
                    <a:pt x="2408" y="0"/>
                    <a:pt x="1662" y="249"/>
                    <a:pt x="1025" y="944"/>
                  </a:cubicBezTo>
                  <a:cubicBezTo>
                    <a:pt x="1025" y="944"/>
                    <a:pt x="1" y="2527"/>
                    <a:pt x="715" y="3754"/>
                  </a:cubicBezTo>
                  <a:cubicBezTo>
                    <a:pt x="715" y="3754"/>
                    <a:pt x="1794" y="1056"/>
                    <a:pt x="4573" y="1056"/>
                  </a:cubicBezTo>
                  <a:cubicBezTo>
                    <a:pt x="5247" y="1056"/>
                    <a:pt x="6022" y="1215"/>
                    <a:pt x="6906" y="1610"/>
                  </a:cubicBezTo>
                  <a:lnTo>
                    <a:pt x="6906" y="1610"/>
                  </a:lnTo>
                  <a:cubicBezTo>
                    <a:pt x="6866" y="1584"/>
                    <a:pt x="5019" y="0"/>
                    <a:pt x="31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13"/>
            <p:cNvSpPr/>
            <p:nvPr/>
          </p:nvSpPr>
          <p:spPr>
            <a:xfrm>
              <a:off x="-980500" y="1285000"/>
              <a:ext cx="263450" cy="300050"/>
            </a:xfrm>
            <a:custGeom>
              <a:avLst/>
              <a:gdLst/>
              <a:ahLst/>
              <a:cxnLst/>
              <a:rect l="l" t="t" r="r" b="b"/>
              <a:pathLst>
                <a:path w="10538" h="12002" extrusionOk="0">
                  <a:moveTo>
                    <a:pt x="191" y="0"/>
                  </a:moveTo>
                  <a:lnTo>
                    <a:pt x="191" y="7966"/>
                  </a:lnTo>
                  <a:cubicBezTo>
                    <a:pt x="191" y="7966"/>
                    <a:pt x="1" y="12002"/>
                    <a:pt x="5263" y="12002"/>
                  </a:cubicBezTo>
                  <a:lnTo>
                    <a:pt x="5287" y="12002"/>
                  </a:lnTo>
                  <a:cubicBezTo>
                    <a:pt x="10538" y="11990"/>
                    <a:pt x="10359" y="7966"/>
                    <a:pt x="10359" y="7966"/>
                  </a:cubicBezTo>
                  <a:lnTo>
                    <a:pt x="103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9" name="Google Shape;189;p13"/>
          <p:cNvSpPr/>
          <p:nvPr/>
        </p:nvSpPr>
        <p:spPr>
          <a:xfrm>
            <a:off x="11235080" y="378587"/>
            <a:ext cx="183696" cy="183733"/>
          </a:xfrm>
          <a:custGeom>
            <a:avLst/>
            <a:gdLst/>
            <a:ahLst/>
            <a:cxnLst/>
            <a:rect l="l" t="t" r="r" b="b"/>
            <a:pathLst>
              <a:path w="2775" h="2775" extrusionOk="0">
                <a:moveTo>
                  <a:pt x="1382" y="0"/>
                </a:moveTo>
                <a:cubicBezTo>
                  <a:pt x="620" y="0"/>
                  <a:pt x="0" y="619"/>
                  <a:pt x="0" y="1393"/>
                </a:cubicBezTo>
                <a:cubicBezTo>
                  <a:pt x="0" y="2155"/>
                  <a:pt x="620" y="2774"/>
                  <a:pt x="1382" y="2774"/>
                </a:cubicBezTo>
                <a:cubicBezTo>
                  <a:pt x="2155" y="2774"/>
                  <a:pt x="2775" y="2155"/>
                  <a:pt x="2775" y="1393"/>
                </a:cubicBezTo>
                <a:cubicBezTo>
                  <a:pt x="2775" y="619"/>
                  <a:pt x="2155" y="0"/>
                  <a:pt x="138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3"/>
          <p:cNvSpPr/>
          <p:nvPr/>
        </p:nvSpPr>
        <p:spPr>
          <a:xfrm>
            <a:off x="11532937" y="118568"/>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 name="Google Shape;191;p13"/>
          <p:cNvSpPr/>
          <p:nvPr/>
        </p:nvSpPr>
        <p:spPr>
          <a:xfrm>
            <a:off x="11532937" y="969468"/>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13"/>
          <p:cNvSpPr/>
          <p:nvPr/>
        </p:nvSpPr>
        <p:spPr>
          <a:xfrm>
            <a:off x="10085137" y="202702"/>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3" name="Google Shape;193;p13"/>
          <p:cNvGrpSpPr/>
          <p:nvPr/>
        </p:nvGrpSpPr>
        <p:grpSpPr>
          <a:xfrm>
            <a:off x="11227695" y="2745933"/>
            <a:ext cx="966828" cy="1540212"/>
            <a:chOff x="8268309" y="1814374"/>
            <a:chExt cx="725121" cy="1155159"/>
          </a:xfrm>
        </p:grpSpPr>
        <p:sp>
          <p:nvSpPr>
            <p:cNvPr id="194" name="Google Shape;194;p13"/>
            <p:cNvSpPr/>
            <p:nvPr/>
          </p:nvSpPr>
          <p:spPr>
            <a:xfrm rot="1125519">
              <a:off x="8420511" y="2201319"/>
              <a:ext cx="382356" cy="726017"/>
            </a:xfrm>
            <a:custGeom>
              <a:avLst/>
              <a:gdLst/>
              <a:ahLst/>
              <a:cxnLst/>
              <a:rect l="l" t="t" r="r" b="b"/>
              <a:pathLst>
                <a:path w="12253" h="23266" extrusionOk="0">
                  <a:moveTo>
                    <a:pt x="513" y="1"/>
                  </a:moveTo>
                  <a:cubicBezTo>
                    <a:pt x="513" y="1"/>
                    <a:pt x="1" y="703"/>
                    <a:pt x="917" y="1239"/>
                  </a:cubicBezTo>
                  <a:cubicBezTo>
                    <a:pt x="1822" y="1751"/>
                    <a:pt x="1656" y="7871"/>
                    <a:pt x="1656" y="7871"/>
                  </a:cubicBezTo>
                  <a:lnTo>
                    <a:pt x="1656" y="19705"/>
                  </a:lnTo>
                  <a:cubicBezTo>
                    <a:pt x="1656" y="19705"/>
                    <a:pt x="1489" y="23265"/>
                    <a:pt x="6132" y="23265"/>
                  </a:cubicBezTo>
                  <a:cubicBezTo>
                    <a:pt x="10776" y="23265"/>
                    <a:pt x="10609" y="19705"/>
                    <a:pt x="10609" y="19705"/>
                  </a:cubicBezTo>
                  <a:lnTo>
                    <a:pt x="10609" y="7871"/>
                  </a:lnTo>
                  <a:cubicBezTo>
                    <a:pt x="10609" y="7871"/>
                    <a:pt x="10454" y="1751"/>
                    <a:pt x="11359" y="1239"/>
                  </a:cubicBezTo>
                  <a:cubicBezTo>
                    <a:pt x="12252" y="703"/>
                    <a:pt x="11740" y="1"/>
                    <a:pt x="11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3"/>
            <p:cNvSpPr/>
            <p:nvPr/>
          </p:nvSpPr>
          <p:spPr>
            <a:xfrm rot="1125519">
              <a:off x="8381541" y="1873662"/>
              <a:ext cx="498657" cy="786586"/>
            </a:xfrm>
            <a:custGeom>
              <a:avLst/>
              <a:gdLst/>
              <a:ahLst/>
              <a:cxnLst/>
              <a:rect l="l" t="t" r="r" b="b"/>
              <a:pathLst>
                <a:path w="15980" h="25207" extrusionOk="0">
                  <a:moveTo>
                    <a:pt x="10466" y="1"/>
                  </a:moveTo>
                  <a:cubicBezTo>
                    <a:pt x="10466" y="1"/>
                    <a:pt x="7252" y="2811"/>
                    <a:pt x="9490" y="6323"/>
                  </a:cubicBezTo>
                  <a:cubicBezTo>
                    <a:pt x="9800" y="7383"/>
                    <a:pt x="10050" y="9062"/>
                    <a:pt x="9681" y="11324"/>
                  </a:cubicBezTo>
                  <a:cubicBezTo>
                    <a:pt x="8919" y="9133"/>
                    <a:pt x="7966" y="7454"/>
                    <a:pt x="7383" y="6561"/>
                  </a:cubicBezTo>
                  <a:cubicBezTo>
                    <a:pt x="7371" y="5918"/>
                    <a:pt x="7061" y="1799"/>
                    <a:pt x="1965" y="549"/>
                  </a:cubicBezTo>
                  <a:lnTo>
                    <a:pt x="1965" y="549"/>
                  </a:lnTo>
                  <a:cubicBezTo>
                    <a:pt x="1965" y="549"/>
                    <a:pt x="2013" y="5918"/>
                    <a:pt x="7240" y="6621"/>
                  </a:cubicBezTo>
                  <a:cubicBezTo>
                    <a:pt x="7430" y="6930"/>
                    <a:pt x="7680" y="7347"/>
                    <a:pt x="7966" y="7859"/>
                  </a:cubicBezTo>
                  <a:cubicBezTo>
                    <a:pt x="7556" y="7594"/>
                    <a:pt x="6324" y="6906"/>
                    <a:pt x="4653" y="6906"/>
                  </a:cubicBezTo>
                  <a:cubicBezTo>
                    <a:pt x="3318" y="6906"/>
                    <a:pt x="1703" y="7345"/>
                    <a:pt x="1" y="8788"/>
                  </a:cubicBezTo>
                  <a:cubicBezTo>
                    <a:pt x="1" y="8788"/>
                    <a:pt x="1681" y="9976"/>
                    <a:pt x="3818" y="9976"/>
                  </a:cubicBezTo>
                  <a:cubicBezTo>
                    <a:pt x="5150" y="9976"/>
                    <a:pt x="6659" y="9514"/>
                    <a:pt x="8049" y="8014"/>
                  </a:cubicBezTo>
                  <a:cubicBezTo>
                    <a:pt x="8883" y="9585"/>
                    <a:pt x="9907" y="11907"/>
                    <a:pt x="10395" y="14646"/>
                  </a:cubicBezTo>
                  <a:cubicBezTo>
                    <a:pt x="9954" y="19265"/>
                    <a:pt x="9978" y="24409"/>
                    <a:pt x="9978" y="24730"/>
                  </a:cubicBezTo>
                  <a:cubicBezTo>
                    <a:pt x="9978" y="25004"/>
                    <a:pt x="10181" y="25206"/>
                    <a:pt x="10455" y="25206"/>
                  </a:cubicBezTo>
                  <a:cubicBezTo>
                    <a:pt x="10716" y="25206"/>
                    <a:pt x="10931" y="25004"/>
                    <a:pt x="10931" y="24730"/>
                  </a:cubicBezTo>
                  <a:cubicBezTo>
                    <a:pt x="10931" y="24647"/>
                    <a:pt x="10919" y="17146"/>
                    <a:pt x="11657" y="12110"/>
                  </a:cubicBezTo>
                  <a:cubicBezTo>
                    <a:pt x="12431" y="12014"/>
                    <a:pt x="15396" y="11312"/>
                    <a:pt x="15979" y="7371"/>
                  </a:cubicBezTo>
                  <a:lnTo>
                    <a:pt x="15979" y="7371"/>
                  </a:lnTo>
                  <a:cubicBezTo>
                    <a:pt x="15979" y="7371"/>
                    <a:pt x="13395" y="7633"/>
                    <a:pt x="12169" y="9704"/>
                  </a:cubicBezTo>
                  <a:cubicBezTo>
                    <a:pt x="12240" y="9431"/>
                    <a:pt x="12312" y="9193"/>
                    <a:pt x="12383" y="8978"/>
                  </a:cubicBezTo>
                  <a:cubicBezTo>
                    <a:pt x="12479" y="8716"/>
                    <a:pt x="12360" y="8454"/>
                    <a:pt x="12110" y="8359"/>
                  </a:cubicBezTo>
                  <a:cubicBezTo>
                    <a:pt x="12053" y="8341"/>
                    <a:pt x="11997" y="8333"/>
                    <a:pt x="11943" y="8333"/>
                  </a:cubicBezTo>
                  <a:cubicBezTo>
                    <a:pt x="11743" y="8333"/>
                    <a:pt x="11565" y="8448"/>
                    <a:pt x="11490" y="8645"/>
                  </a:cubicBezTo>
                  <a:cubicBezTo>
                    <a:pt x="11014" y="9931"/>
                    <a:pt x="10693" y="11931"/>
                    <a:pt x="10466" y="14110"/>
                  </a:cubicBezTo>
                  <a:cubicBezTo>
                    <a:pt x="10288" y="13241"/>
                    <a:pt x="10062" y="12407"/>
                    <a:pt x="9800" y="11657"/>
                  </a:cubicBezTo>
                  <a:cubicBezTo>
                    <a:pt x="10216" y="9300"/>
                    <a:pt x="9990" y="7549"/>
                    <a:pt x="9681" y="6418"/>
                  </a:cubicBezTo>
                  <a:cubicBezTo>
                    <a:pt x="10133" y="5978"/>
                    <a:pt x="12324" y="3656"/>
                    <a:pt x="10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3"/>
            <p:cNvSpPr/>
            <p:nvPr/>
          </p:nvSpPr>
          <p:spPr>
            <a:xfrm rot="1125519">
              <a:off x="8423577" y="2605567"/>
              <a:ext cx="250795" cy="286868"/>
            </a:xfrm>
            <a:custGeom>
              <a:avLst/>
              <a:gdLst/>
              <a:ahLst/>
              <a:cxnLst/>
              <a:rect l="l" t="t" r="r" b="b"/>
              <a:pathLst>
                <a:path w="8037" h="9193" extrusionOk="0">
                  <a:moveTo>
                    <a:pt x="131" y="1"/>
                  </a:moveTo>
                  <a:lnTo>
                    <a:pt x="131" y="6097"/>
                  </a:lnTo>
                  <a:cubicBezTo>
                    <a:pt x="131" y="6097"/>
                    <a:pt x="0" y="9169"/>
                    <a:pt x="4012" y="9193"/>
                  </a:cubicBezTo>
                  <a:cubicBezTo>
                    <a:pt x="8037" y="9193"/>
                    <a:pt x="7894" y="6097"/>
                    <a:pt x="7894" y="6097"/>
                  </a:cubicBezTo>
                  <a:lnTo>
                    <a:pt x="7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13"/>
          <p:cNvSpPr/>
          <p:nvPr/>
        </p:nvSpPr>
        <p:spPr>
          <a:xfrm>
            <a:off x="11807529" y="2440354"/>
            <a:ext cx="183696" cy="183733"/>
          </a:xfrm>
          <a:custGeom>
            <a:avLst/>
            <a:gdLst/>
            <a:ahLst/>
            <a:cxnLst/>
            <a:rect l="l" t="t" r="r" b="b"/>
            <a:pathLst>
              <a:path w="2775" h="2775" extrusionOk="0">
                <a:moveTo>
                  <a:pt x="1382" y="0"/>
                </a:moveTo>
                <a:cubicBezTo>
                  <a:pt x="620" y="0"/>
                  <a:pt x="0" y="619"/>
                  <a:pt x="0" y="1393"/>
                </a:cubicBezTo>
                <a:cubicBezTo>
                  <a:pt x="0" y="2155"/>
                  <a:pt x="620" y="2774"/>
                  <a:pt x="1382" y="2774"/>
                </a:cubicBezTo>
                <a:cubicBezTo>
                  <a:pt x="2155" y="2774"/>
                  <a:pt x="2775" y="2155"/>
                  <a:pt x="2775" y="1393"/>
                </a:cubicBezTo>
                <a:cubicBezTo>
                  <a:pt x="2775" y="619"/>
                  <a:pt x="2155" y="0"/>
                  <a:pt x="138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8" name="Google Shape;198;p13"/>
          <p:cNvSpPr/>
          <p:nvPr/>
        </p:nvSpPr>
        <p:spPr>
          <a:xfrm>
            <a:off x="11414404" y="2734151"/>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13"/>
          <p:cNvSpPr/>
          <p:nvPr/>
        </p:nvSpPr>
        <p:spPr>
          <a:xfrm>
            <a:off x="11854037" y="4407968"/>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0" name="Google Shape;200;p13"/>
          <p:cNvGrpSpPr/>
          <p:nvPr/>
        </p:nvGrpSpPr>
        <p:grpSpPr>
          <a:xfrm>
            <a:off x="238525" y="240390"/>
            <a:ext cx="1968561" cy="260039"/>
            <a:chOff x="213125" y="197550"/>
            <a:chExt cx="1737375" cy="229500"/>
          </a:xfrm>
        </p:grpSpPr>
        <p:cxnSp>
          <p:nvCxnSpPr>
            <p:cNvPr id="201" name="Google Shape;201;p13"/>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2" name="Google Shape;202;p13"/>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3" name="Google Shape;203;p13"/>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4" name="Google Shape;204;p13"/>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5" name="Google Shape;205;p13"/>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6" name="Google Shape;206;p13"/>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7" name="Google Shape;207;p13"/>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8" name="Google Shape;208;p13"/>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9" name="Google Shape;209;p13"/>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10" name="Google Shape;210;p13"/>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11" name="Google Shape;211;p13"/>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12" name="Google Shape;212;p13"/>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
        <p:nvSpPr>
          <p:cNvPr id="213" name="Google Shape;213;p13"/>
          <p:cNvSpPr/>
          <p:nvPr/>
        </p:nvSpPr>
        <p:spPr>
          <a:xfrm>
            <a:off x="224900" y="6428631"/>
            <a:ext cx="957093" cy="221789"/>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13"/>
          <p:cNvSpPr/>
          <p:nvPr/>
        </p:nvSpPr>
        <p:spPr>
          <a:xfrm>
            <a:off x="8744391" y="201953"/>
            <a:ext cx="708856" cy="142847"/>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914998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5"/>
        <p:cNvGrpSpPr/>
        <p:nvPr/>
      </p:nvGrpSpPr>
      <p:grpSpPr>
        <a:xfrm>
          <a:off x="0" y="0"/>
          <a:ext cx="0" cy="0"/>
          <a:chOff x="0" y="0"/>
          <a:chExt cx="0" cy="0"/>
        </a:xfrm>
      </p:grpSpPr>
      <p:sp>
        <p:nvSpPr>
          <p:cNvPr id="216" name="Google Shape;216;p14"/>
          <p:cNvSpPr txBox="1">
            <a:spLocks noGrp="1"/>
          </p:cNvSpPr>
          <p:nvPr>
            <p:ph type="title"/>
          </p:nvPr>
        </p:nvSpPr>
        <p:spPr>
          <a:xfrm>
            <a:off x="4512867" y="3530767"/>
            <a:ext cx="5963600" cy="56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lvl1pPr>
            <a:lvl2pPr lvl="1" algn="ctr" rtl="0">
              <a:spcBef>
                <a:spcPts val="0"/>
              </a:spcBef>
              <a:spcAft>
                <a:spcPts val="0"/>
              </a:spcAft>
              <a:buNone/>
              <a:defRPr sz="2400" b="1"/>
            </a:lvl2pPr>
            <a:lvl3pPr lvl="2" algn="ctr" rtl="0">
              <a:spcBef>
                <a:spcPts val="0"/>
              </a:spcBef>
              <a:spcAft>
                <a:spcPts val="0"/>
              </a:spcAft>
              <a:buNone/>
              <a:defRPr sz="2400" b="1"/>
            </a:lvl3pPr>
            <a:lvl4pPr lvl="3" algn="ctr" rtl="0">
              <a:spcBef>
                <a:spcPts val="0"/>
              </a:spcBef>
              <a:spcAft>
                <a:spcPts val="0"/>
              </a:spcAft>
              <a:buNone/>
              <a:defRPr sz="2400" b="1"/>
            </a:lvl4pPr>
            <a:lvl5pPr lvl="4" algn="ctr" rtl="0">
              <a:spcBef>
                <a:spcPts val="0"/>
              </a:spcBef>
              <a:spcAft>
                <a:spcPts val="0"/>
              </a:spcAft>
              <a:buNone/>
              <a:defRPr sz="2400" b="1"/>
            </a:lvl5pPr>
            <a:lvl6pPr lvl="5" algn="ctr" rtl="0">
              <a:spcBef>
                <a:spcPts val="0"/>
              </a:spcBef>
              <a:spcAft>
                <a:spcPts val="0"/>
              </a:spcAft>
              <a:buNone/>
              <a:defRPr sz="2400" b="1"/>
            </a:lvl6pPr>
            <a:lvl7pPr lvl="6" algn="ctr" rtl="0">
              <a:spcBef>
                <a:spcPts val="0"/>
              </a:spcBef>
              <a:spcAft>
                <a:spcPts val="0"/>
              </a:spcAft>
              <a:buNone/>
              <a:defRPr sz="2400" b="1"/>
            </a:lvl7pPr>
            <a:lvl8pPr lvl="7" algn="ctr" rtl="0">
              <a:spcBef>
                <a:spcPts val="0"/>
              </a:spcBef>
              <a:spcAft>
                <a:spcPts val="0"/>
              </a:spcAft>
              <a:buNone/>
              <a:defRPr sz="2400" b="1"/>
            </a:lvl8pPr>
            <a:lvl9pPr lvl="8" algn="ctr" rtl="0">
              <a:spcBef>
                <a:spcPts val="0"/>
              </a:spcBef>
              <a:spcAft>
                <a:spcPts val="0"/>
              </a:spcAft>
              <a:buNone/>
              <a:defRPr sz="2400" b="1"/>
            </a:lvl9pPr>
          </a:lstStyle>
          <a:p>
            <a:endParaRPr/>
          </a:p>
        </p:txBody>
      </p:sp>
      <p:sp>
        <p:nvSpPr>
          <p:cNvPr id="217" name="Google Shape;217;p14"/>
          <p:cNvSpPr txBox="1">
            <a:spLocks noGrp="1"/>
          </p:cNvSpPr>
          <p:nvPr>
            <p:ph type="subTitle" idx="1"/>
          </p:nvPr>
        </p:nvSpPr>
        <p:spPr>
          <a:xfrm>
            <a:off x="4512867" y="1147133"/>
            <a:ext cx="5963600" cy="221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200"/>
            </a:lvl1pPr>
            <a:lvl2pPr lvl="1" algn="ctr" rtl="0">
              <a:spcBef>
                <a:spcPts val="0"/>
              </a:spcBef>
              <a:spcAft>
                <a:spcPts val="0"/>
              </a:spcAft>
              <a:buNone/>
              <a:defRPr sz="3200" b="1"/>
            </a:lvl2pPr>
            <a:lvl3pPr lvl="2" algn="ctr" rtl="0">
              <a:spcBef>
                <a:spcPts val="0"/>
              </a:spcBef>
              <a:spcAft>
                <a:spcPts val="0"/>
              </a:spcAft>
              <a:buNone/>
              <a:defRPr sz="3200" b="1"/>
            </a:lvl3pPr>
            <a:lvl4pPr lvl="3" algn="ctr" rtl="0">
              <a:spcBef>
                <a:spcPts val="0"/>
              </a:spcBef>
              <a:spcAft>
                <a:spcPts val="0"/>
              </a:spcAft>
              <a:buNone/>
              <a:defRPr sz="3200" b="1"/>
            </a:lvl4pPr>
            <a:lvl5pPr lvl="4" algn="ctr" rtl="0">
              <a:spcBef>
                <a:spcPts val="0"/>
              </a:spcBef>
              <a:spcAft>
                <a:spcPts val="0"/>
              </a:spcAft>
              <a:buNone/>
              <a:defRPr sz="3200" b="1"/>
            </a:lvl5pPr>
            <a:lvl6pPr lvl="5" algn="ctr" rtl="0">
              <a:spcBef>
                <a:spcPts val="0"/>
              </a:spcBef>
              <a:spcAft>
                <a:spcPts val="0"/>
              </a:spcAft>
              <a:buNone/>
              <a:defRPr sz="3200" b="1"/>
            </a:lvl6pPr>
            <a:lvl7pPr lvl="6" algn="ctr" rtl="0">
              <a:spcBef>
                <a:spcPts val="0"/>
              </a:spcBef>
              <a:spcAft>
                <a:spcPts val="0"/>
              </a:spcAft>
              <a:buNone/>
              <a:defRPr sz="3200" b="1"/>
            </a:lvl7pPr>
            <a:lvl8pPr lvl="7" algn="ctr" rtl="0">
              <a:spcBef>
                <a:spcPts val="0"/>
              </a:spcBef>
              <a:spcAft>
                <a:spcPts val="0"/>
              </a:spcAft>
              <a:buNone/>
              <a:defRPr sz="3200" b="1"/>
            </a:lvl8pPr>
            <a:lvl9pPr lvl="8" algn="ctr" rtl="0">
              <a:spcBef>
                <a:spcPts val="0"/>
              </a:spcBef>
              <a:spcAft>
                <a:spcPts val="0"/>
              </a:spcAft>
              <a:buNone/>
              <a:defRPr sz="3200" b="1"/>
            </a:lvl9pPr>
          </a:lstStyle>
          <a:p>
            <a:endParaRPr/>
          </a:p>
        </p:txBody>
      </p:sp>
      <p:sp>
        <p:nvSpPr>
          <p:cNvPr id="218" name="Google Shape;218;p14"/>
          <p:cNvSpPr/>
          <p:nvPr/>
        </p:nvSpPr>
        <p:spPr>
          <a:xfrm rot="10800000" flipH="1">
            <a:off x="67" y="3435555"/>
            <a:ext cx="5729055" cy="3422445"/>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14"/>
          <p:cNvSpPr/>
          <p:nvPr/>
        </p:nvSpPr>
        <p:spPr>
          <a:xfrm flipH="1">
            <a:off x="7836376" y="-3"/>
            <a:ext cx="4355621" cy="2601979"/>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0" name="Google Shape;220;p14"/>
          <p:cNvGrpSpPr/>
          <p:nvPr/>
        </p:nvGrpSpPr>
        <p:grpSpPr>
          <a:xfrm>
            <a:off x="321499" y="2541796"/>
            <a:ext cx="487493" cy="487493"/>
            <a:chOff x="292035" y="246950"/>
            <a:chExt cx="461700" cy="461700"/>
          </a:xfrm>
        </p:grpSpPr>
        <p:sp>
          <p:nvSpPr>
            <p:cNvPr id="221" name="Google Shape;221;p14"/>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4"/>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4"/>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4"/>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5" name="Google Shape;225;p14"/>
          <p:cNvGrpSpPr/>
          <p:nvPr/>
        </p:nvGrpSpPr>
        <p:grpSpPr>
          <a:xfrm>
            <a:off x="6539832" y="6054130"/>
            <a:ext cx="487493" cy="487493"/>
            <a:chOff x="292035" y="246950"/>
            <a:chExt cx="461700" cy="461700"/>
          </a:xfrm>
        </p:grpSpPr>
        <p:sp>
          <p:nvSpPr>
            <p:cNvPr id="226" name="Google Shape;226;p14"/>
            <p:cNvSpPr/>
            <p:nvPr/>
          </p:nvSpPr>
          <p:spPr>
            <a:xfrm>
              <a:off x="487635" y="246950"/>
              <a:ext cx="705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4"/>
            <p:cNvSpPr/>
            <p:nvPr/>
          </p:nvSpPr>
          <p:spPr>
            <a:xfrm rot="27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4"/>
            <p:cNvSpPr/>
            <p:nvPr/>
          </p:nvSpPr>
          <p:spPr>
            <a:xfrm rot="5400000">
              <a:off x="487485" y="247000"/>
              <a:ext cx="708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4"/>
            <p:cNvSpPr/>
            <p:nvPr/>
          </p:nvSpPr>
          <p:spPr>
            <a:xfrm rot="81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966829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30"/>
        <p:cNvGrpSpPr/>
        <p:nvPr/>
      </p:nvGrpSpPr>
      <p:grpSpPr>
        <a:xfrm>
          <a:off x="0" y="0"/>
          <a:ext cx="0" cy="0"/>
          <a:chOff x="0" y="0"/>
          <a:chExt cx="0" cy="0"/>
        </a:xfrm>
      </p:grpSpPr>
      <p:sp>
        <p:nvSpPr>
          <p:cNvPr id="231" name="Google Shape;231;p15"/>
          <p:cNvSpPr txBox="1">
            <a:spLocks noGrp="1"/>
          </p:cNvSpPr>
          <p:nvPr>
            <p:ph type="title" hasCustomPrompt="1"/>
          </p:nvPr>
        </p:nvSpPr>
        <p:spPr>
          <a:xfrm>
            <a:off x="1741233" y="1680233"/>
            <a:ext cx="1134000" cy="80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232" name="Google Shape;232;p15"/>
          <p:cNvSpPr txBox="1">
            <a:spLocks noGrp="1"/>
          </p:cNvSpPr>
          <p:nvPr>
            <p:ph type="subTitle" idx="1"/>
          </p:nvPr>
        </p:nvSpPr>
        <p:spPr>
          <a:xfrm>
            <a:off x="1590800" y="4287767"/>
            <a:ext cx="3310400" cy="89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233" name="Google Shape;233;p15"/>
          <p:cNvSpPr txBox="1">
            <a:spLocks noGrp="1"/>
          </p:cNvSpPr>
          <p:nvPr>
            <p:ph type="title" idx="2"/>
          </p:nvPr>
        </p:nvSpPr>
        <p:spPr>
          <a:xfrm>
            <a:off x="1590800" y="2485000"/>
            <a:ext cx="3310400" cy="1889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34" name="Google Shape;234;p15"/>
          <p:cNvSpPr/>
          <p:nvPr/>
        </p:nvSpPr>
        <p:spPr>
          <a:xfrm rot="10800000" flipH="1">
            <a:off x="67" y="5023557"/>
            <a:ext cx="3070796" cy="1834444"/>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15"/>
          <p:cNvSpPr/>
          <p:nvPr/>
        </p:nvSpPr>
        <p:spPr>
          <a:xfrm rot="10800000" flipH="1">
            <a:off x="9786716" y="0"/>
            <a:ext cx="2405269" cy="719203"/>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481757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36"/>
        <p:cNvGrpSpPr/>
        <p:nvPr/>
      </p:nvGrpSpPr>
      <p:grpSpPr>
        <a:xfrm>
          <a:off x="0" y="0"/>
          <a:ext cx="0" cy="0"/>
          <a:chOff x="0" y="0"/>
          <a:chExt cx="0" cy="0"/>
        </a:xfrm>
      </p:grpSpPr>
      <p:sp>
        <p:nvSpPr>
          <p:cNvPr id="237" name="Google Shape;237;p16"/>
          <p:cNvSpPr txBox="1">
            <a:spLocks noGrp="1"/>
          </p:cNvSpPr>
          <p:nvPr>
            <p:ph type="title"/>
          </p:nvPr>
        </p:nvSpPr>
        <p:spPr>
          <a:xfrm>
            <a:off x="960400" y="603100"/>
            <a:ext cx="1027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16"/>
          <p:cNvSpPr txBox="1">
            <a:spLocks noGrp="1"/>
          </p:cNvSpPr>
          <p:nvPr>
            <p:ph type="subTitle" idx="1"/>
          </p:nvPr>
        </p:nvSpPr>
        <p:spPr>
          <a:xfrm>
            <a:off x="1171749" y="3360933"/>
            <a:ext cx="28312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39" name="Google Shape;239;p16"/>
          <p:cNvSpPr txBox="1">
            <a:spLocks noGrp="1"/>
          </p:cNvSpPr>
          <p:nvPr>
            <p:ph type="subTitle" idx="2"/>
          </p:nvPr>
        </p:nvSpPr>
        <p:spPr>
          <a:xfrm>
            <a:off x="1171851" y="3765767"/>
            <a:ext cx="2831200" cy="124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40" name="Google Shape;240;p16"/>
          <p:cNvSpPr txBox="1">
            <a:spLocks noGrp="1"/>
          </p:cNvSpPr>
          <p:nvPr>
            <p:ph type="subTitle" idx="3"/>
          </p:nvPr>
        </p:nvSpPr>
        <p:spPr>
          <a:xfrm>
            <a:off x="4680400" y="3360933"/>
            <a:ext cx="28312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41" name="Google Shape;241;p16"/>
          <p:cNvSpPr txBox="1">
            <a:spLocks noGrp="1"/>
          </p:cNvSpPr>
          <p:nvPr>
            <p:ph type="subTitle" idx="4"/>
          </p:nvPr>
        </p:nvSpPr>
        <p:spPr>
          <a:xfrm>
            <a:off x="4680400" y="3765767"/>
            <a:ext cx="2831200" cy="124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42" name="Google Shape;242;p16"/>
          <p:cNvSpPr txBox="1">
            <a:spLocks noGrp="1"/>
          </p:cNvSpPr>
          <p:nvPr>
            <p:ph type="subTitle" idx="5"/>
          </p:nvPr>
        </p:nvSpPr>
        <p:spPr>
          <a:xfrm>
            <a:off x="8189000" y="3360933"/>
            <a:ext cx="28312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43" name="Google Shape;243;p16"/>
          <p:cNvSpPr txBox="1">
            <a:spLocks noGrp="1"/>
          </p:cNvSpPr>
          <p:nvPr>
            <p:ph type="subTitle" idx="6"/>
          </p:nvPr>
        </p:nvSpPr>
        <p:spPr>
          <a:xfrm>
            <a:off x="8189000" y="3765767"/>
            <a:ext cx="2831200" cy="124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44" name="Google Shape;244;p16"/>
          <p:cNvSpPr txBox="1">
            <a:spLocks noGrp="1"/>
          </p:cNvSpPr>
          <p:nvPr>
            <p:ph type="title" idx="7" hasCustomPrompt="1"/>
          </p:nvPr>
        </p:nvSpPr>
        <p:spPr>
          <a:xfrm>
            <a:off x="1933584" y="2153417"/>
            <a:ext cx="1307600" cy="80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245" name="Google Shape;245;p16"/>
          <p:cNvSpPr txBox="1">
            <a:spLocks noGrp="1"/>
          </p:cNvSpPr>
          <p:nvPr>
            <p:ph type="title" idx="8" hasCustomPrompt="1"/>
          </p:nvPr>
        </p:nvSpPr>
        <p:spPr>
          <a:xfrm>
            <a:off x="5442200" y="2153417"/>
            <a:ext cx="1307600" cy="80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246" name="Google Shape;246;p16"/>
          <p:cNvSpPr txBox="1">
            <a:spLocks noGrp="1"/>
          </p:cNvSpPr>
          <p:nvPr>
            <p:ph type="title" idx="9" hasCustomPrompt="1"/>
          </p:nvPr>
        </p:nvSpPr>
        <p:spPr>
          <a:xfrm>
            <a:off x="8950800" y="2153417"/>
            <a:ext cx="1307600" cy="80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247" name="Google Shape;247;p16"/>
          <p:cNvSpPr/>
          <p:nvPr/>
        </p:nvSpPr>
        <p:spPr>
          <a:xfrm rot="-5400000">
            <a:off x="10281149" y="4947096"/>
            <a:ext cx="1140657" cy="268115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16"/>
          <p:cNvSpPr/>
          <p:nvPr/>
        </p:nvSpPr>
        <p:spPr>
          <a:xfrm rot="5400000">
            <a:off x="1100039" y="-1099901"/>
            <a:ext cx="1628860" cy="3828665"/>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90872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EA32C6-D2DA-44A2-8E0E-5B4FB66FB7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82E07C-B705-42DE-93CC-E2BCBB36F1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70342E-E60E-45C5-B0E1-5512D70AFAEC}"/>
              </a:ext>
            </a:extLst>
          </p:cNvPr>
          <p:cNvSpPr>
            <a:spLocks noGrp="1"/>
          </p:cNvSpPr>
          <p:nvPr>
            <p:ph type="dt" sz="half" idx="10"/>
          </p:nvPr>
        </p:nvSpPr>
        <p:spPr/>
        <p:txBody>
          <a:bodyPr/>
          <a:lstStyle/>
          <a:p>
            <a:fld id="{5D2CE8EF-B742-4F70-85D5-69ED35DEBD85}" type="datetimeFigureOut">
              <a:rPr lang="en-IN" smtClean="0"/>
              <a:t>04-10-2021</a:t>
            </a:fld>
            <a:endParaRPr lang="en-IN"/>
          </a:p>
        </p:txBody>
      </p:sp>
      <p:sp>
        <p:nvSpPr>
          <p:cNvPr id="5" name="Footer Placeholder 4">
            <a:extLst>
              <a:ext uri="{FF2B5EF4-FFF2-40B4-BE49-F238E27FC236}">
                <a16:creationId xmlns:a16="http://schemas.microsoft.com/office/drawing/2014/main" id="{34A86FC4-3578-4561-A9E2-63098B0527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55C5A8-5336-4134-852C-4CDF3B7DFE63}"/>
              </a:ext>
            </a:extLst>
          </p:cNvPr>
          <p:cNvSpPr>
            <a:spLocks noGrp="1"/>
          </p:cNvSpPr>
          <p:nvPr>
            <p:ph type="sldNum" sz="quarter" idx="12"/>
          </p:nvPr>
        </p:nvSpPr>
        <p:spPr/>
        <p:txBody>
          <a:bodyPr/>
          <a:lstStyle/>
          <a:p>
            <a:fld id="{2322713B-E4D0-419E-AD8C-E5D592243AB6}" type="slidenum">
              <a:rPr lang="en-IN" smtClean="0"/>
              <a:t>‹#›</a:t>
            </a:fld>
            <a:endParaRPr lang="en-IN"/>
          </a:p>
        </p:txBody>
      </p:sp>
    </p:spTree>
    <p:extLst>
      <p:ext uri="{BB962C8B-B14F-4D97-AF65-F5344CB8AC3E}">
        <p14:creationId xmlns:p14="http://schemas.microsoft.com/office/powerpoint/2010/main" val="15495720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49"/>
        <p:cNvGrpSpPr/>
        <p:nvPr/>
      </p:nvGrpSpPr>
      <p:grpSpPr>
        <a:xfrm>
          <a:off x="0" y="0"/>
          <a:ext cx="0" cy="0"/>
          <a:chOff x="0" y="0"/>
          <a:chExt cx="0" cy="0"/>
        </a:xfrm>
      </p:grpSpPr>
      <p:sp>
        <p:nvSpPr>
          <p:cNvPr id="250" name="Google Shape;250;p17"/>
          <p:cNvSpPr/>
          <p:nvPr/>
        </p:nvSpPr>
        <p:spPr>
          <a:xfrm>
            <a:off x="6481667" y="133"/>
            <a:ext cx="5710400" cy="6858000"/>
          </a:xfrm>
          <a:prstGeom prst="rect">
            <a:avLst/>
          </a:pr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17"/>
          <p:cNvSpPr txBox="1">
            <a:spLocks noGrp="1"/>
          </p:cNvSpPr>
          <p:nvPr>
            <p:ph type="title"/>
          </p:nvPr>
        </p:nvSpPr>
        <p:spPr>
          <a:xfrm>
            <a:off x="951200" y="719167"/>
            <a:ext cx="4589600" cy="167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52" name="Google Shape;252;p17"/>
          <p:cNvSpPr txBox="1">
            <a:spLocks noGrp="1"/>
          </p:cNvSpPr>
          <p:nvPr>
            <p:ph type="subTitle" idx="1"/>
          </p:nvPr>
        </p:nvSpPr>
        <p:spPr>
          <a:xfrm>
            <a:off x="7816733" y="1069032"/>
            <a:ext cx="33516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53" name="Google Shape;253;p17"/>
          <p:cNvSpPr txBox="1">
            <a:spLocks noGrp="1"/>
          </p:cNvSpPr>
          <p:nvPr>
            <p:ph type="subTitle" idx="2"/>
          </p:nvPr>
        </p:nvSpPr>
        <p:spPr>
          <a:xfrm>
            <a:off x="7816733" y="1481520"/>
            <a:ext cx="33516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254" name="Google Shape;254;p17"/>
          <p:cNvSpPr txBox="1">
            <a:spLocks noGrp="1"/>
          </p:cNvSpPr>
          <p:nvPr>
            <p:ph type="subTitle" idx="3"/>
          </p:nvPr>
        </p:nvSpPr>
        <p:spPr>
          <a:xfrm>
            <a:off x="7816733" y="2781004"/>
            <a:ext cx="33516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55" name="Google Shape;255;p17"/>
          <p:cNvSpPr txBox="1">
            <a:spLocks noGrp="1"/>
          </p:cNvSpPr>
          <p:nvPr>
            <p:ph type="subTitle" idx="4"/>
          </p:nvPr>
        </p:nvSpPr>
        <p:spPr>
          <a:xfrm>
            <a:off x="7816733" y="3195943"/>
            <a:ext cx="33516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256" name="Google Shape;256;p17"/>
          <p:cNvSpPr txBox="1">
            <a:spLocks noGrp="1"/>
          </p:cNvSpPr>
          <p:nvPr>
            <p:ph type="subTitle" idx="5"/>
          </p:nvPr>
        </p:nvSpPr>
        <p:spPr>
          <a:xfrm>
            <a:off x="7816733" y="4492976"/>
            <a:ext cx="33516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57" name="Google Shape;257;p17"/>
          <p:cNvSpPr txBox="1">
            <a:spLocks noGrp="1"/>
          </p:cNvSpPr>
          <p:nvPr>
            <p:ph type="subTitle" idx="6"/>
          </p:nvPr>
        </p:nvSpPr>
        <p:spPr>
          <a:xfrm>
            <a:off x="7816733" y="4910367"/>
            <a:ext cx="33516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258" name="Google Shape;258;p17"/>
          <p:cNvSpPr/>
          <p:nvPr/>
        </p:nvSpPr>
        <p:spPr>
          <a:xfrm rot="5400000" flipH="1">
            <a:off x="3184683" y="3259942"/>
            <a:ext cx="6857408" cy="338709"/>
          </a:xfrm>
          <a:custGeom>
            <a:avLst/>
            <a:gdLst/>
            <a:ahLst/>
            <a:cxnLst/>
            <a:rect l="l" t="t" r="r" b="b"/>
            <a:pathLst>
              <a:path w="53984" h="8516" extrusionOk="0">
                <a:moveTo>
                  <a:pt x="46657" y="1"/>
                </a:moveTo>
                <a:cubicBezTo>
                  <a:pt x="46074" y="1"/>
                  <a:pt x="45488" y="51"/>
                  <a:pt x="44899" y="169"/>
                </a:cubicBezTo>
                <a:cubicBezTo>
                  <a:pt x="43542" y="431"/>
                  <a:pt x="42387" y="1407"/>
                  <a:pt x="41470" y="2038"/>
                </a:cubicBezTo>
                <a:cubicBezTo>
                  <a:pt x="39232" y="3574"/>
                  <a:pt x="37029" y="4872"/>
                  <a:pt x="33612" y="5336"/>
                </a:cubicBezTo>
                <a:cubicBezTo>
                  <a:pt x="32989" y="5416"/>
                  <a:pt x="32472" y="5460"/>
                  <a:pt x="31980" y="5460"/>
                </a:cubicBezTo>
                <a:cubicBezTo>
                  <a:pt x="31371" y="5460"/>
                  <a:pt x="30802" y="5392"/>
                  <a:pt x="30123" y="5241"/>
                </a:cubicBezTo>
                <a:cubicBezTo>
                  <a:pt x="29750" y="5162"/>
                  <a:pt x="28846" y="5072"/>
                  <a:pt x="27839" y="5072"/>
                </a:cubicBezTo>
                <a:cubicBezTo>
                  <a:pt x="26724" y="5072"/>
                  <a:pt x="25482" y="5182"/>
                  <a:pt x="24694" y="5538"/>
                </a:cubicBezTo>
                <a:cubicBezTo>
                  <a:pt x="23539" y="6071"/>
                  <a:pt x="22016" y="6265"/>
                  <a:pt x="20469" y="6265"/>
                </a:cubicBezTo>
                <a:cubicBezTo>
                  <a:pt x="19146" y="6265"/>
                  <a:pt x="17804" y="6123"/>
                  <a:pt x="16657" y="5931"/>
                </a:cubicBezTo>
                <a:cubicBezTo>
                  <a:pt x="14636" y="5589"/>
                  <a:pt x="12849" y="5387"/>
                  <a:pt x="11110" y="5387"/>
                </a:cubicBezTo>
                <a:cubicBezTo>
                  <a:pt x="8793" y="5387"/>
                  <a:pt x="6562" y="5746"/>
                  <a:pt x="3977" y="6610"/>
                </a:cubicBezTo>
                <a:cubicBezTo>
                  <a:pt x="2417" y="7134"/>
                  <a:pt x="1179" y="7801"/>
                  <a:pt x="0" y="8515"/>
                </a:cubicBezTo>
                <a:lnTo>
                  <a:pt x="53983" y="8515"/>
                </a:lnTo>
                <a:lnTo>
                  <a:pt x="53983" y="1574"/>
                </a:lnTo>
                <a:cubicBezTo>
                  <a:pt x="51696" y="973"/>
                  <a:pt x="49211" y="1"/>
                  <a:pt x="4665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661409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9"/>
        <p:cNvGrpSpPr/>
        <p:nvPr/>
      </p:nvGrpSpPr>
      <p:grpSpPr>
        <a:xfrm>
          <a:off x="0" y="0"/>
          <a:ext cx="0" cy="0"/>
          <a:chOff x="0" y="0"/>
          <a:chExt cx="0" cy="0"/>
        </a:xfrm>
      </p:grpSpPr>
      <p:sp>
        <p:nvSpPr>
          <p:cNvPr id="260" name="Google Shape;260;p18"/>
          <p:cNvSpPr/>
          <p:nvPr/>
        </p:nvSpPr>
        <p:spPr>
          <a:xfrm>
            <a:off x="601900" y="2257767"/>
            <a:ext cx="10978800" cy="460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18"/>
          <p:cNvSpPr txBox="1">
            <a:spLocks noGrp="1"/>
          </p:cNvSpPr>
          <p:nvPr>
            <p:ph type="title"/>
          </p:nvPr>
        </p:nvSpPr>
        <p:spPr>
          <a:xfrm>
            <a:off x="950800" y="603100"/>
            <a:ext cx="8240400" cy="13956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262" name="Google Shape;262;p18"/>
          <p:cNvSpPr txBox="1">
            <a:spLocks noGrp="1"/>
          </p:cNvSpPr>
          <p:nvPr>
            <p:ph type="subTitle" idx="1"/>
          </p:nvPr>
        </p:nvSpPr>
        <p:spPr>
          <a:xfrm>
            <a:off x="1308167" y="3017867"/>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3" name="Google Shape;263;p18"/>
          <p:cNvSpPr txBox="1">
            <a:spLocks noGrp="1"/>
          </p:cNvSpPr>
          <p:nvPr>
            <p:ph type="subTitle" idx="2"/>
          </p:nvPr>
        </p:nvSpPr>
        <p:spPr>
          <a:xfrm>
            <a:off x="1123100" y="3402833"/>
            <a:ext cx="32172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64" name="Google Shape;264;p18"/>
          <p:cNvSpPr txBox="1">
            <a:spLocks noGrp="1"/>
          </p:cNvSpPr>
          <p:nvPr>
            <p:ph type="subTitle" idx="3"/>
          </p:nvPr>
        </p:nvSpPr>
        <p:spPr>
          <a:xfrm>
            <a:off x="4692033" y="3017867"/>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5" name="Google Shape;265;p18"/>
          <p:cNvSpPr txBox="1">
            <a:spLocks noGrp="1"/>
          </p:cNvSpPr>
          <p:nvPr>
            <p:ph type="subTitle" idx="4"/>
          </p:nvPr>
        </p:nvSpPr>
        <p:spPr>
          <a:xfrm>
            <a:off x="4692033" y="3402837"/>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66" name="Google Shape;266;p18"/>
          <p:cNvSpPr txBox="1">
            <a:spLocks noGrp="1"/>
          </p:cNvSpPr>
          <p:nvPr>
            <p:ph type="subTitle" idx="5"/>
          </p:nvPr>
        </p:nvSpPr>
        <p:spPr>
          <a:xfrm>
            <a:off x="8075900" y="3017867"/>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7" name="Google Shape;267;p18"/>
          <p:cNvSpPr txBox="1">
            <a:spLocks noGrp="1"/>
          </p:cNvSpPr>
          <p:nvPr>
            <p:ph type="subTitle" idx="6"/>
          </p:nvPr>
        </p:nvSpPr>
        <p:spPr>
          <a:xfrm>
            <a:off x="8075900" y="3402837"/>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68" name="Google Shape;268;p18"/>
          <p:cNvSpPr txBox="1">
            <a:spLocks noGrp="1"/>
          </p:cNvSpPr>
          <p:nvPr>
            <p:ph type="subTitle" idx="7"/>
          </p:nvPr>
        </p:nvSpPr>
        <p:spPr>
          <a:xfrm>
            <a:off x="1308167" y="4803176"/>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9" name="Google Shape;269;p18"/>
          <p:cNvSpPr txBox="1">
            <a:spLocks noGrp="1"/>
          </p:cNvSpPr>
          <p:nvPr>
            <p:ph type="subTitle" idx="8"/>
          </p:nvPr>
        </p:nvSpPr>
        <p:spPr>
          <a:xfrm>
            <a:off x="1308167" y="5195263"/>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70" name="Google Shape;270;p18"/>
          <p:cNvSpPr txBox="1">
            <a:spLocks noGrp="1"/>
          </p:cNvSpPr>
          <p:nvPr>
            <p:ph type="subTitle" idx="9"/>
          </p:nvPr>
        </p:nvSpPr>
        <p:spPr>
          <a:xfrm>
            <a:off x="4692033" y="4803143"/>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71" name="Google Shape;271;p18"/>
          <p:cNvSpPr txBox="1">
            <a:spLocks noGrp="1"/>
          </p:cNvSpPr>
          <p:nvPr>
            <p:ph type="subTitle" idx="13"/>
          </p:nvPr>
        </p:nvSpPr>
        <p:spPr>
          <a:xfrm>
            <a:off x="4692033" y="5195235"/>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72" name="Google Shape;272;p18"/>
          <p:cNvSpPr txBox="1">
            <a:spLocks noGrp="1"/>
          </p:cNvSpPr>
          <p:nvPr>
            <p:ph type="subTitle" idx="14"/>
          </p:nvPr>
        </p:nvSpPr>
        <p:spPr>
          <a:xfrm>
            <a:off x="8075900" y="4803143"/>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73" name="Google Shape;273;p18"/>
          <p:cNvSpPr txBox="1">
            <a:spLocks noGrp="1"/>
          </p:cNvSpPr>
          <p:nvPr>
            <p:ph type="subTitle" idx="15"/>
          </p:nvPr>
        </p:nvSpPr>
        <p:spPr>
          <a:xfrm>
            <a:off x="8075900" y="5195235"/>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74" name="Google Shape;274;p18"/>
          <p:cNvSpPr/>
          <p:nvPr/>
        </p:nvSpPr>
        <p:spPr>
          <a:xfrm>
            <a:off x="11335020" y="5276366"/>
            <a:ext cx="702928" cy="1581401"/>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5" name="Google Shape;275;p18"/>
          <p:cNvGrpSpPr/>
          <p:nvPr/>
        </p:nvGrpSpPr>
        <p:grpSpPr>
          <a:xfrm>
            <a:off x="10703051" y="6138738"/>
            <a:ext cx="1173581" cy="719180"/>
            <a:chOff x="7020722" y="3595000"/>
            <a:chExt cx="2002699" cy="1227270"/>
          </a:xfrm>
        </p:grpSpPr>
        <p:sp>
          <p:nvSpPr>
            <p:cNvPr id="276" name="Google Shape;276;p18"/>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8"/>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8"/>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9" name="Google Shape;279;p18"/>
          <p:cNvGrpSpPr/>
          <p:nvPr/>
        </p:nvGrpSpPr>
        <p:grpSpPr>
          <a:xfrm>
            <a:off x="10306152" y="6227710"/>
            <a:ext cx="396929" cy="818161"/>
            <a:chOff x="6833589" y="268447"/>
            <a:chExt cx="554577" cy="1143108"/>
          </a:xfrm>
        </p:grpSpPr>
        <p:sp>
          <p:nvSpPr>
            <p:cNvPr id="280" name="Google Shape;280;p18"/>
            <p:cNvSpPr/>
            <p:nvPr/>
          </p:nvSpPr>
          <p:spPr>
            <a:xfrm>
              <a:off x="7095577" y="331953"/>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8"/>
            <p:cNvSpPr/>
            <p:nvPr/>
          </p:nvSpPr>
          <p:spPr>
            <a:xfrm>
              <a:off x="6833589" y="268447"/>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18"/>
          <p:cNvGrpSpPr/>
          <p:nvPr/>
        </p:nvGrpSpPr>
        <p:grpSpPr>
          <a:xfrm flipH="1">
            <a:off x="315368" y="6138738"/>
            <a:ext cx="1173581" cy="719180"/>
            <a:chOff x="7020722" y="3595000"/>
            <a:chExt cx="2002699" cy="1227270"/>
          </a:xfrm>
        </p:grpSpPr>
        <p:sp>
          <p:nvSpPr>
            <p:cNvPr id="283" name="Google Shape;283;p18"/>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8"/>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8"/>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6" name="Google Shape;286;p18"/>
          <p:cNvGrpSpPr/>
          <p:nvPr/>
        </p:nvGrpSpPr>
        <p:grpSpPr>
          <a:xfrm>
            <a:off x="361786" y="246200"/>
            <a:ext cx="472965" cy="472965"/>
            <a:chOff x="292035" y="246950"/>
            <a:chExt cx="461700" cy="461700"/>
          </a:xfrm>
        </p:grpSpPr>
        <p:sp>
          <p:nvSpPr>
            <p:cNvPr id="287" name="Google Shape;287;p18"/>
            <p:cNvSpPr/>
            <p:nvPr/>
          </p:nvSpPr>
          <p:spPr>
            <a:xfrm>
              <a:off x="487635" y="246950"/>
              <a:ext cx="705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8"/>
            <p:cNvSpPr/>
            <p:nvPr/>
          </p:nvSpPr>
          <p:spPr>
            <a:xfrm rot="27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8"/>
            <p:cNvSpPr/>
            <p:nvPr/>
          </p:nvSpPr>
          <p:spPr>
            <a:xfrm rot="5400000">
              <a:off x="487485" y="247000"/>
              <a:ext cx="708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8"/>
            <p:cNvSpPr/>
            <p:nvPr/>
          </p:nvSpPr>
          <p:spPr>
            <a:xfrm rot="81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1" name="Google Shape;291;p18"/>
          <p:cNvSpPr/>
          <p:nvPr/>
        </p:nvSpPr>
        <p:spPr>
          <a:xfrm>
            <a:off x="10461036" y="208868"/>
            <a:ext cx="1380433" cy="319889"/>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2" name="Google Shape;292;p18"/>
          <p:cNvGrpSpPr/>
          <p:nvPr/>
        </p:nvGrpSpPr>
        <p:grpSpPr>
          <a:xfrm>
            <a:off x="1308162" y="6138609"/>
            <a:ext cx="501165" cy="719163"/>
            <a:chOff x="2147657" y="2322315"/>
            <a:chExt cx="480964" cy="690175"/>
          </a:xfrm>
        </p:grpSpPr>
        <p:sp>
          <p:nvSpPr>
            <p:cNvPr id="293" name="Google Shape;293;p18"/>
            <p:cNvSpPr/>
            <p:nvPr/>
          </p:nvSpPr>
          <p:spPr>
            <a:xfrm>
              <a:off x="2335668" y="2322315"/>
              <a:ext cx="292953" cy="424506"/>
            </a:xfrm>
            <a:custGeom>
              <a:avLst/>
              <a:gdLst/>
              <a:ahLst/>
              <a:cxnLst/>
              <a:rect l="l" t="t" r="r" b="b"/>
              <a:pathLst>
                <a:path w="5251" h="7609" extrusionOk="0">
                  <a:moveTo>
                    <a:pt x="5084" y="0"/>
                  </a:moveTo>
                  <a:cubicBezTo>
                    <a:pt x="5072" y="12"/>
                    <a:pt x="5048" y="12"/>
                    <a:pt x="5025" y="12"/>
                  </a:cubicBezTo>
                  <a:cubicBezTo>
                    <a:pt x="4465" y="107"/>
                    <a:pt x="3882" y="357"/>
                    <a:pt x="3322" y="726"/>
                  </a:cubicBezTo>
                  <a:lnTo>
                    <a:pt x="3179" y="822"/>
                  </a:lnTo>
                  <a:cubicBezTo>
                    <a:pt x="2810" y="1084"/>
                    <a:pt x="2441" y="1393"/>
                    <a:pt x="2096" y="1774"/>
                  </a:cubicBezTo>
                  <a:lnTo>
                    <a:pt x="1965" y="1905"/>
                  </a:lnTo>
                  <a:cubicBezTo>
                    <a:pt x="1691" y="2191"/>
                    <a:pt x="1441" y="2512"/>
                    <a:pt x="1215" y="2870"/>
                  </a:cubicBezTo>
                  <a:cubicBezTo>
                    <a:pt x="1143" y="2977"/>
                    <a:pt x="1072" y="3096"/>
                    <a:pt x="1012" y="3215"/>
                  </a:cubicBezTo>
                  <a:lnTo>
                    <a:pt x="893" y="3429"/>
                  </a:lnTo>
                  <a:cubicBezTo>
                    <a:pt x="607" y="3941"/>
                    <a:pt x="393" y="4465"/>
                    <a:pt x="250" y="4989"/>
                  </a:cubicBezTo>
                  <a:lnTo>
                    <a:pt x="179" y="5310"/>
                  </a:lnTo>
                  <a:cubicBezTo>
                    <a:pt x="0" y="6120"/>
                    <a:pt x="0" y="6858"/>
                    <a:pt x="143" y="7513"/>
                  </a:cubicBezTo>
                  <a:lnTo>
                    <a:pt x="179" y="7608"/>
                  </a:lnTo>
                  <a:cubicBezTo>
                    <a:pt x="203" y="7608"/>
                    <a:pt x="250" y="7596"/>
                    <a:pt x="286" y="7596"/>
                  </a:cubicBezTo>
                  <a:cubicBezTo>
                    <a:pt x="1203" y="7418"/>
                    <a:pt x="2179" y="6846"/>
                    <a:pt x="3048" y="5989"/>
                  </a:cubicBezTo>
                  <a:cubicBezTo>
                    <a:pt x="3108" y="5929"/>
                    <a:pt x="3167" y="5846"/>
                    <a:pt x="3227" y="5787"/>
                  </a:cubicBezTo>
                  <a:cubicBezTo>
                    <a:pt x="3524" y="5477"/>
                    <a:pt x="3810" y="5108"/>
                    <a:pt x="4060" y="4715"/>
                  </a:cubicBezTo>
                  <a:cubicBezTo>
                    <a:pt x="4072" y="4691"/>
                    <a:pt x="4084" y="4667"/>
                    <a:pt x="4108" y="4644"/>
                  </a:cubicBezTo>
                  <a:cubicBezTo>
                    <a:pt x="4132" y="4584"/>
                    <a:pt x="4179" y="4525"/>
                    <a:pt x="4203" y="4465"/>
                  </a:cubicBezTo>
                  <a:cubicBezTo>
                    <a:pt x="4477" y="4024"/>
                    <a:pt x="4703" y="3548"/>
                    <a:pt x="4858" y="3084"/>
                  </a:cubicBezTo>
                  <a:lnTo>
                    <a:pt x="4929" y="2917"/>
                  </a:lnTo>
                  <a:cubicBezTo>
                    <a:pt x="5084" y="2429"/>
                    <a:pt x="5179" y="1953"/>
                    <a:pt x="5227" y="1488"/>
                  </a:cubicBezTo>
                  <a:lnTo>
                    <a:pt x="5239" y="1346"/>
                  </a:lnTo>
                  <a:cubicBezTo>
                    <a:pt x="5251" y="929"/>
                    <a:pt x="5227" y="536"/>
                    <a:pt x="5167" y="179"/>
                  </a:cubicBezTo>
                  <a:cubicBezTo>
                    <a:pt x="5167" y="167"/>
                    <a:pt x="5144" y="131"/>
                    <a:pt x="5144" y="119"/>
                  </a:cubicBezTo>
                  <a:cubicBezTo>
                    <a:pt x="5132" y="72"/>
                    <a:pt x="5132" y="48"/>
                    <a:pt x="5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8"/>
            <p:cNvSpPr/>
            <p:nvPr/>
          </p:nvSpPr>
          <p:spPr>
            <a:xfrm>
              <a:off x="2342977" y="2322315"/>
              <a:ext cx="284306" cy="424506"/>
            </a:xfrm>
            <a:custGeom>
              <a:avLst/>
              <a:gdLst/>
              <a:ahLst/>
              <a:cxnLst/>
              <a:rect l="l" t="t" r="r" b="b"/>
              <a:pathLst>
                <a:path w="5096" h="7609" extrusionOk="0">
                  <a:moveTo>
                    <a:pt x="4941" y="0"/>
                  </a:moveTo>
                  <a:cubicBezTo>
                    <a:pt x="4929" y="0"/>
                    <a:pt x="4894" y="0"/>
                    <a:pt x="4882" y="12"/>
                  </a:cubicBezTo>
                  <a:lnTo>
                    <a:pt x="3762" y="1715"/>
                  </a:lnTo>
                  <a:lnTo>
                    <a:pt x="3358" y="2322"/>
                  </a:lnTo>
                  <a:lnTo>
                    <a:pt x="3167" y="726"/>
                  </a:lnTo>
                  <a:lnTo>
                    <a:pt x="3036" y="822"/>
                  </a:lnTo>
                  <a:lnTo>
                    <a:pt x="3239" y="2500"/>
                  </a:lnTo>
                  <a:lnTo>
                    <a:pt x="2310" y="3941"/>
                  </a:lnTo>
                  <a:lnTo>
                    <a:pt x="1953" y="1762"/>
                  </a:lnTo>
                  <a:lnTo>
                    <a:pt x="1810" y="1893"/>
                  </a:lnTo>
                  <a:lnTo>
                    <a:pt x="2191" y="4120"/>
                  </a:lnTo>
                  <a:lnTo>
                    <a:pt x="1298" y="5513"/>
                  </a:lnTo>
                  <a:lnTo>
                    <a:pt x="881" y="3215"/>
                  </a:lnTo>
                  <a:lnTo>
                    <a:pt x="762" y="3429"/>
                  </a:lnTo>
                  <a:lnTo>
                    <a:pt x="1179" y="5703"/>
                  </a:lnTo>
                  <a:lnTo>
                    <a:pt x="524" y="6715"/>
                  </a:lnTo>
                  <a:lnTo>
                    <a:pt x="119" y="4977"/>
                  </a:lnTo>
                  <a:lnTo>
                    <a:pt x="48" y="5298"/>
                  </a:lnTo>
                  <a:lnTo>
                    <a:pt x="405" y="6894"/>
                  </a:lnTo>
                  <a:lnTo>
                    <a:pt x="0" y="7501"/>
                  </a:lnTo>
                  <a:lnTo>
                    <a:pt x="24" y="7608"/>
                  </a:lnTo>
                  <a:cubicBezTo>
                    <a:pt x="60" y="7608"/>
                    <a:pt x="83" y="7596"/>
                    <a:pt x="131" y="7596"/>
                  </a:cubicBezTo>
                  <a:lnTo>
                    <a:pt x="905" y="6406"/>
                  </a:lnTo>
                  <a:lnTo>
                    <a:pt x="2905" y="5989"/>
                  </a:lnTo>
                  <a:lnTo>
                    <a:pt x="3084" y="5787"/>
                  </a:lnTo>
                  <a:lnTo>
                    <a:pt x="3084" y="5787"/>
                  </a:lnTo>
                  <a:lnTo>
                    <a:pt x="1012" y="6227"/>
                  </a:lnTo>
                  <a:lnTo>
                    <a:pt x="1738" y="5108"/>
                  </a:lnTo>
                  <a:lnTo>
                    <a:pt x="3965" y="4644"/>
                  </a:lnTo>
                  <a:cubicBezTo>
                    <a:pt x="4001" y="4584"/>
                    <a:pt x="4036" y="4525"/>
                    <a:pt x="4060" y="4465"/>
                  </a:cubicBezTo>
                  <a:lnTo>
                    <a:pt x="4060" y="4465"/>
                  </a:lnTo>
                  <a:lnTo>
                    <a:pt x="1846" y="4929"/>
                  </a:lnTo>
                  <a:lnTo>
                    <a:pt x="2798" y="3465"/>
                  </a:lnTo>
                  <a:lnTo>
                    <a:pt x="4715" y="3096"/>
                  </a:lnTo>
                  <a:lnTo>
                    <a:pt x="4774" y="2929"/>
                  </a:lnTo>
                  <a:lnTo>
                    <a:pt x="2917" y="3310"/>
                  </a:lnTo>
                  <a:lnTo>
                    <a:pt x="3882" y="1798"/>
                  </a:lnTo>
                  <a:lnTo>
                    <a:pt x="3989" y="1655"/>
                  </a:lnTo>
                  <a:lnTo>
                    <a:pt x="5072" y="1524"/>
                  </a:lnTo>
                  <a:lnTo>
                    <a:pt x="5096" y="1369"/>
                  </a:lnTo>
                  <a:lnTo>
                    <a:pt x="5096" y="1369"/>
                  </a:lnTo>
                  <a:lnTo>
                    <a:pt x="4120" y="1477"/>
                  </a:lnTo>
                  <a:lnTo>
                    <a:pt x="5001" y="119"/>
                  </a:lnTo>
                  <a:cubicBezTo>
                    <a:pt x="4989" y="72"/>
                    <a:pt x="4989" y="48"/>
                    <a:pt x="4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18"/>
            <p:cNvSpPr/>
            <p:nvPr/>
          </p:nvSpPr>
          <p:spPr>
            <a:xfrm>
              <a:off x="2147657" y="2472389"/>
              <a:ext cx="202016" cy="274431"/>
            </a:xfrm>
            <a:custGeom>
              <a:avLst/>
              <a:gdLst/>
              <a:ahLst/>
              <a:cxnLst/>
              <a:rect l="l" t="t" r="r" b="b"/>
              <a:pathLst>
                <a:path w="3621" h="4919" extrusionOk="0">
                  <a:moveTo>
                    <a:pt x="227" y="1"/>
                  </a:moveTo>
                  <a:cubicBezTo>
                    <a:pt x="215" y="37"/>
                    <a:pt x="203" y="84"/>
                    <a:pt x="203" y="108"/>
                  </a:cubicBezTo>
                  <a:cubicBezTo>
                    <a:pt x="1" y="942"/>
                    <a:pt x="239" y="2049"/>
                    <a:pt x="894" y="3061"/>
                  </a:cubicBezTo>
                  <a:cubicBezTo>
                    <a:pt x="1156" y="3454"/>
                    <a:pt x="1453" y="3799"/>
                    <a:pt x="1775" y="4085"/>
                  </a:cubicBezTo>
                  <a:lnTo>
                    <a:pt x="2001" y="4263"/>
                  </a:lnTo>
                  <a:cubicBezTo>
                    <a:pt x="2430" y="4609"/>
                    <a:pt x="2882" y="4811"/>
                    <a:pt x="3311" y="4906"/>
                  </a:cubicBezTo>
                  <a:cubicBezTo>
                    <a:pt x="3358" y="4906"/>
                    <a:pt x="3382" y="4918"/>
                    <a:pt x="3418" y="4918"/>
                  </a:cubicBezTo>
                  <a:lnTo>
                    <a:pt x="3418" y="4906"/>
                  </a:lnTo>
                  <a:cubicBezTo>
                    <a:pt x="3418" y="4871"/>
                    <a:pt x="3430" y="4835"/>
                    <a:pt x="3430" y="4811"/>
                  </a:cubicBezTo>
                  <a:cubicBezTo>
                    <a:pt x="3620" y="3978"/>
                    <a:pt x="3382" y="2882"/>
                    <a:pt x="2739" y="1870"/>
                  </a:cubicBezTo>
                  <a:cubicBezTo>
                    <a:pt x="2072" y="858"/>
                    <a:pt x="1167" y="180"/>
                    <a:pt x="322" y="25"/>
                  </a:cubicBezTo>
                  <a:cubicBezTo>
                    <a:pt x="286" y="25"/>
                    <a:pt x="263"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18"/>
            <p:cNvSpPr/>
            <p:nvPr/>
          </p:nvSpPr>
          <p:spPr>
            <a:xfrm>
              <a:off x="2156305" y="2471106"/>
              <a:ext cx="184051" cy="275045"/>
            </a:xfrm>
            <a:custGeom>
              <a:avLst/>
              <a:gdLst/>
              <a:ahLst/>
              <a:cxnLst/>
              <a:rect l="l" t="t" r="r" b="b"/>
              <a:pathLst>
                <a:path w="3299" h="4930" extrusionOk="0">
                  <a:moveTo>
                    <a:pt x="84" y="0"/>
                  </a:moveTo>
                  <a:cubicBezTo>
                    <a:pt x="72" y="24"/>
                    <a:pt x="72" y="72"/>
                    <a:pt x="60" y="107"/>
                  </a:cubicBezTo>
                  <a:lnTo>
                    <a:pt x="679" y="1060"/>
                  </a:lnTo>
                  <a:lnTo>
                    <a:pt x="0" y="857"/>
                  </a:lnTo>
                  <a:lnTo>
                    <a:pt x="0" y="857"/>
                  </a:lnTo>
                  <a:lnTo>
                    <a:pt x="12" y="1024"/>
                  </a:lnTo>
                  <a:lnTo>
                    <a:pt x="798" y="1250"/>
                  </a:lnTo>
                  <a:lnTo>
                    <a:pt x="1513" y="2346"/>
                  </a:lnTo>
                  <a:lnTo>
                    <a:pt x="262" y="2084"/>
                  </a:lnTo>
                  <a:lnTo>
                    <a:pt x="322" y="2250"/>
                  </a:lnTo>
                  <a:lnTo>
                    <a:pt x="1632" y="2524"/>
                  </a:lnTo>
                  <a:lnTo>
                    <a:pt x="2227" y="3453"/>
                  </a:lnTo>
                  <a:lnTo>
                    <a:pt x="798" y="3120"/>
                  </a:lnTo>
                  <a:lnTo>
                    <a:pt x="798" y="3120"/>
                  </a:lnTo>
                  <a:lnTo>
                    <a:pt x="929" y="3298"/>
                  </a:lnTo>
                  <a:lnTo>
                    <a:pt x="2346" y="3632"/>
                  </a:lnTo>
                  <a:lnTo>
                    <a:pt x="2751" y="4251"/>
                  </a:lnTo>
                  <a:lnTo>
                    <a:pt x="1655" y="4084"/>
                  </a:lnTo>
                  <a:lnTo>
                    <a:pt x="1870" y="4263"/>
                  </a:lnTo>
                  <a:lnTo>
                    <a:pt x="2858" y="4417"/>
                  </a:lnTo>
                  <a:lnTo>
                    <a:pt x="3167" y="4906"/>
                  </a:lnTo>
                  <a:cubicBezTo>
                    <a:pt x="3203" y="4906"/>
                    <a:pt x="3227" y="4929"/>
                    <a:pt x="3275" y="4929"/>
                  </a:cubicBezTo>
                  <a:cubicBezTo>
                    <a:pt x="3287" y="4894"/>
                    <a:pt x="3287" y="4870"/>
                    <a:pt x="3298" y="4822"/>
                  </a:cubicBezTo>
                  <a:lnTo>
                    <a:pt x="2882" y="4227"/>
                  </a:lnTo>
                  <a:lnTo>
                    <a:pt x="3025" y="2727"/>
                  </a:lnTo>
                  <a:lnTo>
                    <a:pt x="2906" y="2441"/>
                  </a:lnTo>
                  <a:lnTo>
                    <a:pt x="2751" y="4013"/>
                  </a:lnTo>
                  <a:lnTo>
                    <a:pt x="2191" y="3143"/>
                  </a:lnTo>
                  <a:lnTo>
                    <a:pt x="2322" y="1500"/>
                  </a:lnTo>
                  <a:lnTo>
                    <a:pt x="2191" y="1334"/>
                  </a:lnTo>
                  <a:lnTo>
                    <a:pt x="2072" y="2929"/>
                  </a:lnTo>
                  <a:lnTo>
                    <a:pt x="1322" y="1798"/>
                  </a:lnTo>
                  <a:lnTo>
                    <a:pt x="1298" y="524"/>
                  </a:lnTo>
                  <a:lnTo>
                    <a:pt x="1143" y="417"/>
                  </a:lnTo>
                  <a:lnTo>
                    <a:pt x="1179" y="1548"/>
                  </a:lnTo>
                  <a:lnTo>
                    <a:pt x="179" y="12"/>
                  </a:lnTo>
                  <a:cubicBezTo>
                    <a:pt x="143" y="0"/>
                    <a:pt x="119"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8"/>
            <p:cNvSpPr/>
            <p:nvPr/>
          </p:nvSpPr>
          <p:spPr>
            <a:xfrm>
              <a:off x="2193516" y="2727459"/>
              <a:ext cx="324865" cy="285031"/>
            </a:xfrm>
            <a:custGeom>
              <a:avLst/>
              <a:gdLst/>
              <a:ahLst/>
              <a:cxnLst/>
              <a:rect l="l" t="t" r="r" b="b"/>
              <a:pathLst>
                <a:path w="5823" h="5109" extrusionOk="0">
                  <a:moveTo>
                    <a:pt x="143" y="1"/>
                  </a:moveTo>
                  <a:cubicBezTo>
                    <a:pt x="60" y="1"/>
                    <a:pt x="0" y="72"/>
                    <a:pt x="12" y="156"/>
                  </a:cubicBezTo>
                  <a:lnTo>
                    <a:pt x="857" y="5002"/>
                  </a:lnTo>
                  <a:cubicBezTo>
                    <a:pt x="881" y="5061"/>
                    <a:pt x="941" y="5109"/>
                    <a:pt x="1000" y="5109"/>
                  </a:cubicBezTo>
                  <a:lnTo>
                    <a:pt x="4822" y="5109"/>
                  </a:lnTo>
                  <a:cubicBezTo>
                    <a:pt x="4894" y="5109"/>
                    <a:pt x="4941" y="5061"/>
                    <a:pt x="4953" y="5002"/>
                  </a:cubicBezTo>
                  <a:lnTo>
                    <a:pt x="5810" y="156"/>
                  </a:lnTo>
                  <a:cubicBezTo>
                    <a:pt x="5822" y="72"/>
                    <a:pt x="5763" y="1"/>
                    <a:pt x="5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948429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950800" y="603100"/>
            <a:ext cx="8240400" cy="13956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cxnSp>
        <p:nvCxnSpPr>
          <p:cNvPr id="300" name="Google Shape;300;p19"/>
          <p:cNvCxnSpPr/>
          <p:nvPr/>
        </p:nvCxnSpPr>
        <p:spPr>
          <a:xfrm>
            <a:off x="-12700" y="6858000"/>
            <a:ext cx="12179600" cy="0"/>
          </a:xfrm>
          <a:prstGeom prst="straightConnector1">
            <a:avLst/>
          </a:prstGeom>
          <a:noFill/>
          <a:ln w="9525" cap="flat" cmpd="sng">
            <a:solidFill>
              <a:schemeClr val="lt1"/>
            </a:solidFill>
            <a:prstDash val="solid"/>
            <a:round/>
            <a:headEnd type="none" w="med" len="med"/>
            <a:tailEnd type="none" w="med" len="med"/>
          </a:ln>
        </p:spPr>
      </p:cxnSp>
      <p:sp>
        <p:nvSpPr>
          <p:cNvPr id="301" name="Google Shape;301;p19"/>
          <p:cNvSpPr txBox="1">
            <a:spLocks noGrp="1"/>
          </p:cNvSpPr>
          <p:nvPr>
            <p:ph type="subTitle" idx="1"/>
          </p:nvPr>
        </p:nvSpPr>
        <p:spPr>
          <a:xfrm>
            <a:off x="2274100" y="2588384"/>
            <a:ext cx="22628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02" name="Google Shape;302;p19"/>
          <p:cNvSpPr txBox="1">
            <a:spLocks noGrp="1"/>
          </p:cNvSpPr>
          <p:nvPr>
            <p:ph type="subTitle" idx="2"/>
          </p:nvPr>
        </p:nvSpPr>
        <p:spPr>
          <a:xfrm>
            <a:off x="2274103" y="2993192"/>
            <a:ext cx="2262800" cy="12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303" name="Google Shape;303;p19"/>
          <p:cNvSpPr txBox="1">
            <a:spLocks noGrp="1"/>
          </p:cNvSpPr>
          <p:nvPr>
            <p:ph type="subTitle" idx="3"/>
          </p:nvPr>
        </p:nvSpPr>
        <p:spPr>
          <a:xfrm>
            <a:off x="5955767" y="2588384"/>
            <a:ext cx="22628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04" name="Google Shape;304;p19"/>
          <p:cNvSpPr txBox="1">
            <a:spLocks noGrp="1"/>
          </p:cNvSpPr>
          <p:nvPr>
            <p:ph type="subTitle" idx="4"/>
          </p:nvPr>
        </p:nvSpPr>
        <p:spPr>
          <a:xfrm>
            <a:off x="5955767" y="2993183"/>
            <a:ext cx="2262800" cy="12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atin typeface="Muli"/>
                <a:ea typeface="Muli"/>
                <a:cs typeface="Muli"/>
                <a:sym typeface="Muli"/>
              </a:defRPr>
            </a:lvl1pPr>
            <a:lvl2pPr lvl="1" rtl="0">
              <a:spcBef>
                <a:spcPts val="0"/>
              </a:spcBef>
              <a:spcAft>
                <a:spcPts val="0"/>
              </a:spcAft>
              <a:buNone/>
              <a:defRPr sz="2133" b="1">
                <a:latin typeface="Muli"/>
                <a:ea typeface="Muli"/>
                <a:cs typeface="Muli"/>
                <a:sym typeface="Muli"/>
              </a:defRPr>
            </a:lvl2pPr>
            <a:lvl3pPr lvl="2" rtl="0">
              <a:spcBef>
                <a:spcPts val="0"/>
              </a:spcBef>
              <a:spcAft>
                <a:spcPts val="0"/>
              </a:spcAft>
              <a:buNone/>
              <a:defRPr sz="2133" b="1">
                <a:latin typeface="Muli"/>
                <a:ea typeface="Muli"/>
                <a:cs typeface="Muli"/>
                <a:sym typeface="Muli"/>
              </a:defRPr>
            </a:lvl3pPr>
            <a:lvl4pPr lvl="3" rtl="0">
              <a:spcBef>
                <a:spcPts val="0"/>
              </a:spcBef>
              <a:spcAft>
                <a:spcPts val="0"/>
              </a:spcAft>
              <a:buNone/>
              <a:defRPr sz="2133" b="1">
                <a:latin typeface="Muli"/>
                <a:ea typeface="Muli"/>
                <a:cs typeface="Muli"/>
                <a:sym typeface="Muli"/>
              </a:defRPr>
            </a:lvl4pPr>
            <a:lvl5pPr lvl="4" rtl="0">
              <a:spcBef>
                <a:spcPts val="0"/>
              </a:spcBef>
              <a:spcAft>
                <a:spcPts val="0"/>
              </a:spcAft>
              <a:buNone/>
              <a:defRPr sz="2133" b="1">
                <a:latin typeface="Muli"/>
                <a:ea typeface="Muli"/>
                <a:cs typeface="Muli"/>
                <a:sym typeface="Muli"/>
              </a:defRPr>
            </a:lvl5pPr>
            <a:lvl6pPr lvl="5" rtl="0">
              <a:spcBef>
                <a:spcPts val="0"/>
              </a:spcBef>
              <a:spcAft>
                <a:spcPts val="0"/>
              </a:spcAft>
              <a:buNone/>
              <a:defRPr sz="2133" b="1">
                <a:latin typeface="Muli"/>
                <a:ea typeface="Muli"/>
                <a:cs typeface="Muli"/>
                <a:sym typeface="Muli"/>
              </a:defRPr>
            </a:lvl6pPr>
            <a:lvl7pPr lvl="6" rtl="0">
              <a:spcBef>
                <a:spcPts val="0"/>
              </a:spcBef>
              <a:spcAft>
                <a:spcPts val="0"/>
              </a:spcAft>
              <a:buNone/>
              <a:defRPr sz="2133" b="1">
                <a:latin typeface="Muli"/>
                <a:ea typeface="Muli"/>
                <a:cs typeface="Muli"/>
                <a:sym typeface="Muli"/>
              </a:defRPr>
            </a:lvl7pPr>
            <a:lvl8pPr lvl="7" rtl="0">
              <a:spcBef>
                <a:spcPts val="0"/>
              </a:spcBef>
              <a:spcAft>
                <a:spcPts val="0"/>
              </a:spcAft>
              <a:buNone/>
              <a:defRPr sz="2133" b="1">
                <a:latin typeface="Muli"/>
                <a:ea typeface="Muli"/>
                <a:cs typeface="Muli"/>
                <a:sym typeface="Muli"/>
              </a:defRPr>
            </a:lvl8pPr>
            <a:lvl9pPr lvl="8" rtl="0">
              <a:spcBef>
                <a:spcPts val="0"/>
              </a:spcBef>
              <a:spcAft>
                <a:spcPts val="0"/>
              </a:spcAft>
              <a:buNone/>
              <a:defRPr sz="2133" b="1">
                <a:latin typeface="Muli"/>
                <a:ea typeface="Muli"/>
                <a:cs typeface="Muli"/>
                <a:sym typeface="Muli"/>
              </a:defRPr>
            </a:lvl9pPr>
          </a:lstStyle>
          <a:p>
            <a:endParaRPr/>
          </a:p>
        </p:txBody>
      </p:sp>
      <p:sp>
        <p:nvSpPr>
          <p:cNvPr id="305" name="Google Shape;305;p19"/>
          <p:cNvSpPr txBox="1">
            <a:spLocks noGrp="1"/>
          </p:cNvSpPr>
          <p:nvPr>
            <p:ph type="subTitle" idx="5"/>
          </p:nvPr>
        </p:nvSpPr>
        <p:spPr>
          <a:xfrm>
            <a:off x="2274100" y="4471727"/>
            <a:ext cx="22628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06" name="Google Shape;306;p19"/>
          <p:cNvSpPr txBox="1">
            <a:spLocks noGrp="1"/>
          </p:cNvSpPr>
          <p:nvPr>
            <p:ph type="subTitle" idx="6"/>
          </p:nvPr>
        </p:nvSpPr>
        <p:spPr>
          <a:xfrm>
            <a:off x="2274103" y="4876535"/>
            <a:ext cx="2262800" cy="12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307" name="Google Shape;307;p19"/>
          <p:cNvSpPr txBox="1">
            <a:spLocks noGrp="1"/>
          </p:cNvSpPr>
          <p:nvPr>
            <p:ph type="subTitle" idx="7"/>
          </p:nvPr>
        </p:nvSpPr>
        <p:spPr>
          <a:xfrm>
            <a:off x="5955767" y="4471725"/>
            <a:ext cx="22628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08" name="Google Shape;308;p19"/>
          <p:cNvSpPr txBox="1">
            <a:spLocks noGrp="1"/>
          </p:cNvSpPr>
          <p:nvPr>
            <p:ph type="subTitle" idx="8"/>
          </p:nvPr>
        </p:nvSpPr>
        <p:spPr>
          <a:xfrm>
            <a:off x="5955780" y="4876535"/>
            <a:ext cx="2262800" cy="12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309" name="Google Shape;309;p19"/>
          <p:cNvSpPr/>
          <p:nvPr/>
        </p:nvSpPr>
        <p:spPr>
          <a:xfrm rot="10800000">
            <a:off x="8542934" y="4678100"/>
            <a:ext cx="3649052" cy="2179885"/>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0" name="Google Shape;310;p19"/>
          <p:cNvGrpSpPr/>
          <p:nvPr/>
        </p:nvGrpSpPr>
        <p:grpSpPr>
          <a:xfrm rot="5400000">
            <a:off x="10747558" y="5024490"/>
            <a:ext cx="1968561" cy="260039"/>
            <a:chOff x="213125" y="197550"/>
            <a:chExt cx="1737375" cy="229500"/>
          </a:xfrm>
        </p:grpSpPr>
        <p:cxnSp>
          <p:nvCxnSpPr>
            <p:cNvPr id="311" name="Google Shape;311;p19"/>
            <p:cNvCxnSpPr/>
            <p:nvPr/>
          </p:nvCxnSpPr>
          <p:spPr>
            <a:xfrm flipH="1">
              <a:off x="213125"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2" name="Google Shape;312;p19"/>
            <p:cNvCxnSpPr/>
            <p:nvPr/>
          </p:nvCxnSpPr>
          <p:spPr>
            <a:xfrm flipH="1">
              <a:off x="359014"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3" name="Google Shape;313;p19"/>
            <p:cNvCxnSpPr/>
            <p:nvPr/>
          </p:nvCxnSpPr>
          <p:spPr>
            <a:xfrm flipH="1">
              <a:off x="504902"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4" name="Google Shape;314;p19"/>
            <p:cNvCxnSpPr/>
            <p:nvPr/>
          </p:nvCxnSpPr>
          <p:spPr>
            <a:xfrm flipH="1">
              <a:off x="650791"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5" name="Google Shape;315;p19"/>
            <p:cNvCxnSpPr/>
            <p:nvPr/>
          </p:nvCxnSpPr>
          <p:spPr>
            <a:xfrm flipH="1">
              <a:off x="796680"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6" name="Google Shape;316;p19"/>
            <p:cNvCxnSpPr/>
            <p:nvPr/>
          </p:nvCxnSpPr>
          <p:spPr>
            <a:xfrm flipH="1">
              <a:off x="942568"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7" name="Google Shape;317;p19"/>
            <p:cNvCxnSpPr/>
            <p:nvPr/>
          </p:nvCxnSpPr>
          <p:spPr>
            <a:xfrm flipH="1">
              <a:off x="1088457"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8" name="Google Shape;318;p19"/>
            <p:cNvCxnSpPr/>
            <p:nvPr/>
          </p:nvCxnSpPr>
          <p:spPr>
            <a:xfrm flipH="1">
              <a:off x="1234345"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9" name="Google Shape;319;p19"/>
            <p:cNvCxnSpPr/>
            <p:nvPr/>
          </p:nvCxnSpPr>
          <p:spPr>
            <a:xfrm flipH="1">
              <a:off x="1380234"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20" name="Google Shape;320;p19"/>
            <p:cNvCxnSpPr/>
            <p:nvPr/>
          </p:nvCxnSpPr>
          <p:spPr>
            <a:xfrm flipH="1">
              <a:off x="1526123"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21" name="Google Shape;321;p19"/>
            <p:cNvCxnSpPr/>
            <p:nvPr/>
          </p:nvCxnSpPr>
          <p:spPr>
            <a:xfrm flipH="1">
              <a:off x="1672011"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22" name="Google Shape;322;p19"/>
            <p:cNvCxnSpPr/>
            <p:nvPr/>
          </p:nvCxnSpPr>
          <p:spPr>
            <a:xfrm flipH="1">
              <a:off x="1817900" y="197550"/>
              <a:ext cx="132600" cy="229500"/>
            </a:xfrm>
            <a:prstGeom prst="straightConnector1">
              <a:avLst/>
            </a:prstGeom>
            <a:noFill/>
            <a:ln w="19050"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4674817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23"/>
        <p:cNvGrpSpPr/>
        <p:nvPr/>
      </p:nvGrpSpPr>
      <p:grpSpPr>
        <a:xfrm>
          <a:off x="0" y="0"/>
          <a:ext cx="0" cy="0"/>
          <a:chOff x="0" y="0"/>
          <a:chExt cx="0" cy="0"/>
        </a:xfrm>
      </p:grpSpPr>
      <p:sp>
        <p:nvSpPr>
          <p:cNvPr id="324" name="Google Shape;324;p20"/>
          <p:cNvSpPr txBox="1">
            <a:spLocks noGrp="1"/>
          </p:cNvSpPr>
          <p:nvPr>
            <p:ph type="body" idx="1"/>
          </p:nvPr>
        </p:nvSpPr>
        <p:spPr>
          <a:xfrm>
            <a:off x="2249400" y="2346001"/>
            <a:ext cx="7693200" cy="3092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Font typeface="Karla"/>
              <a:buChar char="●"/>
              <a:defRPr sz="2133"/>
            </a:lvl1pPr>
            <a:lvl2pPr marL="1219170" lvl="1" indent="-423323" rtl="0">
              <a:spcBef>
                <a:spcPts val="2133"/>
              </a:spcBef>
              <a:spcAft>
                <a:spcPts val="0"/>
              </a:spcAft>
              <a:buSzPts val="1400"/>
              <a:buFont typeface="Karla"/>
              <a:buChar char="○"/>
              <a:defRPr/>
            </a:lvl2pPr>
            <a:lvl3pPr marL="1828754" lvl="2" indent="-423323" rtl="0">
              <a:spcBef>
                <a:spcPts val="0"/>
              </a:spcBef>
              <a:spcAft>
                <a:spcPts val="0"/>
              </a:spcAft>
              <a:buSzPts val="1400"/>
              <a:buFont typeface="Karla"/>
              <a:buChar char="■"/>
              <a:defRPr/>
            </a:lvl3pPr>
            <a:lvl4pPr marL="2438339" lvl="3" indent="-423323" rtl="0">
              <a:spcBef>
                <a:spcPts val="0"/>
              </a:spcBef>
              <a:spcAft>
                <a:spcPts val="0"/>
              </a:spcAft>
              <a:buSzPts val="1400"/>
              <a:buFont typeface="Karla"/>
              <a:buChar char="●"/>
              <a:defRPr/>
            </a:lvl4pPr>
            <a:lvl5pPr marL="3047924" lvl="4" indent="-423323" rtl="0">
              <a:spcBef>
                <a:spcPts val="0"/>
              </a:spcBef>
              <a:spcAft>
                <a:spcPts val="0"/>
              </a:spcAft>
              <a:buSzPts val="1400"/>
              <a:buFont typeface="Karla"/>
              <a:buChar char="○"/>
              <a:defRPr/>
            </a:lvl5pPr>
            <a:lvl6pPr marL="3657509" lvl="5" indent="-423323" rtl="0">
              <a:spcBef>
                <a:spcPts val="0"/>
              </a:spcBef>
              <a:spcAft>
                <a:spcPts val="0"/>
              </a:spcAft>
              <a:buSzPts val="1400"/>
              <a:buFont typeface="Karla"/>
              <a:buChar char="■"/>
              <a:defRPr/>
            </a:lvl6pPr>
            <a:lvl7pPr marL="4267093" lvl="6" indent="-423323" rtl="0">
              <a:spcBef>
                <a:spcPts val="0"/>
              </a:spcBef>
              <a:spcAft>
                <a:spcPts val="0"/>
              </a:spcAft>
              <a:buSzPts val="1400"/>
              <a:buFont typeface="Karla"/>
              <a:buChar char="●"/>
              <a:defRPr/>
            </a:lvl7pPr>
            <a:lvl8pPr marL="4876678" lvl="7" indent="-423323" rtl="0">
              <a:spcBef>
                <a:spcPts val="0"/>
              </a:spcBef>
              <a:spcAft>
                <a:spcPts val="0"/>
              </a:spcAft>
              <a:buSzPts val="1400"/>
              <a:buFont typeface="Karla"/>
              <a:buChar char="○"/>
              <a:defRPr/>
            </a:lvl8pPr>
            <a:lvl9pPr marL="5486263" lvl="8" indent="-423323" rtl="0">
              <a:spcBef>
                <a:spcPts val="0"/>
              </a:spcBef>
              <a:spcAft>
                <a:spcPts val="0"/>
              </a:spcAft>
              <a:buSzPts val="1400"/>
              <a:buFont typeface="Karla"/>
              <a:buChar char="■"/>
              <a:defRPr/>
            </a:lvl9pPr>
          </a:lstStyle>
          <a:p>
            <a:endParaRPr/>
          </a:p>
        </p:txBody>
      </p:sp>
      <p:sp>
        <p:nvSpPr>
          <p:cNvPr id="325" name="Google Shape;325;p20"/>
          <p:cNvSpPr txBox="1">
            <a:spLocks noGrp="1"/>
          </p:cNvSpPr>
          <p:nvPr>
            <p:ph type="title"/>
          </p:nvPr>
        </p:nvSpPr>
        <p:spPr>
          <a:xfrm>
            <a:off x="2249400" y="1420000"/>
            <a:ext cx="7693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6" name="Google Shape;326;p20"/>
          <p:cNvSpPr/>
          <p:nvPr/>
        </p:nvSpPr>
        <p:spPr>
          <a:xfrm rot="692880">
            <a:off x="9147098" y="4485664"/>
            <a:ext cx="4345841" cy="2413787"/>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0"/>
          <p:cNvSpPr/>
          <p:nvPr/>
        </p:nvSpPr>
        <p:spPr>
          <a:xfrm rot="10800000" flipH="1">
            <a:off x="1" y="4678100"/>
            <a:ext cx="3649052" cy="2179885"/>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0"/>
          <p:cNvSpPr/>
          <p:nvPr/>
        </p:nvSpPr>
        <p:spPr>
          <a:xfrm>
            <a:off x="8464531" y="6356666"/>
            <a:ext cx="1010192" cy="203572"/>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0"/>
          <p:cNvSpPr/>
          <p:nvPr/>
        </p:nvSpPr>
        <p:spPr>
          <a:xfrm>
            <a:off x="391234" y="340685"/>
            <a:ext cx="878527" cy="203583"/>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0" name="Google Shape;330;p20"/>
          <p:cNvGrpSpPr/>
          <p:nvPr/>
        </p:nvGrpSpPr>
        <p:grpSpPr>
          <a:xfrm>
            <a:off x="10873947" y="-169267"/>
            <a:ext cx="615600" cy="615600"/>
            <a:chOff x="292035" y="246950"/>
            <a:chExt cx="461700" cy="461700"/>
          </a:xfrm>
        </p:grpSpPr>
        <p:sp>
          <p:nvSpPr>
            <p:cNvPr id="331" name="Google Shape;331;p20"/>
            <p:cNvSpPr/>
            <p:nvPr/>
          </p:nvSpPr>
          <p:spPr>
            <a:xfrm>
              <a:off x="487635" y="246950"/>
              <a:ext cx="705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20"/>
            <p:cNvSpPr/>
            <p:nvPr/>
          </p:nvSpPr>
          <p:spPr>
            <a:xfrm rot="27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20"/>
            <p:cNvSpPr/>
            <p:nvPr/>
          </p:nvSpPr>
          <p:spPr>
            <a:xfrm rot="5400000">
              <a:off x="487485" y="247000"/>
              <a:ext cx="708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20"/>
            <p:cNvSpPr/>
            <p:nvPr/>
          </p:nvSpPr>
          <p:spPr>
            <a:xfrm rot="81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935752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35"/>
        <p:cNvGrpSpPr/>
        <p:nvPr/>
      </p:nvGrpSpPr>
      <p:grpSpPr>
        <a:xfrm>
          <a:off x="0" y="0"/>
          <a:ext cx="0" cy="0"/>
          <a:chOff x="0" y="0"/>
          <a:chExt cx="0" cy="0"/>
        </a:xfrm>
      </p:grpSpPr>
      <p:sp>
        <p:nvSpPr>
          <p:cNvPr id="336" name="Google Shape;336;p21"/>
          <p:cNvSpPr txBox="1">
            <a:spLocks noGrp="1"/>
          </p:cNvSpPr>
          <p:nvPr>
            <p:ph type="subTitle" idx="1"/>
          </p:nvPr>
        </p:nvSpPr>
        <p:spPr>
          <a:xfrm>
            <a:off x="6829767" y="2919200"/>
            <a:ext cx="4060400" cy="189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a:lvl2pPr>
            <a:lvl3pPr lvl="2" rtl="0">
              <a:spcBef>
                <a:spcPts val="0"/>
              </a:spcBef>
              <a:spcAft>
                <a:spcPts val="0"/>
              </a:spcAft>
              <a:buNone/>
              <a:defRPr sz="2133"/>
            </a:lvl3pPr>
            <a:lvl4pPr lvl="3" rtl="0">
              <a:spcBef>
                <a:spcPts val="0"/>
              </a:spcBef>
              <a:spcAft>
                <a:spcPts val="0"/>
              </a:spcAft>
              <a:buNone/>
              <a:defRPr sz="2133"/>
            </a:lvl4pPr>
            <a:lvl5pPr lvl="4" rtl="0">
              <a:spcBef>
                <a:spcPts val="0"/>
              </a:spcBef>
              <a:spcAft>
                <a:spcPts val="0"/>
              </a:spcAft>
              <a:buNone/>
              <a:defRPr sz="2133"/>
            </a:lvl5pPr>
            <a:lvl6pPr lvl="5" rtl="0">
              <a:spcBef>
                <a:spcPts val="0"/>
              </a:spcBef>
              <a:spcAft>
                <a:spcPts val="0"/>
              </a:spcAft>
              <a:buNone/>
              <a:defRPr sz="2133"/>
            </a:lvl6pPr>
            <a:lvl7pPr lvl="6" rtl="0">
              <a:spcBef>
                <a:spcPts val="0"/>
              </a:spcBef>
              <a:spcAft>
                <a:spcPts val="0"/>
              </a:spcAft>
              <a:buNone/>
              <a:defRPr sz="2133"/>
            </a:lvl7pPr>
            <a:lvl8pPr lvl="7" rtl="0">
              <a:spcBef>
                <a:spcPts val="0"/>
              </a:spcBef>
              <a:spcAft>
                <a:spcPts val="0"/>
              </a:spcAft>
              <a:buNone/>
              <a:defRPr sz="2133"/>
            </a:lvl8pPr>
            <a:lvl9pPr lvl="8" rtl="0">
              <a:spcBef>
                <a:spcPts val="0"/>
              </a:spcBef>
              <a:spcAft>
                <a:spcPts val="0"/>
              </a:spcAft>
              <a:buNone/>
              <a:defRPr sz="2133"/>
            </a:lvl9pPr>
          </a:lstStyle>
          <a:p>
            <a:endParaRPr/>
          </a:p>
        </p:txBody>
      </p:sp>
      <p:sp>
        <p:nvSpPr>
          <p:cNvPr id="337" name="Google Shape;337;p21"/>
          <p:cNvSpPr txBox="1">
            <a:spLocks noGrp="1"/>
          </p:cNvSpPr>
          <p:nvPr>
            <p:ph type="title"/>
          </p:nvPr>
        </p:nvSpPr>
        <p:spPr>
          <a:xfrm>
            <a:off x="6835281" y="1639200"/>
            <a:ext cx="4060400" cy="128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8" name="Google Shape;338;p21"/>
          <p:cNvSpPr/>
          <p:nvPr/>
        </p:nvSpPr>
        <p:spPr>
          <a:xfrm flipH="1">
            <a:off x="56" y="4092235"/>
            <a:ext cx="9249752" cy="2765768"/>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9" name="Google Shape;339;p21"/>
          <p:cNvSpPr/>
          <p:nvPr/>
        </p:nvSpPr>
        <p:spPr>
          <a:xfrm rot="10800000" flipH="1">
            <a:off x="7859691" y="-8"/>
            <a:ext cx="4332319" cy="1295407"/>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36502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340"/>
        <p:cNvGrpSpPr/>
        <p:nvPr/>
      </p:nvGrpSpPr>
      <p:grpSpPr>
        <a:xfrm>
          <a:off x="0" y="0"/>
          <a:ext cx="0" cy="0"/>
          <a:chOff x="0" y="0"/>
          <a:chExt cx="0" cy="0"/>
        </a:xfrm>
      </p:grpSpPr>
      <p:sp>
        <p:nvSpPr>
          <p:cNvPr id="341" name="Google Shape;341;p22"/>
          <p:cNvSpPr/>
          <p:nvPr/>
        </p:nvSpPr>
        <p:spPr>
          <a:xfrm>
            <a:off x="2942257" y="4092235"/>
            <a:ext cx="9249752" cy="2765768"/>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2" name="Google Shape;342;p22"/>
          <p:cNvSpPr/>
          <p:nvPr/>
        </p:nvSpPr>
        <p:spPr>
          <a:xfrm rot="10800000">
            <a:off x="57" y="-8"/>
            <a:ext cx="4332319" cy="1295407"/>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3" name="Google Shape;343;p22"/>
          <p:cNvSpPr txBox="1">
            <a:spLocks noGrp="1"/>
          </p:cNvSpPr>
          <p:nvPr>
            <p:ph type="subTitle" idx="1"/>
          </p:nvPr>
        </p:nvSpPr>
        <p:spPr>
          <a:xfrm>
            <a:off x="1217500" y="2913404"/>
            <a:ext cx="4000800" cy="1889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133"/>
            </a:lvl1pPr>
            <a:lvl2pPr lvl="1" rtl="0">
              <a:spcBef>
                <a:spcPts val="0"/>
              </a:spcBef>
              <a:spcAft>
                <a:spcPts val="0"/>
              </a:spcAft>
              <a:buNone/>
              <a:defRPr sz="2133"/>
            </a:lvl2pPr>
            <a:lvl3pPr lvl="2" rtl="0">
              <a:spcBef>
                <a:spcPts val="0"/>
              </a:spcBef>
              <a:spcAft>
                <a:spcPts val="0"/>
              </a:spcAft>
              <a:buNone/>
              <a:defRPr sz="2133"/>
            </a:lvl3pPr>
            <a:lvl4pPr lvl="3" rtl="0">
              <a:spcBef>
                <a:spcPts val="0"/>
              </a:spcBef>
              <a:spcAft>
                <a:spcPts val="0"/>
              </a:spcAft>
              <a:buNone/>
              <a:defRPr sz="2133"/>
            </a:lvl4pPr>
            <a:lvl5pPr lvl="4" rtl="0">
              <a:spcBef>
                <a:spcPts val="0"/>
              </a:spcBef>
              <a:spcAft>
                <a:spcPts val="0"/>
              </a:spcAft>
              <a:buNone/>
              <a:defRPr sz="2133"/>
            </a:lvl5pPr>
            <a:lvl6pPr lvl="5" rtl="0">
              <a:spcBef>
                <a:spcPts val="0"/>
              </a:spcBef>
              <a:spcAft>
                <a:spcPts val="0"/>
              </a:spcAft>
              <a:buNone/>
              <a:defRPr sz="2133"/>
            </a:lvl6pPr>
            <a:lvl7pPr lvl="6" rtl="0">
              <a:spcBef>
                <a:spcPts val="0"/>
              </a:spcBef>
              <a:spcAft>
                <a:spcPts val="0"/>
              </a:spcAft>
              <a:buNone/>
              <a:defRPr sz="2133"/>
            </a:lvl7pPr>
            <a:lvl8pPr lvl="7" rtl="0">
              <a:spcBef>
                <a:spcPts val="0"/>
              </a:spcBef>
              <a:spcAft>
                <a:spcPts val="0"/>
              </a:spcAft>
              <a:buNone/>
              <a:defRPr sz="2133"/>
            </a:lvl8pPr>
            <a:lvl9pPr lvl="8" rtl="0">
              <a:spcBef>
                <a:spcPts val="0"/>
              </a:spcBef>
              <a:spcAft>
                <a:spcPts val="0"/>
              </a:spcAft>
              <a:buNone/>
              <a:defRPr sz="2133"/>
            </a:lvl9pPr>
          </a:lstStyle>
          <a:p>
            <a:endParaRPr/>
          </a:p>
        </p:txBody>
      </p:sp>
      <p:sp>
        <p:nvSpPr>
          <p:cNvPr id="344" name="Google Shape;344;p22"/>
          <p:cNvSpPr txBox="1">
            <a:spLocks noGrp="1"/>
          </p:cNvSpPr>
          <p:nvPr>
            <p:ph type="title"/>
          </p:nvPr>
        </p:nvSpPr>
        <p:spPr>
          <a:xfrm>
            <a:off x="1217500" y="2055000"/>
            <a:ext cx="4000800" cy="858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605293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45"/>
        <p:cNvGrpSpPr/>
        <p:nvPr/>
      </p:nvGrpSpPr>
      <p:grpSpPr>
        <a:xfrm>
          <a:off x="0" y="0"/>
          <a:ext cx="0" cy="0"/>
          <a:chOff x="0" y="0"/>
          <a:chExt cx="0" cy="0"/>
        </a:xfrm>
      </p:grpSpPr>
      <p:sp>
        <p:nvSpPr>
          <p:cNvPr id="346" name="Google Shape;346;p23"/>
          <p:cNvSpPr txBox="1">
            <a:spLocks noGrp="1"/>
          </p:cNvSpPr>
          <p:nvPr>
            <p:ph type="subTitle" idx="1"/>
          </p:nvPr>
        </p:nvSpPr>
        <p:spPr>
          <a:xfrm>
            <a:off x="997173" y="2913400"/>
            <a:ext cx="4628400" cy="221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a:lvl2pPr>
            <a:lvl3pPr lvl="2" rtl="0">
              <a:spcBef>
                <a:spcPts val="0"/>
              </a:spcBef>
              <a:spcAft>
                <a:spcPts val="0"/>
              </a:spcAft>
              <a:buNone/>
              <a:defRPr sz="2133"/>
            </a:lvl3pPr>
            <a:lvl4pPr lvl="3" rtl="0">
              <a:spcBef>
                <a:spcPts val="0"/>
              </a:spcBef>
              <a:spcAft>
                <a:spcPts val="0"/>
              </a:spcAft>
              <a:buNone/>
              <a:defRPr sz="2133"/>
            </a:lvl4pPr>
            <a:lvl5pPr lvl="4" rtl="0">
              <a:spcBef>
                <a:spcPts val="0"/>
              </a:spcBef>
              <a:spcAft>
                <a:spcPts val="0"/>
              </a:spcAft>
              <a:buNone/>
              <a:defRPr sz="2133"/>
            </a:lvl5pPr>
            <a:lvl6pPr lvl="5" rtl="0">
              <a:spcBef>
                <a:spcPts val="0"/>
              </a:spcBef>
              <a:spcAft>
                <a:spcPts val="0"/>
              </a:spcAft>
              <a:buNone/>
              <a:defRPr sz="2133"/>
            </a:lvl6pPr>
            <a:lvl7pPr lvl="6" rtl="0">
              <a:spcBef>
                <a:spcPts val="0"/>
              </a:spcBef>
              <a:spcAft>
                <a:spcPts val="0"/>
              </a:spcAft>
              <a:buNone/>
              <a:defRPr sz="2133"/>
            </a:lvl7pPr>
            <a:lvl8pPr lvl="7" rtl="0">
              <a:spcBef>
                <a:spcPts val="0"/>
              </a:spcBef>
              <a:spcAft>
                <a:spcPts val="0"/>
              </a:spcAft>
              <a:buNone/>
              <a:defRPr sz="2133"/>
            </a:lvl8pPr>
            <a:lvl9pPr lvl="8" rtl="0">
              <a:spcBef>
                <a:spcPts val="0"/>
              </a:spcBef>
              <a:spcAft>
                <a:spcPts val="0"/>
              </a:spcAft>
              <a:buNone/>
              <a:defRPr sz="2133"/>
            </a:lvl9pPr>
          </a:lstStyle>
          <a:p>
            <a:endParaRPr/>
          </a:p>
        </p:txBody>
      </p:sp>
      <p:sp>
        <p:nvSpPr>
          <p:cNvPr id="347" name="Google Shape;347;p23"/>
          <p:cNvSpPr txBox="1">
            <a:spLocks noGrp="1"/>
          </p:cNvSpPr>
          <p:nvPr>
            <p:ph type="title"/>
          </p:nvPr>
        </p:nvSpPr>
        <p:spPr>
          <a:xfrm>
            <a:off x="997167" y="2055000"/>
            <a:ext cx="4628400" cy="858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8" name="Google Shape;348;p23"/>
          <p:cNvGrpSpPr/>
          <p:nvPr/>
        </p:nvGrpSpPr>
        <p:grpSpPr>
          <a:xfrm>
            <a:off x="6444032" y="133"/>
            <a:ext cx="5748035" cy="6858000"/>
            <a:chOff x="4833024" y="100"/>
            <a:chExt cx="4311026" cy="5143500"/>
          </a:xfrm>
        </p:grpSpPr>
        <p:sp>
          <p:nvSpPr>
            <p:cNvPr id="349" name="Google Shape;349;p23"/>
            <p:cNvSpPr/>
            <p:nvPr/>
          </p:nvSpPr>
          <p:spPr>
            <a:xfrm>
              <a:off x="4861250" y="100"/>
              <a:ext cx="4282800" cy="5143500"/>
            </a:xfrm>
            <a:prstGeom prst="rect">
              <a:avLst/>
            </a:pr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3"/>
            <p:cNvSpPr/>
            <p:nvPr/>
          </p:nvSpPr>
          <p:spPr>
            <a:xfrm rot="5400000" flipH="1">
              <a:off x="2388512" y="2444956"/>
              <a:ext cx="5143056" cy="254032"/>
            </a:xfrm>
            <a:custGeom>
              <a:avLst/>
              <a:gdLst/>
              <a:ahLst/>
              <a:cxnLst/>
              <a:rect l="l" t="t" r="r" b="b"/>
              <a:pathLst>
                <a:path w="53984" h="8516" extrusionOk="0">
                  <a:moveTo>
                    <a:pt x="46657" y="1"/>
                  </a:moveTo>
                  <a:cubicBezTo>
                    <a:pt x="46074" y="1"/>
                    <a:pt x="45488" y="51"/>
                    <a:pt x="44899" y="169"/>
                  </a:cubicBezTo>
                  <a:cubicBezTo>
                    <a:pt x="43542" y="431"/>
                    <a:pt x="42387" y="1407"/>
                    <a:pt x="41470" y="2038"/>
                  </a:cubicBezTo>
                  <a:cubicBezTo>
                    <a:pt x="39232" y="3574"/>
                    <a:pt x="37029" y="4872"/>
                    <a:pt x="33612" y="5336"/>
                  </a:cubicBezTo>
                  <a:cubicBezTo>
                    <a:pt x="32989" y="5416"/>
                    <a:pt x="32472" y="5460"/>
                    <a:pt x="31980" y="5460"/>
                  </a:cubicBezTo>
                  <a:cubicBezTo>
                    <a:pt x="31371" y="5460"/>
                    <a:pt x="30802" y="5392"/>
                    <a:pt x="30123" y="5241"/>
                  </a:cubicBezTo>
                  <a:cubicBezTo>
                    <a:pt x="29750" y="5162"/>
                    <a:pt x="28846" y="5072"/>
                    <a:pt x="27839" y="5072"/>
                  </a:cubicBezTo>
                  <a:cubicBezTo>
                    <a:pt x="26724" y="5072"/>
                    <a:pt x="25482" y="5182"/>
                    <a:pt x="24694" y="5538"/>
                  </a:cubicBezTo>
                  <a:cubicBezTo>
                    <a:pt x="23539" y="6071"/>
                    <a:pt x="22016" y="6265"/>
                    <a:pt x="20469" y="6265"/>
                  </a:cubicBezTo>
                  <a:cubicBezTo>
                    <a:pt x="19146" y="6265"/>
                    <a:pt x="17804" y="6123"/>
                    <a:pt x="16657" y="5931"/>
                  </a:cubicBezTo>
                  <a:cubicBezTo>
                    <a:pt x="14636" y="5589"/>
                    <a:pt x="12849" y="5387"/>
                    <a:pt x="11110" y="5387"/>
                  </a:cubicBezTo>
                  <a:cubicBezTo>
                    <a:pt x="8793" y="5387"/>
                    <a:pt x="6562" y="5746"/>
                    <a:pt x="3977" y="6610"/>
                  </a:cubicBezTo>
                  <a:cubicBezTo>
                    <a:pt x="2417" y="7134"/>
                    <a:pt x="1179" y="7801"/>
                    <a:pt x="0" y="8515"/>
                  </a:cubicBezTo>
                  <a:lnTo>
                    <a:pt x="53983" y="8515"/>
                  </a:lnTo>
                  <a:lnTo>
                    <a:pt x="53983" y="1574"/>
                  </a:lnTo>
                  <a:cubicBezTo>
                    <a:pt x="51696" y="973"/>
                    <a:pt x="49211" y="1"/>
                    <a:pt x="46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1" name="Google Shape;351;p23"/>
          <p:cNvSpPr/>
          <p:nvPr/>
        </p:nvSpPr>
        <p:spPr>
          <a:xfrm flipH="1">
            <a:off x="18" y="5966567"/>
            <a:ext cx="2981823" cy="891599"/>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453601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52"/>
        <p:cNvGrpSpPr/>
        <p:nvPr/>
      </p:nvGrpSpPr>
      <p:grpSpPr>
        <a:xfrm>
          <a:off x="0" y="0"/>
          <a:ext cx="0" cy="0"/>
          <a:chOff x="0" y="0"/>
          <a:chExt cx="0" cy="0"/>
        </a:xfrm>
      </p:grpSpPr>
      <p:sp>
        <p:nvSpPr>
          <p:cNvPr id="353" name="Google Shape;353;p24"/>
          <p:cNvSpPr txBox="1">
            <a:spLocks noGrp="1"/>
          </p:cNvSpPr>
          <p:nvPr>
            <p:ph type="title"/>
          </p:nvPr>
        </p:nvSpPr>
        <p:spPr>
          <a:xfrm>
            <a:off x="3596840" y="1496467"/>
            <a:ext cx="4998400" cy="122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667"/>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endParaRPr/>
          </a:p>
        </p:txBody>
      </p:sp>
      <p:sp>
        <p:nvSpPr>
          <p:cNvPr id="354" name="Google Shape;354;p24"/>
          <p:cNvSpPr txBox="1">
            <a:spLocks noGrp="1"/>
          </p:cNvSpPr>
          <p:nvPr>
            <p:ph type="subTitle" idx="1"/>
          </p:nvPr>
        </p:nvSpPr>
        <p:spPr>
          <a:xfrm>
            <a:off x="3596800" y="2719267"/>
            <a:ext cx="4998400" cy="127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grpSp>
        <p:nvGrpSpPr>
          <p:cNvPr id="355" name="Google Shape;355;p24"/>
          <p:cNvGrpSpPr/>
          <p:nvPr/>
        </p:nvGrpSpPr>
        <p:grpSpPr>
          <a:xfrm rot="-2125106">
            <a:off x="538145" y="4722849"/>
            <a:ext cx="2724352" cy="1363536"/>
            <a:chOff x="2198175" y="2977875"/>
            <a:chExt cx="600700" cy="300650"/>
          </a:xfrm>
        </p:grpSpPr>
        <p:sp>
          <p:nvSpPr>
            <p:cNvPr id="356" name="Google Shape;356;p24"/>
            <p:cNvSpPr/>
            <p:nvPr/>
          </p:nvSpPr>
          <p:spPr>
            <a:xfrm>
              <a:off x="2198175" y="3044550"/>
              <a:ext cx="600700" cy="233975"/>
            </a:xfrm>
            <a:custGeom>
              <a:avLst/>
              <a:gdLst/>
              <a:ahLst/>
              <a:cxnLst/>
              <a:rect l="l" t="t" r="r" b="b"/>
              <a:pathLst>
                <a:path w="24028" h="9359" extrusionOk="0">
                  <a:moveTo>
                    <a:pt x="834" y="1"/>
                  </a:moveTo>
                  <a:cubicBezTo>
                    <a:pt x="370" y="1"/>
                    <a:pt x="1" y="370"/>
                    <a:pt x="1" y="834"/>
                  </a:cubicBezTo>
                  <a:cubicBezTo>
                    <a:pt x="1" y="1286"/>
                    <a:pt x="370" y="1667"/>
                    <a:pt x="834" y="1667"/>
                  </a:cubicBezTo>
                  <a:cubicBezTo>
                    <a:pt x="1239" y="1667"/>
                    <a:pt x="1584" y="1370"/>
                    <a:pt x="1656" y="989"/>
                  </a:cubicBezTo>
                  <a:cubicBezTo>
                    <a:pt x="2001" y="1013"/>
                    <a:pt x="2441" y="1084"/>
                    <a:pt x="2930" y="1251"/>
                  </a:cubicBezTo>
                  <a:cubicBezTo>
                    <a:pt x="2918" y="1310"/>
                    <a:pt x="2918" y="1370"/>
                    <a:pt x="2918" y="1406"/>
                  </a:cubicBezTo>
                  <a:cubicBezTo>
                    <a:pt x="2918" y="1870"/>
                    <a:pt x="3287" y="2239"/>
                    <a:pt x="3751" y="2239"/>
                  </a:cubicBezTo>
                  <a:cubicBezTo>
                    <a:pt x="3989" y="2239"/>
                    <a:pt x="4204" y="2156"/>
                    <a:pt x="4346" y="1989"/>
                  </a:cubicBezTo>
                  <a:cubicBezTo>
                    <a:pt x="4644" y="2215"/>
                    <a:pt x="4930" y="2477"/>
                    <a:pt x="5216" y="2799"/>
                  </a:cubicBezTo>
                  <a:cubicBezTo>
                    <a:pt x="5073" y="2941"/>
                    <a:pt x="5001" y="3132"/>
                    <a:pt x="5001" y="3346"/>
                  </a:cubicBezTo>
                  <a:cubicBezTo>
                    <a:pt x="5001" y="3811"/>
                    <a:pt x="5370" y="4180"/>
                    <a:pt x="5835" y="4180"/>
                  </a:cubicBezTo>
                  <a:cubicBezTo>
                    <a:pt x="5942" y="4180"/>
                    <a:pt x="6049" y="4168"/>
                    <a:pt x="6132" y="4120"/>
                  </a:cubicBezTo>
                  <a:cubicBezTo>
                    <a:pt x="6180" y="4192"/>
                    <a:pt x="6228" y="4275"/>
                    <a:pt x="6251" y="4346"/>
                  </a:cubicBezTo>
                  <a:cubicBezTo>
                    <a:pt x="6418" y="4680"/>
                    <a:pt x="6597" y="4977"/>
                    <a:pt x="6775" y="5275"/>
                  </a:cubicBezTo>
                  <a:cubicBezTo>
                    <a:pt x="6621" y="5430"/>
                    <a:pt x="6537" y="5632"/>
                    <a:pt x="6537" y="5858"/>
                  </a:cubicBezTo>
                  <a:cubicBezTo>
                    <a:pt x="6537" y="6323"/>
                    <a:pt x="6906" y="6692"/>
                    <a:pt x="7371" y="6692"/>
                  </a:cubicBezTo>
                  <a:cubicBezTo>
                    <a:pt x="7502" y="6692"/>
                    <a:pt x="7621" y="6668"/>
                    <a:pt x="7728" y="6620"/>
                  </a:cubicBezTo>
                  <a:cubicBezTo>
                    <a:pt x="7990" y="6954"/>
                    <a:pt x="8276" y="7216"/>
                    <a:pt x="8549" y="7442"/>
                  </a:cubicBezTo>
                  <a:cubicBezTo>
                    <a:pt x="8490" y="7549"/>
                    <a:pt x="8454" y="7680"/>
                    <a:pt x="8454" y="7811"/>
                  </a:cubicBezTo>
                  <a:cubicBezTo>
                    <a:pt x="8454" y="8275"/>
                    <a:pt x="8823" y="8644"/>
                    <a:pt x="9288" y="8644"/>
                  </a:cubicBezTo>
                  <a:cubicBezTo>
                    <a:pt x="9573" y="8644"/>
                    <a:pt x="9811" y="8514"/>
                    <a:pt x="9954" y="8299"/>
                  </a:cubicBezTo>
                  <a:cubicBezTo>
                    <a:pt x="10407" y="8478"/>
                    <a:pt x="10823" y="8573"/>
                    <a:pt x="11193" y="8597"/>
                  </a:cubicBezTo>
                  <a:cubicBezTo>
                    <a:pt x="11288" y="9049"/>
                    <a:pt x="11621" y="9359"/>
                    <a:pt x="12038" y="9359"/>
                  </a:cubicBezTo>
                  <a:cubicBezTo>
                    <a:pt x="12455" y="9359"/>
                    <a:pt x="12800" y="9049"/>
                    <a:pt x="12859" y="8644"/>
                  </a:cubicBezTo>
                  <a:cubicBezTo>
                    <a:pt x="13252" y="8597"/>
                    <a:pt x="13669" y="8514"/>
                    <a:pt x="14110" y="8335"/>
                  </a:cubicBezTo>
                  <a:cubicBezTo>
                    <a:pt x="14264" y="8537"/>
                    <a:pt x="14514" y="8692"/>
                    <a:pt x="14800" y="8692"/>
                  </a:cubicBezTo>
                  <a:cubicBezTo>
                    <a:pt x="15253" y="8692"/>
                    <a:pt x="15634" y="8323"/>
                    <a:pt x="15634" y="7859"/>
                  </a:cubicBezTo>
                  <a:cubicBezTo>
                    <a:pt x="15634" y="7728"/>
                    <a:pt x="15598" y="7585"/>
                    <a:pt x="15538" y="7466"/>
                  </a:cubicBezTo>
                  <a:cubicBezTo>
                    <a:pt x="15836" y="7216"/>
                    <a:pt x="16146" y="6906"/>
                    <a:pt x="16467" y="6513"/>
                  </a:cubicBezTo>
                  <a:cubicBezTo>
                    <a:pt x="16562" y="6561"/>
                    <a:pt x="16681" y="6597"/>
                    <a:pt x="16824" y="6597"/>
                  </a:cubicBezTo>
                  <a:cubicBezTo>
                    <a:pt x="17277" y="6597"/>
                    <a:pt x="17658" y="6216"/>
                    <a:pt x="17658" y="5763"/>
                  </a:cubicBezTo>
                  <a:cubicBezTo>
                    <a:pt x="17658" y="5513"/>
                    <a:pt x="17550" y="5311"/>
                    <a:pt x="17396" y="5168"/>
                  </a:cubicBezTo>
                  <a:cubicBezTo>
                    <a:pt x="17539" y="4918"/>
                    <a:pt x="17681" y="4668"/>
                    <a:pt x="17812" y="4382"/>
                  </a:cubicBezTo>
                  <a:cubicBezTo>
                    <a:pt x="17860" y="4287"/>
                    <a:pt x="17920" y="4192"/>
                    <a:pt x="17967" y="4084"/>
                  </a:cubicBezTo>
                  <a:cubicBezTo>
                    <a:pt x="18074" y="4132"/>
                    <a:pt x="18170" y="4168"/>
                    <a:pt x="18289" y="4168"/>
                  </a:cubicBezTo>
                  <a:cubicBezTo>
                    <a:pt x="18753" y="4168"/>
                    <a:pt x="19122" y="3787"/>
                    <a:pt x="19122" y="3334"/>
                  </a:cubicBezTo>
                  <a:cubicBezTo>
                    <a:pt x="19122" y="3108"/>
                    <a:pt x="19039" y="2918"/>
                    <a:pt x="18908" y="2763"/>
                  </a:cubicBezTo>
                  <a:cubicBezTo>
                    <a:pt x="19170" y="2465"/>
                    <a:pt x="19455" y="2215"/>
                    <a:pt x="19741" y="1989"/>
                  </a:cubicBezTo>
                  <a:cubicBezTo>
                    <a:pt x="19884" y="2156"/>
                    <a:pt x="20110" y="2263"/>
                    <a:pt x="20348" y="2263"/>
                  </a:cubicBezTo>
                  <a:cubicBezTo>
                    <a:pt x="20813" y="2263"/>
                    <a:pt x="21182" y="1882"/>
                    <a:pt x="21182" y="1429"/>
                  </a:cubicBezTo>
                  <a:cubicBezTo>
                    <a:pt x="21182" y="1370"/>
                    <a:pt x="21170" y="1310"/>
                    <a:pt x="21170" y="1251"/>
                  </a:cubicBezTo>
                  <a:cubicBezTo>
                    <a:pt x="21622" y="1096"/>
                    <a:pt x="22039" y="1036"/>
                    <a:pt x="22373" y="1013"/>
                  </a:cubicBezTo>
                  <a:cubicBezTo>
                    <a:pt x="22432" y="1406"/>
                    <a:pt x="22777" y="1703"/>
                    <a:pt x="23194" y="1703"/>
                  </a:cubicBezTo>
                  <a:cubicBezTo>
                    <a:pt x="23646" y="1703"/>
                    <a:pt x="24027" y="1334"/>
                    <a:pt x="24027" y="870"/>
                  </a:cubicBezTo>
                  <a:cubicBezTo>
                    <a:pt x="24027" y="417"/>
                    <a:pt x="23646" y="36"/>
                    <a:pt x="23194" y="36"/>
                  </a:cubicBezTo>
                  <a:cubicBezTo>
                    <a:pt x="22777" y="36"/>
                    <a:pt x="22432" y="334"/>
                    <a:pt x="22373" y="739"/>
                  </a:cubicBezTo>
                  <a:cubicBezTo>
                    <a:pt x="22015" y="774"/>
                    <a:pt x="21551" y="846"/>
                    <a:pt x="21063" y="1013"/>
                  </a:cubicBezTo>
                  <a:cubicBezTo>
                    <a:pt x="20908" y="774"/>
                    <a:pt x="20646" y="596"/>
                    <a:pt x="20348" y="596"/>
                  </a:cubicBezTo>
                  <a:cubicBezTo>
                    <a:pt x="19884" y="596"/>
                    <a:pt x="19515" y="965"/>
                    <a:pt x="19515" y="1429"/>
                  </a:cubicBezTo>
                  <a:cubicBezTo>
                    <a:pt x="19515" y="1548"/>
                    <a:pt x="19539" y="1667"/>
                    <a:pt x="19586" y="1763"/>
                  </a:cubicBezTo>
                  <a:cubicBezTo>
                    <a:pt x="19277" y="1989"/>
                    <a:pt x="18979" y="2263"/>
                    <a:pt x="18682" y="2584"/>
                  </a:cubicBezTo>
                  <a:cubicBezTo>
                    <a:pt x="18563" y="2525"/>
                    <a:pt x="18432" y="2477"/>
                    <a:pt x="18277" y="2477"/>
                  </a:cubicBezTo>
                  <a:cubicBezTo>
                    <a:pt x="17812" y="2477"/>
                    <a:pt x="17443" y="2858"/>
                    <a:pt x="17443" y="3310"/>
                  </a:cubicBezTo>
                  <a:cubicBezTo>
                    <a:pt x="17443" y="3549"/>
                    <a:pt x="17550" y="3775"/>
                    <a:pt x="17717" y="3930"/>
                  </a:cubicBezTo>
                  <a:cubicBezTo>
                    <a:pt x="17658" y="4025"/>
                    <a:pt x="17598" y="4132"/>
                    <a:pt x="17550" y="4239"/>
                  </a:cubicBezTo>
                  <a:cubicBezTo>
                    <a:pt x="17420" y="4501"/>
                    <a:pt x="17277" y="4739"/>
                    <a:pt x="17146" y="4977"/>
                  </a:cubicBezTo>
                  <a:cubicBezTo>
                    <a:pt x="17039" y="4942"/>
                    <a:pt x="16919" y="4906"/>
                    <a:pt x="16800" y="4906"/>
                  </a:cubicBezTo>
                  <a:cubicBezTo>
                    <a:pt x="16348" y="4906"/>
                    <a:pt x="15967" y="5275"/>
                    <a:pt x="15967" y="5739"/>
                  </a:cubicBezTo>
                  <a:cubicBezTo>
                    <a:pt x="15967" y="5977"/>
                    <a:pt x="16062" y="6192"/>
                    <a:pt x="16229" y="6335"/>
                  </a:cubicBezTo>
                  <a:cubicBezTo>
                    <a:pt x="15943" y="6692"/>
                    <a:pt x="15645" y="6978"/>
                    <a:pt x="15360" y="7216"/>
                  </a:cubicBezTo>
                  <a:cubicBezTo>
                    <a:pt x="15217" y="7085"/>
                    <a:pt x="15014" y="6990"/>
                    <a:pt x="14800" y="6990"/>
                  </a:cubicBezTo>
                  <a:cubicBezTo>
                    <a:pt x="14336" y="6990"/>
                    <a:pt x="13967" y="7359"/>
                    <a:pt x="13967" y="7823"/>
                  </a:cubicBezTo>
                  <a:cubicBezTo>
                    <a:pt x="13967" y="7894"/>
                    <a:pt x="13979" y="7978"/>
                    <a:pt x="13991" y="8049"/>
                  </a:cubicBezTo>
                  <a:cubicBezTo>
                    <a:pt x="13586" y="8216"/>
                    <a:pt x="13205" y="8287"/>
                    <a:pt x="12848" y="8335"/>
                  </a:cubicBezTo>
                  <a:cubicBezTo>
                    <a:pt x="12776" y="7942"/>
                    <a:pt x="12431" y="7656"/>
                    <a:pt x="12026" y="7656"/>
                  </a:cubicBezTo>
                  <a:cubicBezTo>
                    <a:pt x="11621" y="7656"/>
                    <a:pt x="11288" y="7942"/>
                    <a:pt x="11204" y="8335"/>
                  </a:cubicBezTo>
                  <a:cubicBezTo>
                    <a:pt x="10871" y="8287"/>
                    <a:pt x="10490" y="8216"/>
                    <a:pt x="10097" y="8049"/>
                  </a:cubicBezTo>
                  <a:cubicBezTo>
                    <a:pt x="10109" y="7978"/>
                    <a:pt x="10121" y="7894"/>
                    <a:pt x="10121" y="7811"/>
                  </a:cubicBezTo>
                  <a:cubicBezTo>
                    <a:pt x="10121" y="7347"/>
                    <a:pt x="9752" y="6978"/>
                    <a:pt x="9288" y="6978"/>
                  </a:cubicBezTo>
                  <a:cubicBezTo>
                    <a:pt x="9061" y="6978"/>
                    <a:pt x="8859" y="7061"/>
                    <a:pt x="8704" y="7216"/>
                  </a:cubicBezTo>
                  <a:cubicBezTo>
                    <a:pt x="8454" y="7001"/>
                    <a:pt x="8204" y="6751"/>
                    <a:pt x="7954" y="6466"/>
                  </a:cubicBezTo>
                  <a:cubicBezTo>
                    <a:pt x="8097" y="6323"/>
                    <a:pt x="8192" y="6108"/>
                    <a:pt x="8192" y="5870"/>
                  </a:cubicBezTo>
                  <a:cubicBezTo>
                    <a:pt x="8192" y="5418"/>
                    <a:pt x="7811" y="5037"/>
                    <a:pt x="7359" y="5037"/>
                  </a:cubicBezTo>
                  <a:cubicBezTo>
                    <a:pt x="7216" y="5037"/>
                    <a:pt x="7097" y="5073"/>
                    <a:pt x="6978" y="5132"/>
                  </a:cubicBezTo>
                  <a:cubicBezTo>
                    <a:pt x="6823" y="4858"/>
                    <a:pt x="6656" y="4561"/>
                    <a:pt x="6490" y="4239"/>
                  </a:cubicBezTo>
                  <a:cubicBezTo>
                    <a:pt x="6442" y="4144"/>
                    <a:pt x="6406" y="4072"/>
                    <a:pt x="6359" y="4001"/>
                  </a:cubicBezTo>
                  <a:cubicBezTo>
                    <a:pt x="6537" y="3846"/>
                    <a:pt x="6656" y="3608"/>
                    <a:pt x="6656" y="3358"/>
                  </a:cubicBezTo>
                  <a:cubicBezTo>
                    <a:pt x="6656" y="2894"/>
                    <a:pt x="6287" y="2525"/>
                    <a:pt x="5823" y="2525"/>
                  </a:cubicBezTo>
                  <a:cubicBezTo>
                    <a:pt x="5668" y="2525"/>
                    <a:pt x="5537" y="2572"/>
                    <a:pt x="5418" y="2632"/>
                  </a:cubicBezTo>
                  <a:cubicBezTo>
                    <a:pt x="5120" y="2287"/>
                    <a:pt x="4811" y="2001"/>
                    <a:pt x="4501" y="1786"/>
                  </a:cubicBezTo>
                  <a:cubicBezTo>
                    <a:pt x="4561" y="1679"/>
                    <a:pt x="4585" y="1548"/>
                    <a:pt x="4585" y="1429"/>
                  </a:cubicBezTo>
                  <a:cubicBezTo>
                    <a:pt x="4585" y="965"/>
                    <a:pt x="4215" y="596"/>
                    <a:pt x="3751" y="596"/>
                  </a:cubicBezTo>
                  <a:cubicBezTo>
                    <a:pt x="3442" y="596"/>
                    <a:pt x="3168" y="751"/>
                    <a:pt x="3025" y="1013"/>
                  </a:cubicBezTo>
                  <a:cubicBezTo>
                    <a:pt x="2501" y="834"/>
                    <a:pt x="2025" y="751"/>
                    <a:pt x="1656" y="727"/>
                  </a:cubicBezTo>
                  <a:cubicBezTo>
                    <a:pt x="1596" y="322"/>
                    <a:pt x="1251" y="1"/>
                    <a:pt x="8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24"/>
            <p:cNvSpPr/>
            <p:nvPr/>
          </p:nvSpPr>
          <p:spPr>
            <a:xfrm>
              <a:off x="2198175" y="2977875"/>
              <a:ext cx="600700" cy="233975"/>
            </a:xfrm>
            <a:custGeom>
              <a:avLst/>
              <a:gdLst/>
              <a:ahLst/>
              <a:cxnLst/>
              <a:rect l="l" t="t" r="r" b="b"/>
              <a:pathLst>
                <a:path w="24028" h="9359" extrusionOk="0">
                  <a:moveTo>
                    <a:pt x="12038" y="1"/>
                  </a:moveTo>
                  <a:cubicBezTo>
                    <a:pt x="11621" y="1"/>
                    <a:pt x="11288" y="310"/>
                    <a:pt x="11193" y="763"/>
                  </a:cubicBezTo>
                  <a:cubicBezTo>
                    <a:pt x="10823" y="786"/>
                    <a:pt x="10407" y="882"/>
                    <a:pt x="9954" y="1060"/>
                  </a:cubicBezTo>
                  <a:cubicBezTo>
                    <a:pt x="9811" y="846"/>
                    <a:pt x="9573" y="715"/>
                    <a:pt x="9288" y="715"/>
                  </a:cubicBezTo>
                  <a:cubicBezTo>
                    <a:pt x="8823" y="715"/>
                    <a:pt x="8454" y="1084"/>
                    <a:pt x="8454" y="1548"/>
                  </a:cubicBezTo>
                  <a:cubicBezTo>
                    <a:pt x="8454" y="1679"/>
                    <a:pt x="8490" y="1822"/>
                    <a:pt x="8549" y="1917"/>
                  </a:cubicBezTo>
                  <a:cubicBezTo>
                    <a:pt x="8276" y="2144"/>
                    <a:pt x="7990" y="2418"/>
                    <a:pt x="7728" y="2739"/>
                  </a:cubicBezTo>
                  <a:cubicBezTo>
                    <a:pt x="7621" y="2691"/>
                    <a:pt x="7502" y="2668"/>
                    <a:pt x="7371" y="2668"/>
                  </a:cubicBezTo>
                  <a:cubicBezTo>
                    <a:pt x="6906" y="2668"/>
                    <a:pt x="6537" y="3037"/>
                    <a:pt x="6537" y="3501"/>
                  </a:cubicBezTo>
                  <a:cubicBezTo>
                    <a:pt x="6537" y="3727"/>
                    <a:pt x="6621" y="3930"/>
                    <a:pt x="6775" y="4084"/>
                  </a:cubicBezTo>
                  <a:cubicBezTo>
                    <a:pt x="6597" y="4382"/>
                    <a:pt x="6418" y="4680"/>
                    <a:pt x="6251" y="5013"/>
                  </a:cubicBezTo>
                  <a:cubicBezTo>
                    <a:pt x="6228" y="5096"/>
                    <a:pt x="6180" y="5168"/>
                    <a:pt x="6132" y="5239"/>
                  </a:cubicBezTo>
                  <a:cubicBezTo>
                    <a:pt x="6049" y="5192"/>
                    <a:pt x="5942" y="5180"/>
                    <a:pt x="5835" y="5180"/>
                  </a:cubicBezTo>
                  <a:cubicBezTo>
                    <a:pt x="5370" y="5180"/>
                    <a:pt x="5001" y="5549"/>
                    <a:pt x="5001" y="6013"/>
                  </a:cubicBezTo>
                  <a:cubicBezTo>
                    <a:pt x="5001" y="6228"/>
                    <a:pt x="5073" y="6418"/>
                    <a:pt x="5216" y="6561"/>
                  </a:cubicBezTo>
                  <a:cubicBezTo>
                    <a:pt x="4930" y="6882"/>
                    <a:pt x="4644" y="7144"/>
                    <a:pt x="4346" y="7371"/>
                  </a:cubicBezTo>
                  <a:cubicBezTo>
                    <a:pt x="4204" y="7204"/>
                    <a:pt x="3989" y="7120"/>
                    <a:pt x="3751" y="7120"/>
                  </a:cubicBezTo>
                  <a:cubicBezTo>
                    <a:pt x="3287" y="7120"/>
                    <a:pt x="2918" y="7490"/>
                    <a:pt x="2918" y="7954"/>
                  </a:cubicBezTo>
                  <a:cubicBezTo>
                    <a:pt x="2918" y="7990"/>
                    <a:pt x="2918" y="8049"/>
                    <a:pt x="2930" y="8109"/>
                  </a:cubicBezTo>
                  <a:cubicBezTo>
                    <a:pt x="2441" y="8275"/>
                    <a:pt x="2001" y="8347"/>
                    <a:pt x="1656" y="8371"/>
                  </a:cubicBezTo>
                  <a:cubicBezTo>
                    <a:pt x="1584" y="7990"/>
                    <a:pt x="1239" y="7692"/>
                    <a:pt x="834" y="7692"/>
                  </a:cubicBezTo>
                  <a:cubicBezTo>
                    <a:pt x="370" y="7692"/>
                    <a:pt x="1" y="8073"/>
                    <a:pt x="1" y="8525"/>
                  </a:cubicBezTo>
                  <a:cubicBezTo>
                    <a:pt x="1" y="8990"/>
                    <a:pt x="370" y="9359"/>
                    <a:pt x="834" y="9359"/>
                  </a:cubicBezTo>
                  <a:cubicBezTo>
                    <a:pt x="1251" y="9359"/>
                    <a:pt x="1596" y="9037"/>
                    <a:pt x="1656" y="8633"/>
                  </a:cubicBezTo>
                  <a:cubicBezTo>
                    <a:pt x="2025" y="8609"/>
                    <a:pt x="2501" y="8525"/>
                    <a:pt x="3025" y="8347"/>
                  </a:cubicBezTo>
                  <a:cubicBezTo>
                    <a:pt x="3168" y="8609"/>
                    <a:pt x="3442" y="8764"/>
                    <a:pt x="3751" y="8764"/>
                  </a:cubicBezTo>
                  <a:cubicBezTo>
                    <a:pt x="4215" y="8764"/>
                    <a:pt x="4585" y="8394"/>
                    <a:pt x="4585" y="7930"/>
                  </a:cubicBezTo>
                  <a:cubicBezTo>
                    <a:pt x="4585" y="7811"/>
                    <a:pt x="4561" y="7680"/>
                    <a:pt x="4501" y="7573"/>
                  </a:cubicBezTo>
                  <a:cubicBezTo>
                    <a:pt x="4811" y="7359"/>
                    <a:pt x="5120" y="7073"/>
                    <a:pt x="5418" y="6728"/>
                  </a:cubicBezTo>
                  <a:cubicBezTo>
                    <a:pt x="5537" y="6787"/>
                    <a:pt x="5668" y="6835"/>
                    <a:pt x="5823" y="6835"/>
                  </a:cubicBezTo>
                  <a:cubicBezTo>
                    <a:pt x="6287" y="6835"/>
                    <a:pt x="6656" y="6466"/>
                    <a:pt x="6656" y="6001"/>
                  </a:cubicBezTo>
                  <a:cubicBezTo>
                    <a:pt x="6656" y="5751"/>
                    <a:pt x="6537" y="5513"/>
                    <a:pt x="6359" y="5358"/>
                  </a:cubicBezTo>
                  <a:cubicBezTo>
                    <a:pt x="6406" y="5287"/>
                    <a:pt x="6442" y="5215"/>
                    <a:pt x="6490" y="5120"/>
                  </a:cubicBezTo>
                  <a:cubicBezTo>
                    <a:pt x="6656" y="4799"/>
                    <a:pt x="6823" y="4501"/>
                    <a:pt x="6978" y="4227"/>
                  </a:cubicBezTo>
                  <a:cubicBezTo>
                    <a:pt x="7097" y="4287"/>
                    <a:pt x="7216" y="4323"/>
                    <a:pt x="7359" y="4323"/>
                  </a:cubicBezTo>
                  <a:cubicBezTo>
                    <a:pt x="7811" y="4323"/>
                    <a:pt x="8192" y="3942"/>
                    <a:pt x="8192" y="3489"/>
                  </a:cubicBezTo>
                  <a:cubicBezTo>
                    <a:pt x="8192" y="3251"/>
                    <a:pt x="8097" y="3037"/>
                    <a:pt x="7954" y="2894"/>
                  </a:cubicBezTo>
                  <a:cubicBezTo>
                    <a:pt x="8204" y="2608"/>
                    <a:pt x="8454" y="2358"/>
                    <a:pt x="8704" y="2144"/>
                  </a:cubicBezTo>
                  <a:cubicBezTo>
                    <a:pt x="8859" y="2298"/>
                    <a:pt x="9061" y="2382"/>
                    <a:pt x="9288" y="2382"/>
                  </a:cubicBezTo>
                  <a:cubicBezTo>
                    <a:pt x="9752" y="2382"/>
                    <a:pt x="10121" y="2013"/>
                    <a:pt x="10121" y="1548"/>
                  </a:cubicBezTo>
                  <a:cubicBezTo>
                    <a:pt x="10121" y="1465"/>
                    <a:pt x="10109" y="1382"/>
                    <a:pt x="10097" y="1310"/>
                  </a:cubicBezTo>
                  <a:cubicBezTo>
                    <a:pt x="10490" y="1144"/>
                    <a:pt x="10871" y="1072"/>
                    <a:pt x="11204" y="1025"/>
                  </a:cubicBezTo>
                  <a:cubicBezTo>
                    <a:pt x="11288" y="1417"/>
                    <a:pt x="11621" y="1703"/>
                    <a:pt x="12026" y="1703"/>
                  </a:cubicBezTo>
                  <a:cubicBezTo>
                    <a:pt x="12431" y="1703"/>
                    <a:pt x="12776" y="1417"/>
                    <a:pt x="12848" y="1025"/>
                  </a:cubicBezTo>
                  <a:cubicBezTo>
                    <a:pt x="13205" y="1072"/>
                    <a:pt x="13586" y="1144"/>
                    <a:pt x="13991" y="1310"/>
                  </a:cubicBezTo>
                  <a:cubicBezTo>
                    <a:pt x="13979" y="1382"/>
                    <a:pt x="13967" y="1465"/>
                    <a:pt x="13967" y="1536"/>
                  </a:cubicBezTo>
                  <a:cubicBezTo>
                    <a:pt x="13967" y="2001"/>
                    <a:pt x="14336" y="2370"/>
                    <a:pt x="14800" y="2370"/>
                  </a:cubicBezTo>
                  <a:cubicBezTo>
                    <a:pt x="15014" y="2370"/>
                    <a:pt x="15217" y="2275"/>
                    <a:pt x="15360" y="2144"/>
                  </a:cubicBezTo>
                  <a:cubicBezTo>
                    <a:pt x="15645" y="2382"/>
                    <a:pt x="15943" y="2668"/>
                    <a:pt x="16229" y="3025"/>
                  </a:cubicBezTo>
                  <a:cubicBezTo>
                    <a:pt x="16062" y="3168"/>
                    <a:pt x="15967" y="3382"/>
                    <a:pt x="15967" y="3620"/>
                  </a:cubicBezTo>
                  <a:cubicBezTo>
                    <a:pt x="15967" y="4084"/>
                    <a:pt x="16348" y="4453"/>
                    <a:pt x="16800" y="4453"/>
                  </a:cubicBezTo>
                  <a:cubicBezTo>
                    <a:pt x="16919" y="4453"/>
                    <a:pt x="17039" y="4418"/>
                    <a:pt x="17146" y="4382"/>
                  </a:cubicBezTo>
                  <a:cubicBezTo>
                    <a:pt x="17277" y="4620"/>
                    <a:pt x="17420" y="4858"/>
                    <a:pt x="17550" y="5120"/>
                  </a:cubicBezTo>
                  <a:cubicBezTo>
                    <a:pt x="17598" y="5227"/>
                    <a:pt x="17658" y="5335"/>
                    <a:pt x="17717" y="5430"/>
                  </a:cubicBezTo>
                  <a:cubicBezTo>
                    <a:pt x="17550" y="5585"/>
                    <a:pt x="17443" y="5811"/>
                    <a:pt x="17443" y="6049"/>
                  </a:cubicBezTo>
                  <a:cubicBezTo>
                    <a:pt x="17443" y="6501"/>
                    <a:pt x="17812" y="6882"/>
                    <a:pt x="18277" y="6882"/>
                  </a:cubicBezTo>
                  <a:cubicBezTo>
                    <a:pt x="18432" y="6882"/>
                    <a:pt x="18563" y="6835"/>
                    <a:pt x="18682" y="6775"/>
                  </a:cubicBezTo>
                  <a:cubicBezTo>
                    <a:pt x="18979" y="7097"/>
                    <a:pt x="19277" y="7371"/>
                    <a:pt x="19586" y="7597"/>
                  </a:cubicBezTo>
                  <a:cubicBezTo>
                    <a:pt x="19539" y="7692"/>
                    <a:pt x="19515" y="7811"/>
                    <a:pt x="19515" y="7930"/>
                  </a:cubicBezTo>
                  <a:cubicBezTo>
                    <a:pt x="19515" y="8394"/>
                    <a:pt x="19884" y="8764"/>
                    <a:pt x="20348" y="8764"/>
                  </a:cubicBezTo>
                  <a:cubicBezTo>
                    <a:pt x="20646" y="8764"/>
                    <a:pt x="20908" y="8585"/>
                    <a:pt x="21063" y="8347"/>
                  </a:cubicBezTo>
                  <a:cubicBezTo>
                    <a:pt x="21551" y="8514"/>
                    <a:pt x="22015" y="8585"/>
                    <a:pt x="22373" y="8621"/>
                  </a:cubicBezTo>
                  <a:cubicBezTo>
                    <a:pt x="22432" y="9025"/>
                    <a:pt x="22777" y="9323"/>
                    <a:pt x="23194" y="9323"/>
                  </a:cubicBezTo>
                  <a:cubicBezTo>
                    <a:pt x="23646" y="9323"/>
                    <a:pt x="24027" y="8942"/>
                    <a:pt x="24027" y="8490"/>
                  </a:cubicBezTo>
                  <a:cubicBezTo>
                    <a:pt x="24027" y="8025"/>
                    <a:pt x="23646" y="7656"/>
                    <a:pt x="23194" y="7656"/>
                  </a:cubicBezTo>
                  <a:cubicBezTo>
                    <a:pt x="22777" y="7656"/>
                    <a:pt x="22432" y="7954"/>
                    <a:pt x="22373" y="8347"/>
                  </a:cubicBezTo>
                  <a:cubicBezTo>
                    <a:pt x="22039" y="8323"/>
                    <a:pt x="21622" y="8263"/>
                    <a:pt x="21170" y="8109"/>
                  </a:cubicBezTo>
                  <a:cubicBezTo>
                    <a:pt x="21170" y="8049"/>
                    <a:pt x="21182" y="7990"/>
                    <a:pt x="21182" y="7930"/>
                  </a:cubicBezTo>
                  <a:cubicBezTo>
                    <a:pt x="21182" y="7478"/>
                    <a:pt x="20813" y="7097"/>
                    <a:pt x="20348" y="7097"/>
                  </a:cubicBezTo>
                  <a:cubicBezTo>
                    <a:pt x="20110" y="7097"/>
                    <a:pt x="19884" y="7204"/>
                    <a:pt x="19741" y="7371"/>
                  </a:cubicBezTo>
                  <a:cubicBezTo>
                    <a:pt x="19455" y="7144"/>
                    <a:pt x="19170" y="6894"/>
                    <a:pt x="18908" y="6597"/>
                  </a:cubicBezTo>
                  <a:cubicBezTo>
                    <a:pt x="19039" y="6442"/>
                    <a:pt x="19122" y="6251"/>
                    <a:pt x="19122" y="6025"/>
                  </a:cubicBezTo>
                  <a:cubicBezTo>
                    <a:pt x="19122" y="5573"/>
                    <a:pt x="18753" y="5192"/>
                    <a:pt x="18289" y="5192"/>
                  </a:cubicBezTo>
                  <a:cubicBezTo>
                    <a:pt x="18170" y="5192"/>
                    <a:pt x="18074" y="5227"/>
                    <a:pt x="17967" y="5275"/>
                  </a:cubicBezTo>
                  <a:cubicBezTo>
                    <a:pt x="17920" y="5168"/>
                    <a:pt x="17860" y="5073"/>
                    <a:pt x="17812" y="4977"/>
                  </a:cubicBezTo>
                  <a:cubicBezTo>
                    <a:pt x="17681" y="4692"/>
                    <a:pt x="17539" y="4442"/>
                    <a:pt x="17396" y="4203"/>
                  </a:cubicBezTo>
                  <a:cubicBezTo>
                    <a:pt x="17550" y="4049"/>
                    <a:pt x="17658" y="3846"/>
                    <a:pt x="17658" y="3608"/>
                  </a:cubicBezTo>
                  <a:cubicBezTo>
                    <a:pt x="17658" y="3144"/>
                    <a:pt x="17277" y="2775"/>
                    <a:pt x="16824" y="2775"/>
                  </a:cubicBezTo>
                  <a:cubicBezTo>
                    <a:pt x="16681" y="2775"/>
                    <a:pt x="16562" y="2799"/>
                    <a:pt x="16467" y="2846"/>
                  </a:cubicBezTo>
                  <a:cubicBezTo>
                    <a:pt x="16146" y="2453"/>
                    <a:pt x="15836" y="2144"/>
                    <a:pt x="15538" y="1894"/>
                  </a:cubicBezTo>
                  <a:cubicBezTo>
                    <a:pt x="15598" y="1775"/>
                    <a:pt x="15634" y="1632"/>
                    <a:pt x="15634" y="1501"/>
                  </a:cubicBezTo>
                  <a:cubicBezTo>
                    <a:pt x="15634" y="1036"/>
                    <a:pt x="15253" y="667"/>
                    <a:pt x="14800" y="667"/>
                  </a:cubicBezTo>
                  <a:cubicBezTo>
                    <a:pt x="14514" y="667"/>
                    <a:pt x="14264" y="822"/>
                    <a:pt x="14110" y="1025"/>
                  </a:cubicBezTo>
                  <a:cubicBezTo>
                    <a:pt x="13669" y="846"/>
                    <a:pt x="13252" y="763"/>
                    <a:pt x="12859" y="715"/>
                  </a:cubicBezTo>
                  <a:cubicBezTo>
                    <a:pt x="12800" y="310"/>
                    <a:pt x="12455" y="1"/>
                    <a:pt x="120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24"/>
            <p:cNvSpPr/>
            <p:nvPr/>
          </p:nvSpPr>
          <p:spPr>
            <a:xfrm>
              <a:off x="2777425" y="3096350"/>
              <a:ext cx="3875" cy="67575"/>
            </a:xfrm>
            <a:custGeom>
              <a:avLst/>
              <a:gdLst/>
              <a:ahLst/>
              <a:cxnLst/>
              <a:rect l="l" t="t" r="r" b="b"/>
              <a:pathLst>
                <a:path w="155" h="2703" extrusionOk="0">
                  <a:moveTo>
                    <a:pt x="84" y="0"/>
                  </a:moveTo>
                  <a:cubicBezTo>
                    <a:pt x="36" y="0"/>
                    <a:pt x="0" y="24"/>
                    <a:pt x="0" y="72"/>
                  </a:cubicBezTo>
                  <a:lnTo>
                    <a:pt x="0" y="2632"/>
                  </a:lnTo>
                  <a:cubicBezTo>
                    <a:pt x="0" y="2679"/>
                    <a:pt x="36" y="2703"/>
                    <a:pt x="84" y="2703"/>
                  </a:cubicBezTo>
                  <a:cubicBezTo>
                    <a:pt x="119" y="2703"/>
                    <a:pt x="155" y="2679"/>
                    <a:pt x="155" y="2632"/>
                  </a:cubicBezTo>
                  <a:lnTo>
                    <a:pt x="155" y="72"/>
                  </a:lnTo>
                  <a:cubicBezTo>
                    <a:pt x="155" y="24"/>
                    <a:pt x="119" y="0"/>
                    <a:pt x="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24"/>
            <p:cNvSpPr/>
            <p:nvPr/>
          </p:nvSpPr>
          <p:spPr>
            <a:xfrm>
              <a:off x="2610425" y="3096350"/>
              <a:ext cx="3900" cy="67575"/>
            </a:xfrm>
            <a:custGeom>
              <a:avLst/>
              <a:gdLst/>
              <a:ahLst/>
              <a:cxnLst/>
              <a:rect l="l" t="t" r="r" b="b"/>
              <a:pathLst>
                <a:path w="156" h="2703" extrusionOk="0">
                  <a:moveTo>
                    <a:pt x="72" y="0"/>
                  </a:moveTo>
                  <a:cubicBezTo>
                    <a:pt x="37" y="0"/>
                    <a:pt x="1" y="24"/>
                    <a:pt x="1" y="72"/>
                  </a:cubicBezTo>
                  <a:lnTo>
                    <a:pt x="1" y="2632"/>
                  </a:lnTo>
                  <a:cubicBezTo>
                    <a:pt x="1" y="2679"/>
                    <a:pt x="37" y="2703"/>
                    <a:pt x="72" y="2703"/>
                  </a:cubicBezTo>
                  <a:cubicBezTo>
                    <a:pt x="120" y="2703"/>
                    <a:pt x="156" y="2679"/>
                    <a:pt x="156" y="2632"/>
                  </a:cubicBezTo>
                  <a:lnTo>
                    <a:pt x="156" y="72"/>
                  </a:lnTo>
                  <a:cubicBezTo>
                    <a:pt x="156" y="24"/>
                    <a:pt x="120"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24"/>
            <p:cNvSpPr/>
            <p:nvPr/>
          </p:nvSpPr>
          <p:spPr>
            <a:xfrm>
              <a:off x="2382725" y="3096050"/>
              <a:ext cx="3900" cy="67875"/>
            </a:xfrm>
            <a:custGeom>
              <a:avLst/>
              <a:gdLst/>
              <a:ahLst/>
              <a:cxnLst/>
              <a:rect l="l" t="t" r="r" b="b"/>
              <a:pathLst>
                <a:path w="156" h="2715" extrusionOk="0">
                  <a:moveTo>
                    <a:pt x="72" y="0"/>
                  </a:moveTo>
                  <a:cubicBezTo>
                    <a:pt x="36" y="0"/>
                    <a:pt x="1" y="36"/>
                    <a:pt x="1" y="84"/>
                  </a:cubicBezTo>
                  <a:lnTo>
                    <a:pt x="1" y="2644"/>
                  </a:lnTo>
                  <a:cubicBezTo>
                    <a:pt x="1" y="2679"/>
                    <a:pt x="36" y="2715"/>
                    <a:pt x="72" y="2715"/>
                  </a:cubicBezTo>
                  <a:cubicBezTo>
                    <a:pt x="120" y="2715"/>
                    <a:pt x="155" y="2691"/>
                    <a:pt x="155" y="2644"/>
                  </a:cubicBezTo>
                  <a:lnTo>
                    <a:pt x="155" y="84"/>
                  </a:lnTo>
                  <a:cubicBezTo>
                    <a:pt x="155" y="36"/>
                    <a:pt x="120"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24"/>
            <p:cNvSpPr/>
            <p:nvPr/>
          </p:nvSpPr>
          <p:spPr>
            <a:xfrm>
              <a:off x="2428875" y="3043650"/>
              <a:ext cx="3575" cy="167625"/>
            </a:xfrm>
            <a:custGeom>
              <a:avLst/>
              <a:gdLst/>
              <a:ahLst/>
              <a:cxnLst/>
              <a:rect l="l" t="t" r="r" b="b"/>
              <a:pathLst>
                <a:path w="143" h="6705" extrusionOk="0">
                  <a:moveTo>
                    <a:pt x="71" y="1"/>
                  </a:moveTo>
                  <a:cubicBezTo>
                    <a:pt x="36" y="1"/>
                    <a:pt x="0" y="37"/>
                    <a:pt x="0" y="84"/>
                  </a:cubicBezTo>
                  <a:lnTo>
                    <a:pt x="0" y="6633"/>
                  </a:lnTo>
                  <a:cubicBezTo>
                    <a:pt x="0" y="6668"/>
                    <a:pt x="36" y="6704"/>
                    <a:pt x="71" y="6704"/>
                  </a:cubicBezTo>
                  <a:cubicBezTo>
                    <a:pt x="119" y="6704"/>
                    <a:pt x="143" y="6668"/>
                    <a:pt x="143" y="6633"/>
                  </a:cubicBezTo>
                  <a:lnTo>
                    <a:pt x="143" y="84"/>
                  </a:lnTo>
                  <a:cubicBezTo>
                    <a:pt x="143" y="37"/>
                    <a:pt x="119" y="1"/>
                    <a:pt x="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24"/>
            <p:cNvSpPr/>
            <p:nvPr/>
          </p:nvSpPr>
          <p:spPr>
            <a:xfrm>
              <a:off x="2561625" y="3043650"/>
              <a:ext cx="3875" cy="167625"/>
            </a:xfrm>
            <a:custGeom>
              <a:avLst/>
              <a:gdLst/>
              <a:ahLst/>
              <a:cxnLst/>
              <a:rect l="l" t="t" r="r" b="b"/>
              <a:pathLst>
                <a:path w="155" h="6705" extrusionOk="0">
                  <a:moveTo>
                    <a:pt x="84" y="1"/>
                  </a:moveTo>
                  <a:cubicBezTo>
                    <a:pt x="36" y="1"/>
                    <a:pt x="0" y="37"/>
                    <a:pt x="0" y="84"/>
                  </a:cubicBezTo>
                  <a:lnTo>
                    <a:pt x="0" y="6633"/>
                  </a:lnTo>
                  <a:cubicBezTo>
                    <a:pt x="0" y="6668"/>
                    <a:pt x="36" y="6704"/>
                    <a:pt x="84" y="6704"/>
                  </a:cubicBezTo>
                  <a:cubicBezTo>
                    <a:pt x="119" y="6704"/>
                    <a:pt x="155" y="6668"/>
                    <a:pt x="155" y="6633"/>
                  </a:cubicBezTo>
                  <a:lnTo>
                    <a:pt x="155" y="84"/>
                  </a:lnTo>
                  <a:cubicBezTo>
                    <a:pt x="155" y="37"/>
                    <a:pt x="119"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4"/>
            <p:cNvSpPr/>
            <p:nvPr/>
          </p:nvSpPr>
          <p:spPr>
            <a:xfrm>
              <a:off x="2497025" y="3037100"/>
              <a:ext cx="3600" cy="186075"/>
            </a:xfrm>
            <a:custGeom>
              <a:avLst/>
              <a:gdLst/>
              <a:ahLst/>
              <a:cxnLst/>
              <a:rect l="l" t="t" r="r" b="b"/>
              <a:pathLst>
                <a:path w="144" h="7443" extrusionOk="0">
                  <a:moveTo>
                    <a:pt x="72" y="1"/>
                  </a:moveTo>
                  <a:cubicBezTo>
                    <a:pt x="24" y="1"/>
                    <a:pt x="1" y="25"/>
                    <a:pt x="1" y="72"/>
                  </a:cubicBezTo>
                  <a:lnTo>
                    <a:pt x="1" y="7371"/>
                  </a:lnTo>
                  <a:cubicBezTo>
                    <a:pt x="1" y="7407"/>
                    <a:pt x="24" y="7442"/>
                    <a:pt x="72" y="7442"/>
                  </a:cubicBezTo>
                  <a:cubicBezTo>
                    <a:pt x="120" y="7430"/>
                    <a:pt x="143" y="7395"/>
                    <a:pt x="143" y="7371"/>
                  </a:cubicBezTo>
                  <a:lnTo>
                    <a:pt x="143" y="72"/>
                  </a:lnTo>
                  <a:cubicBezTo>
                    <a:pt x="143" y="25"/>
                    <a:pt x="120"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4"/>
            <p:cNvSpPr/>
            <p:nvPr/>
          </p:nvSpPr>
          <p:spPr>
            <a:xfrm>
              <a:off x="2705675" y="3106750"/>
              <a:ext cx="3900" cy="45875"/>
            </a:xfrm>
            <a:custGeom>
              <a:avLst/>
              <a:gdLst/>
              <a:ahLst/>
              <a:cxnLst/>
              <a:rect l="l" t="t" r="r" b="b"/>
              <a:pathLst>
                <a:path w="156" h="1835" extrusionOk="0">
                  <a:moveTo>
                    <a:pt x="72" y="1"/>
                  </a:moveTo>
                  <a:cubicBezTo>
                    <a:pt x="37" y="1"/>
                    <a:pt x="1" y="25"/>
                    <a:pt x="1" y="72"/>
                  </a:cubicBezTo>
                  <a:lnTo>
                    <a:pt x="1" y="1763"/>
                  </a:lnTo>
                  <a:cubicBezTo>
                    <a:pt x="1" y="1811"/>
                    <a:pt x="37" y="1835"/>
                    <a:pt x="72" y="1835"/>
                  </a:cubicBezTo>
                  <a:cubicBezTo>
                    <a:pt x="120" y="1835"/>
                    <a:pt x="156" y="1811"/>
                    <a:pt x="156" y="1763"/>
                  </a:cubicBezTo>
                  <a:lnTo>
                    <a:pt x="156" y="72"/>
                  </a:lnTo>
                  <a:cubicBezTo>
                    <a:pt x="156" y="25"/>
                    <a:pt x="120"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24"/>
            <p:cNvSpPr/>
            <p:nvPr/>
          </p:nvSpPr>
          <p:spPr>
            <a:xfrm>
              <a:off x="2212775" y="3096050"/>
              <a:ext cx="3575" cy="67875"/>
            </a:xfrm>
            <a:custGeom>
              <a:avLst/>
              <a:gdLst/>
              <a:ahLst/>
              <a:cxnLst/>
              <a:rect l="l" t="t" r="r" b="b"/>
              <a:pathLst>
                <a:path w="143" h="2715" extrusionOk="0">
                  <a:moveTo>
                    <a:pt x="72" y="0"/>
                  </a:moveTo>
                  <a:cubicBezTo>
                    <a:pt x="24" y="0"/>
                    <a:pt x="0" y="36"/>
                    <a:pt x="0" y="84"/>
                  </a:cubicBezTo>
                  <a:lnTo>
                    <a:pt x="0" y="2644"/>
                  </a:lnTo>
                  <a:cubicBezTo>
                    <a:pt x="0" y="2679"/>
                    <a:pt x="24" y="2715"/>
                    <a:pt x="72" y="2715"/>
                  </a:cubicBezTo>
                  <a:cubicBezTo>
                    <a:pt x="119" y="2715"/>
                    <a:pt x="143" y="2691"/>
                    <a:pt x="143" y="2644"/>
                  </a:cubicBezTo>
                  <a:lnTo>
                    <a:pt x="143" y="84"/>
                  </a:lnTo>
                  <a:cubicBezTo>
                    <a:pt x="143" y="36"/>
                    <a:pt x="119"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4"/>
            <p:cNvSpPr/>
            <p:nvPr/>
          </p:nvSpPr>
          <p:spPr>
            <a:xfrm>
              <a:off x="2284500" y="3106750"/>
              <a:ext cx="3900" cy="45875"/>
            </a:xfrm>
            <a:custGeom>
              <a:avLst/>
              <a:gdLst/>
              <a:ahLst/>
              <a:cxnLst/>
              <a:rect l="l" t="t" r="r" b="b"/>
              <a:pathLst>
                <a:path w="156" h="1835" extrusionOk="0">
                  <a:moveTo>
                    <a:pt x="72" y="1"/>
                  </a:moveTo>
                  <a:cubicBezTo>
                    <a:pt x="36" y="1"/>
                    <a:pt x="0" y="25"/>
                    <a:pt x="0" y="72"/>
                  </a:cubicBezTo>
                  <a:lnTo>
                    <a:pt x="0" y="1763"/>
                  </a:lnTo>
                  <a:cubicBezTo>
                    <a:pt x="0" y="1811"/>
                    <a:pt x="36" y="1835"/>
                    <a:pt x="72" y="1835"/>
                  </a:cubicBezTo>
                  <a:cubicBezTo>
                    <a:pt x="120" y="1835"/>
                    <a:pt x="155" y="1811"/>
                    <a:pt x="155" y="1763"/>
                  </a:cubicBezTo>
                  <a:lnTo>
                    <a:pt x="155" y="72"/>
                  </a:lnTo>
                  <a:cubicBezTo>
                    <a:pt x="155" y="25"/>
                    <a:pt x="120"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7" name="Google Shape;367;p24"/>
          <p:cNvGrpSpPr/>
          <p:nvPr/>
        </p:nvGrpSpPr>
        <p:grpSpPr>
          <a:xfrm rot="-643226">
            <a:off x="-705889" y="3722258"/>
            <a:ext cx="1952636" cy="977293"/>
            <a:chOff x="2198175" y="2977875"/>
            <a:chExt cx="600700" cy="300650"/>
          </a:xfrm>
        </p:grpSpPr>
        <p:sp>
          <p:nvSpPr>
            <p:cNvPr id="368" name="Google Shape;368;p24"/>
            <p:cNvSpPr/>
            <p:nvPr/>
          </p:nvSpPr>
          <p:spPr>
            <a:xfrm>
              <a:off x="2198175" y="3044550"/>
              <a:ext cx="600700" cy="233975"/>
            </a:xfrm>
            <a:custGeom>
              <a:avLst/>
              <a:gdLst/>
              <a:ahLst/>
              <a:cxnLst/>
              <a:rect l="l" t="t" r="r" b="b"/>
              <a:pathLst>
                <a:path w="24028" h="9359" extrusionOk="0">
                  <a:moveTo>
                    <a:pt x="834" y="1"/>
                  </a:moveTo>
                  <a:cubicBezTo>
                    <a:pt x="370" y="1"/>
                    <a:pt x="1" y="370"/>
                    <a:pt x="1" y="834"/>
                  </a:cubicBezTo>
                  <a:cubicBezTo>
                    <a:pt x="1" y="1286"/>
                    <a:pt x="370" y="1667"/>
                    <a:pt x="834" y="1667"/>
                  </a:cubicBezTo>
                  <a:cubicBezTo>
                    <a:pt x="1239" y="1667"/>
                    <a:pt x="1584" y="1370"/>
                    <a:pt x="1656" y="989"/>
                  </a:cubicBezTo>
                  <a:cubicBezTo>
                    <a:pt x="2001" y="1013"/>
                    <a:pt x="2441" y="1084"/>
                    <a:pt x="2930" y="1251"/>
                  </a:cubicBezTo>
                  <a:cubicBezTo>
                    <a:pt x="2918" y="1310"/>
                    <a:pt x="2918" y="1370"/>
                    <a:pt x="2918" y="1406"/>
                  </a:cubicBezTo>
                  <a:cubicBezTo>
                    <a:pt x="2918" y="1870"/>
                    <a:pt x="3287" y="2239"/>
                    <a:pt x="3751" y="2239"/>
                  </a:cubicBezTo>
                  <a:cubicBezTo>
                    <a:pt x="3989" y="2239"/>
                    <a:pt x="4204" y="2156"/>
                    <a:pt x="4346" y="1989"/>
                  </a:cubicBezTo>
                  <a:cubicBezTo>
                    <a:pt x="4644" y="2215"/>
                    <a:pt x="4930" y="2477"/>
                    <a:pt x="5216" y="2799"/>
                  </a:cubicBezTo>
                  <a:cubicBezTo>
                    <a:pt x="5073" y="2941"/>
                    <a:pt x="5001" y="3132"/>
                    <a:pt x="5001" y="3346"/>
                  </a:cubicBezTo>
                  <a:cubicBezTo>
                    <a:pt x="5001" y="3811"/>
                    <a:pt x="5370" y="4180"/>
                    <a:pt x="5835" y="4180"/>
                  </a:cubicBezTo>
                  <a:cubicBezTo>
                    <a:pt x="5942" y="4180"/>
                    <a:pt x="6049" y="4168"/>
                    <a:pt x="6132" y="4120"/>
                  </a:cubicBezTo>
                  <a:cubicBezTo>
                    <a:pt x="6180" y="4192"/>
                    <a:pt x="6228" y="4275"/>
                    <a:pt x="6251" y="4346"/>
                  </a:cubicBezTo>
                  <a:cubicBezTo>
                    <a:pt x="6418" y="4680"/>
                    <a:pt x="6597" y="4977"/>
                    <a:pt x="6775" y="5275"/>
                  </a:cubicBezTo>
                  <a:cubicBezTo>
                    <a:pt x="6621" y="5430"/>
                    <a:pt x="6537" y="5632"/>
                    <a:pt x="6537" y="5858"/>
                  </a:cubicBezTo>
                  <a:cubicBezTo>
                    <a:pt x="6537" y="6323"/>
                    <a:pt x="6906" y="6692"/>
                    <a:pt x="7371" y="6692"/>
                  </a:cubicBezTo>
                  <a:cubicBezTo>
                    <a:pt x="7502" y="6692"/>
                    <a:pt x="7621" y="6668"/>
                    <a:pt x="7728" y="6620"/>
                  </a:cubicBezTo>
                  <a:cubicBezTo>
                    <a:pt x="7990" y="6954"/>
                    <a:pt x="8276" y="7216"/>
                    <a:pt x="8549" y="7442"/>
                  </a:cubicBezTo>
                  <a:cubicBezTo>
                    <a:pt x="8490" y="7549"/>
                    <a:pt x="8454" y="7680"/>
                    <a:pt x="8454" y="7811"/>
                  </a:cubicBezTo>
                  <a:cubicBezTo>
                    <a:pt x="8454" y="8275"/>
                    <a:pt x="8823" y="8644"/>
                    <a:pt x="9288" y="8644"/>
                  </a:cubicBezTo>
                  <a:cubicBezTo>
                    <a:pt x="9573" y="8644"/>
                    <a:pt x="9811" y="8514"/>
                    <a:pt x="9954" y="8299"/>
                  </a:cubicBezTo>
                  <a:cubicBezTo>
                    <a:pt x="10407" y="8478"/>
                    <a:pt x="10823" y="8573"/>
                    <a:pt x="11193" y="8597"/>
                  </a:cubicBezTo>
                  <a:cubicBezTo>
                    <a:pt x="11288" y="9049"/>
                    <a:pt x="11621" y="9359"/>
                    <a:pt x="12038" y="9359"/>
                  </a:cubicBezTo>
                  <a:cubicBezTo>
                    <a:pt x="12455" y="9359"/>
                    <a:pt x="12800" y="9049"/>
                    <a:pt x="12859" y="8644"/>
                  </a:cubicBezTo>
                  <a:cubicBezTo>
                    <a:pt x="13252" y="8597"/>
                    <a:pt x="13669" y="8514"/>
                    <a:pt x="14110" y="8335"/>
                  </a:cubicBezTo>
                  <a:cubicBezTo>
                    <a:pt x="14264" y="8537"/>
                    <a:pt x="14514" y="8692"/>
                    <a:pt x="14800" y="8692"/>
                  </a:cubicBezTo>
                  <a:cubicBezTo>
                    <a:pt x="15253" y="8692"/>
                    <a:pt x="15634" y="8323"/>
                    <a:pt x="15634" y="7859"/>
                  </a:cubicBezTo>
                  <a:cubicBezTo>
                    <a:pt x="15634" y="7728"/>
                    <a:pt x="15598" y="7585"/>
                    <a:pt x="15538" y="7466"/>
                  </a:cubicBezTo>
                  <a:cubicBezTo>
                    <a:pt x="15836" y="7216"/>
                    <a:pt x="16146" y="6906"/>
                    <a:pt x="16467" y="6513"/>
                  </a:cubicBezTo>
                  <a:cubicBezTo>
                    <a:pt x="16562" y="6561"/>
                    <a:pt x="16681" y="6597"/>
                    <a:pt x="16824" y="6597"/>
                  </a:cubicBezTo>
                  <a:cubicBezTo>
                    <a:pt x="17277" y="6597"/>
                    <a:pt x="17658" y="6216"/>
                    <a:pt x="17658" y="5763"/>
                  </a:cubicBezTo>
                  <a:cubicBezTo>
                    <a:pt x="17658" y="5513"/>
                    <a:pt x="17550" y="5311"/>
                    <a:pt x="17396" y="5168"/>
                  </a:cubicBezTo>
                  <a:cubicBezTo>
                    <a:pt x="17539" y="4918"/>
                    <a:pt x="17681" y="4668"/>
                    <a:pt x="17812" y="4382"/>
                  </a:cubicBezTo>
                  <a:cubicBezTo>
                    <a:pt x="17860" y="4287"/>
                    <a:pt x="17920" y="4192"/>
                    <a:pt x="17967" y="4084"/>
                  </a:cubicBezTo>
                  <a:cubicBezTo>
                    <a:pt x="18074" y="4132"/>
                    <a:pt x="18170" y="4168"/>
                    <a:pt x="18289" y="4168"/>
                  </a:cubicBezTo>
                  <a:cubicBezTo>
                    <a:pt x="18753" y="4168"/>
                    <a:pt x="19122" y="3787"/>
                    <a:pt x="19122" y="3334"/>
                  </a:cubicBezTo>
                  <a:cubicBezTo>
                    <a:pt x="19122" y="3108"/>
                    <a:pt x="19039" y="2918"/>
                    <a:pt x="18908" y="2763"/>
                  </a:cubicBezTo>
                  <a:cubicBezTo>
                    <a:pt x="19170" y="2465"/>
                    <a:pt x="19455" y="2215"/>
                    <a:pt x="19741" y="1989"/>
                  </a:cubicBezTo>
                  <a:cubicBezTo>
                    <a:pt x="19884" y="2156"/>
                    <a:pt x="20110" y="2263"/>
                    <a:pt x="20348" y="2263"/>
                  </a:cubicBezTo>
                  <a:cubicBezTo>
                    <a:pt x="20813" y="2263"/>
                    <a:pt x="21182" y="1882"/>
                    <a:pt x="21182" y="1429"/>
                  </a:cubicBezTo>
                  <a:cubicBezTo>
                    <a:pt x="21182" y="1370"/>
                    <a:pt x="21170" y="1310"/>
                    <a:pt x="21170" y="1251"/>
                  </a:cubicBezTo>
                  <a:cubicBezTo>
                    <a:pt x="21622" y="1096"/>
                    <a:pt x="22039" y="1036"/>
                    <a:pt x="22373" y="1013"/>
                  </a:cubicBezTo>
                  <a:cubicBezTo>
                    <a:pt x="22432" y="1406"/>
                    <a:pt x="22777" y="1703"/>
                    <a:pt x="23194" y="1703"/>
                  </a:cubicBezTo>
                  <a:cubicBezTo>
                    <a:pt x="23646" y="1703"/>
                    <a:pt x="24027" y="1334"/>
                    <a:pt x="24027" y="870"/>
                  </a:cubicBezTo>
                  <a:cubicBezTo>
                    <a:pt x="24027" y="417"/>
                    <a:pt x="23646" y="36"/>
                    <a:pt x="23194" y="36"/>
                  </a:cubicBezTo>
                  <a:cubicBezTo>
                    <a:pt x="22777" y="36"/>
                    <a:pt x="22432" y="334"/>
                    <a:pt x="22373" y="739"/>
                  </a:cubicBezTo>
                  <a:cubicBezTo>
                    <a:pt x="22015" y="774"/>
                    <a:pt x="21551" y="846"/>
                    <a:pt x="21063" y="1013"/>
                  </a:cubicBezTo>
                  <a:cubicBezTo>
                    <a:pt x="20908" y="774"/>
                    <a:pt x="20646" y="596"/>
                    <a:pt x="20348" y="596"/>
                  </a:cubicBezTo>
                  <a:cubicBezTo>
                    <a:pt x="19884" y="596"/>
                    <a:pt x="19515" y="965"/>
                    <a:pt x="19515" y="1429"/>
                  </a:cubicBezTo>
                  <a:cubicBezTo>
                    <a:pt x="19515" y="1548"/>
                    <a:pt x="19539" y="1667"/>
                    <a:pt x="19586" y="1763"/>
                  </a:cubicBezTo>
                  <a:cubicBezTo>
                    <a:pt x="19277" y="1989"/>
                    <a:pt x="18979" y="2263"/>
                    <a:pt x="18682" y="2584"/>
                  </a:cubicBezTo>
                  <a:cubicBezTo>
                    <a:pt x="18563" y="2525"/>
                    <a:pt x="18432" y="2477"/>
                    <a:pt x="18277" y="2477"/>
                  </a:cubicBezTo>
                  <a:cubicBezTo>
                    <a:pt x="17812" y="2477"/>
                    <a:pt x="17443" y="2858"/>
                    <a:pt x="17443" y="3310"/>
                  </a:cubicBezTo>
                  <a:cubicBezTo>
                    <a:pt x="17443" y="3549"/>
                    <a:pt x="17550" y="3775"/>
                    <a:pt x="17717" y="3930"/>
                  </a:cubicBezTo>
                  <a:cubicBezTo>
                    <a:pt x="17658" y="4025"/>
                    <a:pt x="17598" y="4132"/>
                    <a:pt x="17550" y="4239"/>
                  </a:cubicBezTo>
                  <a:cubicBezTo>
                    <a:pt x="17420" y="4501"/>
                    <a:pt x="17277" y="4739"/>
                    <a:pt x="17146" y="4977"/>
                  </a:cubicBezTo>
                  <a:cubicBezTo>
                    <a:pt x="17039" y="4942"/>
                    <a:pt x="16919" y="4906"/>
                    <a:pt x="16800" y="4906"/>
                  </a:cubicBezTo>
                  <a:cubicBezTo>
                    <a:pt x="16348" y="4906"/>
                    <a:pt x="15967" y="5275"/>
                    <a:pt x="15967" y="5739"/>
                  </a:cubicBezTo>
                  <a:cubicBezTo>
                    <a:pt x="15967" y="5977"/>
                    <a:pt x="16062" y="6192"/>
                    <a:pt x="16229" y="6335"/>
                  </a:cubicBezTo>
                  <a:cubicBezTo>
                    <a:pt x="15943" y="6692"/>
                    <a:pt x="15645" y="6978"/>
                    <a:pt x="15360" y="7216"/>
                  </a:cubicBezTo>
                  <a:cubicBezTo>
                    <a:pt x="15217" y="7085"/>
                    <a:pt x="15014" y="6990"/>
                    <a:pt x="14800" y="6990"/>
                  </a:cubicBezTo>
                  <a:cubicBezTo>
                    <a:pt x="14336" y="6990"/>
                    <a:pt x="13967" y="7359"/>
                    <a:pt x="13967" y="7823"/>
                  </a:cubicBezTo>
                  <a:cubicBezTo>
                    <a:pt x="13967" y="7894"/>
                    <a:pt x="13979" y="7978"/>
                    <a:pt x="13991" y="8049"/>
                  </a:cubicBezTo>
                  <a:cubicBezTo>
                    <a:pt x="13586" y="8216"/>
                    <a:pt x="13205" y="8287"/>
                    <a:pt x="12848" y="8335"/>
                  </a:cubicBezTo>
                  <a:cubicBezTo>
                    <a:pt x="12776" y="7942"/>
                    <a:pt x="12431" y="7656"/>
                    <a:pt x="12026" y="7656"/>
                  </a:cubicBezTo>
                  <a:cubicBezTo>
                    <a:pt x="11621" y="7656"/>
                    <a:pt x="11288" y="7942"/>
                    <a:pt x="11204" y="8335"/>
                  </a:cubicBezTo>
                  <a:cubicBezTo>
                    <a:pt x="10871" y="8287"/>
                    <a:pt x="10490" y="8216"/>
                    <a:pt x="10097" y="8049"/>
                  </a:cubicBezTo>
                  <a:cubicBezTo>
                    <a:pt x="10109" y="7978"/>
                    <a:pt x="10121" y="7894"/>
                    <a:pt x="10121" y="7811"/>
                  </a:cubicBezTo>
                  <a:cubicBezTo>
                    <a:pt x="10121" y="7347"/>
                    <a:pt x="9752" y="6978"/>
                    <a:pt x="9288" y="6978"/>
                  </a:cubicBezTo>
                  <a:cubicBezTo>
                    <a:pt x="9061" y="6978"/>
                    <a:pt x="8859" y="7061"/>
                    <a:pt x="8704" y="7216"/>
                  </a:cubicBezTo>
                  <a:cubicBezTo>
                    <a:pt x="8454" y="7001"/>
                    <a:pt x="8204" y="6751"/>
                    <a:pt x="7954" y="6466"/>
                  </a:cubicBezTo>
                  <a:cubicBezTo>
                    <a:pt x="8097" y="6323"/>
                    <a:pt x="8192" y="6108"/>
                    <a:pt x="8192" y="5870"/>
                  </a:cubicBezTo>
                  <a:cubicBezTo>
                    <a:pt x="8192" y="5418"/>
                    <a:pt x="7811" y="5037"/>
                    <a:pt x="7359" y="5037"/>
                  </a:cubicBezTo>
                  <a:cubicBezTo>
                    <a:pt x="7216" y="5037"/>
                    <a:pt x="7097" y="5073"/>
                    <a:pt x="6978" y="5132"/>
                  </a:cubicBezTo>
                  <a:cubicBezTo>
                    <a:pt x="6823" y="4858"/>
                    <a:pt x="6656" y="4561"/>
                    <a:pt x="6490" y="4239"/>
                  </a:cubicBezTo>
                  <a:cubicBezTo>
                    <a:pt x="6442" y="4144"/>
                    <a:pt x="6406" y="4072"/>
                    <a:pt x="6359" y="4001"/>
                  </a:cubicBezTo>
                  <a:cubicBezTo>
                    <a:pt x="6537" y="3846"/>
                    <a:pt x="6656" y="3608"/>
                    <a:pt x="6656" y="3358"/>
                  </a:cubicBezTo>
                  <a:cubicBezTo>
                    <a:pt x="6656" y="2894"/>
                    <a:pt x="6287" y="2525"/>
                    <a:pt x="5823" y="2525"/>
                  </a:cubicBezTo>
                  <a:cubicBezTo>
                    <a:pt x="5668" y="2525"/>
                    <a:pt x="5537" y="2572"/>
                    <a:pt x="5418" y="2632"/>
                  </a:cubicBezTo>
                  <a:cubicBezTo>
                    <a:pt x="5120" y="2287"/>
                    <a:pt x="4811" y="2001"/>
                    <a:pt x="4501" y="1786"/>
                  </a:cubicBezTo>
                  <a:cubicBezTo>
                    <a:pt x="4561" y="1679"/>
                    <a:pt x="4585" y="1548"/>
                    <a:pt x="4585" y="1429"/>
                  </a:cubicBezTo>
                  <a:cubicBezTo>
                    <a:pt x="4585" y="965"/>
                    <a:pt x="4215" y="596"/>
                    <a:pt x="3751" y="596"/>
                  </a:cubicBezTo>
                  <a:cubicBezTo>
                    <a:pt x="3442" y="596"/>
                    <a:pt x="3168" y="751"/>
                    <a:pt x="3025" y="1013"/>
                  </a:cubicBezTo>
                  <a:cubicBezTo>
                    <a:pt x="2501" y="834"/>
                    <a:pt x="2025" y="751"/>
                    <a:pt x="1656" y="727"/>
                  </a:cubicBezTo>
                  <a:cubicBezTo>
                    <a:pt x="1596" y="322"/>
                    <a:pt x="1251"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24"/>
            <p:cNvSpPr/>
            <p:nvPr/>
          </p:nvSpPr>
          <p:spPr>
            <a:xfrm>
              <a:off x="2198175" y="2977875"/>
              <a:ext cx="600700" cy="233975"/>
            </a:xfrm>
            <a:custGeom>
              <a:avLst/>
              <a:gdLst/>
              <a:ahLst/>
              <a:cxnLst/>
              <a:rect l="l" t="t" r="r" b="b"/>
              <a:pathLst>
                <a:path w="24028" h="9359" extrusionOk="0">
                  <a:moveTo>
                    <a:pt x="12038" y="1"/>
                  </a:moveTo>
                  <a:cubicBezTo>
                    <a:pt x="11621" y="1"/>
                    <a:pt x="11288" y="310"/>
                    <a:pt x="11193" y="763"/>
                  </a:cubicBezTo>
                  <a:cubicBezTo>
                    <a:pt x="10823" y="786"/>
                    <a:pt x="10407" y="882"/>
                    <a:pt x="9954" y="1060"/>
                  </a:cubicBezTo>
                  <a:cubicBezTo>
                    <a:pt x="9811" y="846"/>
                    <a:pt x="9573" y="715"/>
                    <a:pt x="9288" y="715"/>
                  </a:cubicBezTo>
                  <a:cubicBezTo>
                    <a:pt x="8823" y="715"/>
                    <a:pt x="8454" y="1084"/>
                    <a:pt x="8454" y="1548"/>
                  </a:cubicBezTo>
                  <a:cubicBezTo>
                    <a:pt x="8454" y="1679"/>
                    <a:pt x="8490" y="1822"/>
                    <a:pt x="8549" y="1917"/>
                  </a:cubicBezTo>
                  <a:cubicBezTo>
                    <a:pt x="8276" y="2144"/>
                    <a:pt x="7990" y="2418"/>
                    <a:pt x="7728" y="2739"/>
                  </a:cubicBezTo>
                  <a:cubicBezTo>
                    <a:pt x="7621" y="2691"/>
                    <a:pt x="7502" y="2668"/>
                    <a:pt x="7371" y="2668"/>
                  </a:cubicBezTo>
                  <a:cubicBezTo>
                    <a:pt x="6906" y="2668"/>
                    <a:pt x="6537" y="3037"/>
                    <a:pt x="6537" y="3501"/>
                  </a:cubicBezTo>
                  <a:cubicBezTo>
                    <a:pt x="6537" y="3727"/>
                    <a:pt x="6621" y="3930"/>
                    <a:pt x="6775" y="4084"/>
                  </a:cubicBezTo>
                  <a:cubicBezTo>
                    <a:pt x="6597" y="4382"/>
                    <a:pt x="6418" y="4680"/>
                    <a:pt x="6251" y="5013"/>
                  </a:cubicBezTo>
                  <a:cubicBezTo>
                    <a:pt x="6228" y="5096"/>
                    <a:pt x="6180" y="5168"/>
                    <a:pt x="6132" y="5239"/>
                  </a:cubicBezTo>
                  <a:cubicBezTo>
                    <a:pt x="6049" y="5192"/>
                    <a:pt x="5942" y="5180"/>
                    <a:pt x="5835" y="5180"/>
                  </a:cubicBezTo>
                  <a:cubicBezTo>
                    <a:pt x="5370" y="5180"/>
                    <a:pt x="5001" y="5549"/>
                    <a:pt x="5001" y="6013"/>
                  </a:cubicBezTo>
                  <a:cubicBezTo>
                    <a:pt x="5001" y="6228"/>
                    <a:pt x="5073" y="6418"/>
                    <a:pt x="5216" y="6561"/>
                  </a:cubicBezTo>
                  <a:cubicBezTo>
                    <a:pt x="4930" y="6882"/>
                    <a:pt x="4644" y="7144"/>
                    <a:pt x="4346" y="7371"/>
                  </a:cubicBezTo>
                  <a:cubicBezTo>
                    <a:pt x="4204" y="7204"/>
                    <a:pt x="3989" y="7120"/>
                    <a:pt x="3751" y="7120"/>
                  </a:cubicBezTo>
                  <a:cubicBezTo>
                    <a:pt x="3287" y="7120"/>
                    <a:pt x="2918" y="7490"/>
                    <a:pt x="2918" y="7954"/>
                  </a:cubicBezTo>
                  <a:cubicBezTo>
                    <a:pt x="2918" y="7990"/>
                    <a:pt x="2918" y="8049"/>
                    <a:pt x="2930" y="8109"/>
                  </a:cubicBezTo>
                  <a:cubicBezTo>
                    <a:pt x="2441" y="8275"/>
                    <a:pt x="2001" y="8347"/>
                    <a:pt x="1656" y="8371"/>
                  </a:cubicBezTo>
                  <a:cubicBezTo>
                    <a:pt x="1584" y="7990"/>
                    <a:pt x="1239" y="7692"/>
                    <a:pt x="834" y="7692"/>
                  </a:cubicBezTo>
                  <a:cubicBezTo>
                    <a:pt x="370" y="7692"/>
                    <a:pt x="1" y="8073"/>
                    <a:pt x="1" y="8525"/>
                  </a:cubicBezTo>
                  <a:cubicBezTo>
                    <a:pt x="1" y="8990"/>
                    <a:pt x="370" y="9359"/>
                    <a:pt x="834" y="9359"/>
                  </a:cubicBezTo>
                  <a:cubicBezTo>
                    <a:pt x="1251" y="9359"/>
                    <a:pt x="1596" y="9037"/>
                    <a:pt x="1656" y="8633"/>
                  </a:cubicBezTo>
                  <a:cubicBezTo>
                    <a:pt x="2025" y="8609"/>
                    <a:pt x="2501" y="8525"/>
                    <a:pt x="3025" y="8347"/>
                  </a:cubicBezTo>
                  <a:cubicBezTo>
                    <a:pt x="3168" y="8609"/>
                    <a:pt x="3442" y="8764"/>
                    <a:pt x="3751" y="8764"/>
                  </a:cubicBezTo>
                  <a:cubicBezTo>
                    <a:pt x="4215" y="8764"/>
                    <a:pt x="4585" y="8394"/>
                    <a:pt x="4585" y="7930"/>
                  </a:cubicBezTo>
                  <a:cubicBezTo>
                    <a:pt x="4585" y="7811"/>
                    <a:pt x="4561" y="7680"/>
                    <a:pt x="4501" y="7573"/>
                  </a:cubicBezTo>
                  <a:cubicBezTo>
                    <a:pt x="4811" y="7359"/>
                    <a:pt x="5120" y="7073"/>
                    <a:pt x="5418" y="6728"/>
                  </a:cubicBezTo>
                  <a:cubicBezTo>
                    <a:pt x="5537" y="6787"/>
                    <a:pt x="5668" y="6835"/>
                    <a:pt x="5823" y="6835"/>
                  </a:cubicBezTo>
                  <a:cubicBezTo>
                    <a:pt x="6287" y="6835"/>
                    <a:pt x="6656" y="6466"/>
                    <a:pt x="6656" y="6001"/>
                  </a:cubicBezTo>
                  <a:cubicBezTo>
                    <a:pt x="6656" y="5751"/>
                    <a:pt x="6537" y="5513"/>
                    <a:pt x="6359" y="5358"/>
                  </a:cubicBezTo>
                  <a:cubicBezTo>
                    <a:pt x="6406" y="5287"/>
                    <a:pt x="6442" y="5215"/>
                    <a:pt x="6490" y="5120"/>
                  </a:cubicBezTo>
                  <a:cubicBezTo>
                    <a:pt x="6656" y="4799"/>
                    <a:pt x="6823" y="4501"/>
                    <a:pt x="6978" y="4227"/>
                  </a:cubicBezTo>
                  <a:cubicBezTo>
                    <a:pt x="7097" y="4287"/>
                    <a:pt x="7216" y="4323"/>
                    <a:pt x="7359" y="4323"/>
                  </a:cubicBezTo>
                  <a:cubicBezTo>
                    <a:pt x="7811" y="4323"/>
                    <a:pt x="8192" y="3942"/>
                    <a:pt x="8192" y="3489"/>
                  </a:cubicBezTo>
                  <a:cubicBezTo>
                    <a:pt x="8192" y="3251"/>
                    <a:pt x="8097" y="3037"/>
                    <a:pt x="7954" y="2894"/>
                  </a:cubicBezTo>
                  <a:cubicBezTo>
                    <a:pt x="8204" y="2608"/>
                    <a:pt x="8454" y="2358"/>
                    <a:pt x="8704" y="2144"/>
                  </a:cubicBezTo>
                  <a:cubicBezTo>
                    <a:pt x="8859" y="2298"/>
                    <a:pt x="9061" y="2382"/>
                    <a:pt x="9288" y="2382"/>
                  </a:cubicBezTo>
                  <a:cubicBezTo>
                    <a:pt x="9752" y="2382"/>
                    <a:pt x="10121" y="2013"/>
                    <a:pt x="10121" y="1548"/>
                  </a:cubicBezTo>
                  <a:cubicBezTo>
                    <a:pt x="10121" y="1465"/>
                    <a:pt x="10109" y="1382"/>
                    <a:pt x="10097" y="1310"/>
                  </a:cubicBezTo>
                  <a:cubicBezTo>
                    <a:pt x="10490" y="1144"/>
                    <a:pt x="10871" y="1072"/>
                    <a:pt x="11204" y="1025"/>
                  </a:cubicBezTo>
                  <a:cubicBezTo>
                    <a:pt x="11288" y="1417"/>
                    <a:pt x="11621" y="1703"/>
                    <a:pt x="12026" y="1703"/>
                  </a:cubicBezTo>
                  <a:cubicBezTo>
                    <a:pt x="12431" y="1703"/>
                    <a:pt x="12776" y="1417"/>
                    <a:pt x="12848" y="1025"/>
                  </a:cubicBezTo>
                  <a:cubicBezTo>
                    <a:pt x="13205" y="1072"/>
                    <a:pt x="13586" y="1144"/>
                    <a:pt x="13991" y="1310"/>
                  </a:cubicBezTo>
                  <a:cubicBezTo>
                    <a:pt x="13979" y="1382"/>
                    <a:pt x="13967" y="1465"/>
                    <a:pt x="13967" y="1536"/>
                  </a:cubicBezTo>
                  <a:cubicBezTo>
                    <a:pt x="13967" y="2001"/>
                    <a:pt x="14336" y="2370"/>
                    <a:pt x="14800" y="2370"/>
                  </a:cubicBezTo>
                  <a:cubicBezTo>
                    <a:pt x="15014" y="2370"/>
                    <a:pt x="15217" y="2275"/>
                    <a:pt x="15360" y="2144"/>
                  </a:cubicBezTo>
                  <a:cubicBezTo>
                    <a:pt x="15645" y="2382"/>
                    <a:pt x="15943" y="2668"/>
                    <a:pt x="16229" y="3025"/>
                  </a:cubicBezTo>
                  <a:cubicBezTo>
                    <a:pt x="16062" y="3168"/>
                    <a:pt x="15967" y="3382"/>
                    <a:pt x="15967" y="3620"/>
                  </a:cubicBezTo>
                  <a:cubicBezTo>
                    <a:pt x="15967" y="4084"/>
                    <a:pt x="16348" y="4453"/>
                    <a:pt x="16800" y="4453"/>
                  </a:cubicBezTo>
                  <a:cubicBezTo>
                    <a:pt x="16919" y="4453"/>
                    <a:pt x="17039" y="4418"/>
                    <a:pt x="17146" y="4382"/>
                  </a:cubicBezTo>
                  <a:cubicBezTo>
                    <a:pt x="17277" y="4620"/>
                    <a:pt x="17420" y="4858"/>
                    <a:pt x="17550" y="5120"/>
                  </a:cubicBezTo>
                  <a:cubicBezTo>
                    <a:pt x="17598" y="5227"/>
                    <a:pt x="17658" y="5335"/>
                    <a:pt x="17717" y="5430"/>
                  </a:cubicBezTo>
                  <a:cubicBezTo>
                    <a:pt x="17550" y="5585"/>
                    <a:pt x="17443" y="5811"/>
                    <a:pt x="17443" y="6049"/>
                  </a:cubicBezTo>
                  <a:cubicBezTo>
                    <a:pt x="17443" y="6501"/>
                    <a:pt x="17812" y="6882"/>
                    <a:pt x="18277" y="6882"/>
                  </a:cubicBezTo>
                  <a:cubicBezTo>
                    <a:pt x="18432" y="6882"/>
                    <a:pt x="18563" y="6835"/>
                    <a:pt x="18682" y="6775"/>
                  </a:cubicBezTo>
                  <a:cubicBezTo>
                    <a:pt x="18979" y="7097"/>
                    <a:pt x="19277" y="7371"/>
                    <a:pt x="19586" y="7597"/>
                  </a:cubicBezTo>
                  <a:cubicBezTo>
                    <a:pt x="19539" y="7692"/>
                    <a:pt x="19515" y="7811"/>
                    <a:pt x="19515" y="7930"/>
                  </a:cubicBezTo>
                  <a:cubicBezTo>
                    <a:pt x="19515" y="8394"/>
                    <a:pt x="19884" y="8764"/>
                    <a:pt x="20348" y="8764"/>
                  </a:cubicBezTo>
                  <a:cubicBezTo>
                    <a:pt x="20646" y="8764"/>
                    <a:pt x="20908" y="8585"/>
                    <a:pt x="21063" y="8347"/>
                  </a:cubicBezTo>
                  <a:cubicBezTo>
                    <a:pt x="21551" y="8514"/>
                    <a:pt x="22015" y="8585"/>
                    <a:pt x="22373" y="8621"/>
                  </a:cubicBezTo>
                  <a:cubicBezTo>
                    <a:pt x="22432" y="9025"/>
                    <a:pt x="22777" y="9323"/>
                    <a:pt x="23194" y="9323"/>
                  </a:cubicBezTo>
                  <a:cubicBezTo>
                    <a:pt x="23646" y="9323"/>
                    <a:pt x="24027" y="8942"/>
                    <a:pt x="24027" y="8490"/>
                  </a:cubicBezTo>
                  <a:cubicBezTo>
                    <a:pt x="24027" y="8025"/>
                    <a:pt x="23646" y="7656"/>
                    <a:pt x="23194" y="7656"/>
                  </a:cubicBezTo>
                  <a:cubicBezTo>
                    <a:pt x="22777" y="7656"/>
                    <a:pt x="22432" y="7954"/>
                    <a:pt x="22373" y="8347"/>
                  </a:cubicBezTo>
                  <a:cubicBezTo>
                    <a:pt x="22039" y="8323"/>
                    <a:pt x="21622" y="8263"/>
                    <a:pt x="21170" y="8109"/>
                  </a:cubicBezTo>
                  <a:cubicBezTo>
                    <a:pt x="21170" y="8049"/>
                    <a:pt x="21182" y="7990"/>
                    <a:pt x="21182" y="7930"/>
                  </a:cubicBezTo>
                  <a:cubicBezTo>
                    <a:pt x="21182" y="7478"/>
                    <a:pt x="20813" y="7097"/>
                    <a:pt x="20348" y="7097"/>
                  </a:cubicBezTo>
                  <a:cubicBezTo>
                    <a:pt x="20110" y="7097"/>
                    <a:pt x="19884" y="7204"/>
                    <a:pt x="19741" y="7371"/>
                  </a:cubicBezTo>
                  <a:cubicBezTo>
                    <a:pt x="19455" y="7144"/>
                    <a:pt x="19170" y="6894"/>
                    <a:pt x="18908" y="6597"/>
                  </a:cubicBezTo>
                  <a:cubicBezTo>
                    <a:pt x="19039" y="6442"/>
                    <a:pt x="19122" y="6251"/>
                    <a:pt x="19122" y="6025"/>
                  </a:cubicBezTo>
                  <a:cubicBezTo>
                    <a:pt x="19122" y="5573"/>
                    <a:pt x="18753" y="5192"/>
                    <a:pt x="18289" y="5192"/>
                  </a:cubicBezTo>
                  <a:cubicBezTo>
                    <a:pt x="18170" y="5192"/>
                    <a:pt x="18074" y="5227"/>
                    <a:pt x="17967" y="5275"/>
                  </a:cubicBezTo>
                  <a:cubicBezTo>
                    <a:pt x="17920" y="5168"/>
                    <a:pt x="17860" y="5073"/>
                    <a:pt x="17812" y="4977"/>
                  </a:cubicBezTo>
                  <a:cubicBezTo>
                    <a:pt x="17681" y="4692"/>
                    <a:pt x="17539" y="4442"/>
                    <a:pt x="17396" y="4203"/>
                  </a:cubicBezTo>
                  <a:cubicBezTo>
                    <a:pt x="17550" y="4049"/>
                    <a:pt x="17658" y="3846"/>
                    <a:pt x="17658" y="3608"/>
                  </a:cubicBezTo>
                  <a:cubicBezTo>
                    <a:pt x="17658" y="3144"/>
                    <a:pt x="17277" y="2775"/>
                    <a:pt x="16824" y="2775"/>
                  </a:cubicBezTo>
                  <a:cubicBezTo>
                    <a:pt x="16681" y="2775"/>
                    <a:pt x="16562" y="2799"/>
                    <a:pt x="16467" y="2846"/>
                  </a:cubicBezTo>
                  <a:cubicBezTo>
                    <a:pt x="16146" y="2453"/>
                    <a:pt x="15836" y="2144"/>
                    <a:pt x="15538" y="1894"/>
                  </a:cubicBezTo>
                  <a:cubicBezTo>
                    <a:pt x="15598" y="1775"/>
                    <a:pt x="15634" y="1632"/>
                    <a:pt x="15634" y="1501"/>
                  </a:cubicBezTo>
                  <a:cubicBezTo>
                    <a:pt x="15634" y="1036"/>
                    <a:pt x="15253" y="667"/>
                    <a:pt x="14800" y="667"/>
                  </a:cubicBezTo>
                  <a:cubicBezTo>
                    <a:pt x="14514" y="667"/>
                    <a:pt x="14264" y="822"/>
                    <a:pt x="14110" y="1025"/>
                  </a:cubicBezTo>
                  <a:cubicBezTo>
                    <a:pt x="13669" y="846"/>
                    <a:pt x="13252" y="763"/>
                    <a:pt x="12859" y="715"/>
                  </a:cubicBezTo>
                  <a:cubicBezTo>
                    <a:pt x="12800" y="310"/>
                    <a:pt x="12455" y="1"/>
                    <a:pt x="12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24"/>
            <p:cNvSpPr/>
            <p:nvPr/>
          </p:nvSpPr>
          <p:spPr>
            <a:xfrm>
              <a:off x="2777425" y="3096350"/>
              <a:ext cx="3875" cy="67575"/>
            </a:xfrm>
            <a:custGeom>
              <a:avLst/>
              <a:gdLst/>
              <a:ahLst/>
              <a:cxnLst/>
              <a:rect l="l" t="t" r="r" b="b"/>
              <a:pathLst>
                <a:path w="155" h="2703" extrusionOk="0">
                  <a:moveTo>
                    <a:pt x="84" y="0"/>
                  </a:moveTo>
                  <a:cubicBezTo>
                    <a:pt x="36" y="0"/>
                    <a:pt x="0" y="24"/>
                    <a:pt x="0" y="72"/>
                  </a:cubicBezTo>
                  <a:lnTo>
                    <a:pt x="0" y="2632"/>
                  </a:lnTo>
                  <a:cubicBezTo>
                    <a:pt x="0" y="2679"/>
                    <a:pt x="36" y="2703"/>
                    <a:pt x="84" y="2703"/>
                  </a:cubicBezTo>
                  <a:cubicBezTo>
                    <a:pt x="119" y="2703"/>
                    <a:pt x="155" y="2679"/>
                    <a:pt x="155" y="2632"/>
                  </a:cubicBezTo>
                  <a:lnTo>
                    <a:pt x="155" y="72"/>
                  </a:lnTo>
                  <a:cubicBezTo>
                    <a:pt x="155" y="24"/>
                    <a:pt x="119" y="0"/>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24"/>
            <p:cNvSpPr/>
            <p:nvPr/>
          </p:nvSpPr>
          <p:spPr>
            <a:xfrm>
              <a:off x="2610425" y="3096350"/>
              <a:ext cx="3900" cy="67575"/>
            </a:xfrm>
            <a:custGeom>
              <a:avLst/>
              <a:gdLst/>
              <a:ahLst/>
              <a:cxnLst/>
              <a:rect l="l" t="t" r="r" b="b"/>
              <a:pathLst>
                <a:path w="156" h="2703" extrusionOk="0">
                  <a:moveTo>
                    <a:pt x="72" y="0"/>
                  </a:moveTo>
                  <a:cubicBezTo>
                    <a:pt x="37" y="0"/>
                    <a:pt x="1" y="24"/>
                    <a:pt x="1" y="72"/>
                  </a:cubicBezTo>
                  <a:lnTo>
                    <a:pt x="1" y="2632"/>
                  </a:lnTo>
                  <a:cubicBezTo>
                    <a:pt x="1" y="2679"/>
                    <a:pt x="37" y="2703"/>
                    <a:pt x="72" y="2703"/>
                  </a:cubicBezTo>
                  <a:cubicBezTo>
                    <a:pt x="120" y="2703"/>
                    <a:pt x="156" y="2679"/>
                    <a:pt x="156" y="2632"/>
                  </a:cubicBezTo>
                  <a:lnTo>
                    <a:pt x="156" y="72"/>
                  </a:lnTo>
                  <a:cubicBezTo>
                    <a:pt x="156" y="24"/>
                    <a:pt x="120"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24"/>
            <p:cNvSpPr/>
            <p:nvPr/>
          </p:nvSpPr>
          <p:spPr>
            <a:xfrm>
              <a:off x="2382725" y="3096050"/>
              <a:ext cx="3900" cy="67875"/>
            </a:xfrm>
            <a:custGeom>
              <a:avLst/>
              <a:gdLst/>
              <a:ahLst/>
              <a:cxnLst/>
              <a:rect l="l" t="t" r="r" b="b"/>
              <a:pathLst>
                <a:path w="156" h="2715" extrusionOk="0">
                  <a:moveTo>
                    <a:pt x="72" y="0"/>
                  </a:moveTo>
                  <a:cubicBezTo>
                    <a:pt x="36" y="0"/>
                    <a:pt x="1" y="36"/>
                    <a:pt x="1" y="84"/>
                  </a:cubicBezTo>
                  <a:lnTo>
                    <a:pt x="1" y="2644"/>
                  </a:lnTo>
                  <a:cubicBezTo>
                    <a:pt x="1" y="2679"/>
                    <a:pt x="36" y="2715"/>
                    <a:pt x="72" y="2715"/>
                  </a:cubicBezTo>
                  <a:cubicBezTo>
                    <a:pt x="120" y="2715"/>
                    <a:pt x="155" y="2691"/>
                    <a:pt x="155" y="2644"/>
                  </a:cubicBezTo>
                  <a:lnTo>
                    <a:pt x="155" y="84"/>
                  </a:lnTo>
                  <a:cubicBezTo>
                    <a:pt x="155" y="36"/>
                    <a:pt x="120"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24"/>
            <p:cNvSpPr/>
            <p:nvPr/>
          </p:nvSpPr>
          <p:spPr>
            <a:xfrm>
              <a:off x="2428875" y="3043650"/>
              <a:ext cx="3575" cy="167625"/>
            </a:xfrm>
            <a:custGeom>
              <a:avLst/>
              <a:gdLst/>
              <a:ahLst/>
              <a:cxnLst/>
              <a:rect l="l" t="t" r="r" b="b"/>
              <a:pathLst>
                <a:path w="143" h="6705" extrusionOk="0">
                  <a:moveTo>
                    <a:pt x="71" y="1"/>
                  </a:moveTo>
                  <a:cubicBezTo>
                    <a:pt x="36" y="1"/>
                    <a:pt x="0" y="37"/>
                    <a:pt x="0" y="84"/>
                  </a:cubicBezTo>
                  <a:lnTo>
                    <a:pt x="0" y="6633"/>
                  </a:lnTo>
                  <a:cubicBezTo>
                    <a:pt x="0" y="6668"/>
                    <a:pt x="36" y="6704"/>
                    <a:pt x="71" y="6704"/>
                  </a:cubicBezTo>
                  <a:cubicBezTo>
                    <a:pt x="119" y="6704"/>
                    <a:pt x="143" y="6668"/>
                    <a:pt x="143" y="6633"/>
                  </a:cubicBezTo>
                  <a:lnTo>
                    <a:pt x="143" y="84"/>
                  </a:lnTo>
                  <a:cubicBezTo>
                    <a:pt x="143" y="37"/>
                    <a:pt x="119"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24"/>
            <p:cNvSpPr/>
            <p:nvPr/>
          </p:nvSpPr>
          <p:spPr>
            <a:xfrm>
              <a:off x="2561625" y="3043650"/>
              <a:ext cx="3875" cy="167625"/>
            </a:xfrm>
            <a:custGeom>
              <a:avLst/>
              <a:gdLst/>
              <a:ahLst/>
              <a:cxnLst/>
              <a:rect l="l" t="t" r="r" b="b"/>
              <a:pathLst>
                <a:path w="155" h="6705" extrusionOk="0">
                  <a:moveTo>
                    <a:pt x="84" y="1"/>
                  </a:moveTo>
                  <a:cubicBezTo>
                    <a:pt x="36" y="1"/>
                    <a:pt x="0" y="37"/>
                    <a:pt x="0" y="84"/>
                  </a:cubicBezTo>
                  <a:lnTo>
                    <a:pt x="0" y="6633"/>
                  </a:lnTo>
                  <a:cubicBezTo>
                    <a:pt x="0" y="6668"/>
                    <a:pt x="36" y="6704"/>
                    <a:pt x="84" y="6704"/>
                  </a:cubicBezTo>
                  <a:cubicBezTo>
                    <a:pt x="119" y="6704"/>
                    <a:pt x="155" y="6668"/>
                    <a:pt x="155" y="6633"/>
                  </a:cubicBezTo>
                  <a:lnTo>
                    <a:pt x="155" y="84"/>
                  </a:lnTo>
                  <a:cubicBezTo>
                    <a:pt x="155" y="37"/>
                    <a:pt x="119"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24"/>
            <p:cNvSpPr/>
            <p:nvPr/>
          </p:nvSpPr>
          <p:spPr>
            <a:xfrm>
              <a:off x="2497025" y="3037100"/>
              <a:ext cx="3600" cy="186075"/>
            </a:xfrm>
            <a:custGeom>
              <a:avLst/>
              <a:gdLst/>
              <a:ahLst/>
              <a:cxnLst/>
              <a:rect l="l" t="t" r="r" b="b"/>
              <a:pathLst>
                <a:path w="144" h="7443" extrusionOk="0">
                  <a:moveTo>
                    <a:pt x="72" y="1"/>
                  </a:moveTo>
                  <a:cubicBezTo>
                    <a:pt x="24" y="1"/>
                    <a:pt x="1" y="25"/>
                    <a:pt x="1" y="72"/>
                  </a:cubicBezTo>
                  <a:lnTo>
                    <a:pt x="1" y="7371"/>
                  </a:lnTo>
                  <a:cubicBezTo>
                    <a:pt x="1" y="7407"/>
                    <a:pt x="24" y="7442"/>
                    <a:pt x="72" y="7442"/>
                  </a:cubicBezTo>
                  <a:cubicBezTo>
                    <a:pt x="120" y="7430"/>
                    <a:pt x="143" y="7395"/>
                    <a:pt x="143" y="7371"/>
                  </a:cubicBezTo>
                  <a:lnTo>
                    <a:pt x="143" y="72"/>
                  </a:lnTo>
                  <a:cubicBezTo>
                    <a:pt x="143" y="25"/>
                    <a:pt x="120"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24"/>
            <p:cNvSpPr/>
            <p:nvPr/>
          </p:nvSpPr>
          <p:spPr>
            <a:xfrm>
              <a:off x="2705675" y="3106750"/>
              <a:ext cx="3900" cy="45875"/>
            </a:xfrm>
            <a:custGeom>
              <a:avLst/>
              <a:gdLst/>
              <a:ahLst/>
              <a:cxnLst/>
              <a:rect l="l" t="t" r="r" b="b"/>
              <a:pathLst>
                <a:path w="156" h="1835" extrusionOk="0">
                  <a:moveTo>
                    <a:pt x="72" y="1"/>
                  </a:moveTo>
                  <a:cubicBezTo>
                    <a:pt x="37" y="1"/>
                    <a:pt x="1" y="25"/>
                    <a:pt x="1" y="72"/>
                  </a:cubicBezTo>
                  <a:lnTo>
                    <a:pt x="1" y="1763"/>
                  </a:lnTo>
                  <a:cubicBezTo>
                    <a:pt x="1" y="1811"/>
                    <a:pt x="37" y="1835"/>
                    <a:pt x="72" y="1835"/>
                  </a:cubicBezTo>
                  <a:cubicBezTo>
                    <a:pt x="120" y="1835"/>
                    <a:pt x="156" y="1811"/>
                    <a:pt x="156" y="1763"/>
                  </a:cubicBezTo>
                  <a:lnTo>
                    <a:pt x="156" y="72"/>
                  </a:lnTo>
                  <a:cubicBezTo>
                    <a:pt x="156" y="25"/>
                    <a:pt x="120"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24"/>
            <p:cNvSpPr/>
            <p:nvPr/>
          </p:nvSpPr>
          <p:spPr>
            <a:xfrm>
              <a:off x="2212775" y="3096050"/>
              <a:ext cx="3575" cy="67875"/>
            </a:xfrm>
            <a:custGeom>
              <a:avLst/>
              <a:gdLst/>
              <a:ahLst/>
              <a:cxnLst/>
              <a:rect l="l" t="t" r="r" b="b"/>
              <a:pathLst>
                <a:path w="143" h="2715" extrusionOk="0">
                  <a:moveTo>
                    <a:pt x="72" y="0"/>
                  </a:moveTo>
                  <a:cubicBezTo>
                    <a:pt x="24" y="0"/>
                    <a:pt x="0" y="36"/>
                    <a:pt x="0" y="84"/>
                  </a:cubicBezTo>
                  <a:lnTo>
                    <a:pt x="0" y="2644"/>
                  </a:lnTo>
                  <a:cubicBezTo>
                    <a:pt x="0" y="2679"/>
                    <a:pt x="24" y="2715"/>
                    <a:pt x="72" y="2715"/>
                  </a:cubicBezTo>
                  <a:cubicBezTo>
                    <a:pt x="119" y="2715"/>
                    <a:pt x="143" y="2691"/>
                    <a:pt x="143" y="2644"/>
                  </a:cubicBezTo>
                  <a:lnTo>
                    <a:pt x="143" y="84"/>
                  </a:lnTo>
                  <a:cubicBezTo>
                    <a:pt x="143" y="36"/>
                    <a:pt x="119"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24"/>
            <p:cNvSpPr/>
            <p:nvPr/>
          </p:nvSpPr>
          <p:spPr>
            <a:xfrm>
              <a:off x="2284500" y="3106750"/>
              <a:ext cx="3900" cy="45875"/>
            </a:xfrm>
            <a:custGeom>
              <a:avLst/>
              <a:gdLst/>
              <a:ahLst/>
              <a:cxnLst/>
              <a:rect l="l" t="t" r="r" b="b"/>
              <a:pathLst>
                <a:path w="156" h="1835" extrusionOk="0">
                  <a:moveTo>
                    <a:pt x="72" y="1"/>
                  </a:moveTo>
                  <a:cubicBezTo>
                    <a:pt x="36" y="1"/>
                    <a:pt x="0" y="25"/>
                    <a:pt x="0" y="72"/>
                  </a:cubicBezTo>
                  <a:lnTo>
                    <a:pt x="0" y="1763"/>
                  </a:lnTo>
                  <a:cubicBezTo>
                    <a:pt x="0" y="1811"/>
                    <a:pt x="36" y="1835"/>
                    <a:pt x="72" y="1835"/>
                  </a:cubicBezTo>
                  <a:cubicBezTo>
                    <a:pt x="120" y="1835"/>
                    <a:pt x="155" y="1811"/>
                    <a:pt x="155" y="1763"/>
                  </a:cubicBezTo>
                  <a:lnTo>
                    <a:pt x="155" y="72"/>
                  </a:lnTo>
                  <a:cubicBezTo>
                    <a:pt x="155" y="25"/>
                    <a:pt x="120"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9" name="Google Shape;379;p24"/>
          <p:cNvGrpSpPr/>
          <p:nvPr/>
        </p:nvGrpSpPr>
        <p:grpSpPr>
          <a:xfrm>
            <a:off x="705013" y="2450167"/>
            <a:ext cx="615600" cy="615600"/>
            <a:chOff x="292035" y="246950"/>
            <a:chExt cx="461700" cy="461700"/>
          </a:xfrm>
        </p:grpSpPr>
        <p:sp>
          <p:nvSpPr>
            <p:cNvPr id="380" name="Google Shape;380;p24"/>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24"/>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24"/>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24"/>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4" name="Google Shape;384;p24"/>
          <p:cNvSpPr/>
          <p:nvPr/>
        </p:nvSpPr>
        <p:spPr>
          <a:xfrm>
            <a:off x="7854173" y="5562610"/>
            <a:ext cx="4332319" cy="1295407"/>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5" name="Google Shape;385;p24"/>
          <p:cNvSpPr/>
          <p:nvPr/>
        </p:nvSpPr>
        <p:spPr>
          <a:xfrm rot="692904">
            <a:off x="8952058" y="517019"/>
            <a:ext cx="3663545" cy="2034835"/>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86" name="Google Shape;386;p24"/>
          <p:cNvGrpSpPr/>
          <p:nvPr/>
        </p:nvGrpSpPr>
        <p:grpSpPr>
          <a:xfrm>
            <a:off x="10800413" y="5638767"/>
            <a:ext cx="615600" cy="615600"/>
            <a:chOff x="292035" y="246950"/>
            <a:chExt cx="461700" cy="461700"/>
          </a:xfrm>
        </p:grpSpPr>
        <p:sp>
          <p:nvSpPr>
            <p:cNvPr id="387" name="Google Shape;387;p24"/>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24"/>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24"/>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24"/>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1" name="Google Shape;391;p24"/>
          <p:cNvGrpSpPr/>
          <p:nvPr/>
        </p:nvGrpSpPr>
        <p:grpSpPr>
          <a:xfrm>
            <a:off x="9898693" y="4199957"/>
            <a:ext cx="413683" cy="413683"/>
            <a:chOff x="292035" y="246950"/>
            <a:chExt cx="461700" cy="461700"/>
          </a:xfrm>
        </p:grpSpPr>
        <p:sp>
          <p:nvSpPr>
            <p:cNvPr id="392" name="Google Shape;392;p24"/>
            <p:cNvSpPr/>
            <p:nvPr/>
          </p:nvSpPr>
          <p:spPr>
            <a:xfrm>
              <a:off x="487635" y="246950"/>
              <a:ext cx="70500" cy="46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24"/>
            <p:cNvSpPr/>
            <p:nvPr/>
          </p:nvSpPr>
          <p:spPr>
            <a:xfrm rot="2710324">
              <a:off x="487565" y="247102"/>
              <a:ext cx="70640" cy="46159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24"/>
            <p:cNvSpPr/>
            <p:nvPr/>
          </p:nvSpPr>
          <p:spPr>
            <a:xfrm rot="5400000">
              <a:off x="487485" y="247000"/>
              <a:ext cx="70800" cy="46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24"/>
            <p:cNvSpPr/>
            <p:nvPr/>
          </p:nvSpPr>
          <p:spPr>
            <a:xfrm rot="8110324">
              <a:off x="487565" y="247102"/>
              <a:ext cx="70640" cy="46159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6" name="Google Shape;396;p24"/>
          <p:cNvSpPr/>
          <p:nvPr/>
        </p:nvSpPr>
        <p:spPr>
          <a:xfrm rot="10800000">
            <a:off x="57" y="-8"/>
            <a:ext cx="4332319" cy="1295407"/>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9827825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397"/>
        <p:cNvGrpSpPr/>
        <p:nvPr/>
      </p:nvGrpSpPr>
      <p:grpSpPr>
        <a:xfrm>
          <a:off x="0" y="0"/>
          <a:ext cx="0" cy="0"/>
          <a:chOff x="0" y="0"/>
          <a:chExt cx="0" cy="0"/>
        </a:xfrm>
      </p:grpSpPr>
      <p:sp>
        <p:nvSpPr>
          <p:cNvPr id="398" name="Google Shape;398;p25"/>
          <p:cNvSpPr/>
          <p:nvPr/>
        </p:nvSpPr>
        <p:spPr>
          <a:xfrm>
            <a:off x="67" y="3414874"/>
            <a:ext cx="12192189" cy="3432876"/>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9" name="Google Shape;399;p25"/>
          <p:cNvSpPr txBox="1">
            <a:spLocks noGrp="1"/>
          </p:cNvSpPr>
          <p:nvPr>
            <p:ph type="title"/>
          </p:nvPr>
        </p:nvSpPr>
        <p:spPr>
          <a:xfrm>
            <a:off x="960400" y="603100"/>
            <a:ext cx="1027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0" name="Google Shape;400;p25"/>
          <p:cNvSpPr txBox="1">
            <a:spLocks noGrp="1"/>
          </p:cNvSpPr>
          <p:nvPr>
            <p:ph type="subTitle" idx="1"/>
          </p:nvPr>
        </p:nvSpPr>
        <p:spPr>
          <a:xfrm>
            <a:off x="2107400" y="4741951"/>
            <a:ext cx="3389200" cy="658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401" name="Google Shape;401;p25"/>
          <p:cNvSpPr txBox="1">
            <a:spLocks noGrp="1"/>
          </p:cNvSpPr>
          <p:nvPr>
            <p:ph type="subTitle" idx="2"/>
          </p:nvPr>
        </p:nvSpPr>
        <p:spPr>
          <a:xfrm>
            <a:off x="2107400" y="5265847"/>
            <a:ext cx="3389200" cy="902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402" name="Google Shape;402;p25"/>
          <p:cNvSpPr txBox="1">
            <a:spLocks noGrp="1"/>
          </p:cNvSpPr>
          <p:nvPr>
            <p:ph type="subTitle" idx="3"/>
          </p:nvPr>
        </p:nvSpPr>
        <p:spPr>
          <a:xfrm>
            <a:off x="6695384" y="4741951"/>
            <a:ext cx="3389200" cy="658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403" name="Google Shape;403;p25"/>
          <p:cNvSpPr txBox="1">
            <a:spLocks noGrp="1"/>
          </p:cNvSpPr>
          <p:nvPr>
            <p:ph type="subTitle" idx="4"/>
          </p:nvPr>
        </p:nvSpPr>
        <p:spPr>
          <a:xfrm>
            <a:off x="6695384" y="5265847"/>
            <a:ext cx="3389200" cy="902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grpSp>
        <p:nvGrpSpPr>
          <p:cNvPr id="404" name="Google Shape;404;p25"/>
          <p:cNvGrpSpPr/>
          <p:nvPr/>
        </p:nvGrpSpPr>
        <p:grpSpPr>
          <a:xfrm>
            <a:off x="203157" y="5795013"/>
            <a:ext cx="1734604" cy="1062980"/>
            <a:chOff x="7020722" y="3595000"/>
            <a:chExt cx="2002699" cy="1227270"/>
          </a:xfrm>
        </p:grpSpPr>
        <p:sp>
          <p:nvSpPr>
            <p:cNvPr id="405" name="Google Shape;405;p25"/>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25"/>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25"/>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8" name="Google Shape;408;p25"/>
          <p:cNvSpPr/>
          <p:nvPr/>
        </p:nvSpPr>
        <p:spPr>
          <a:xfrm flipH="1">
            <a:off x="10597697" y="3980122"/>
            <a:ext cx="718124" cy="1615503"/>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9" name="Google Shape;409;p25"/>
          <p:cNvGrpSpPr/>
          <p:nvPr/>
        </p:nvGrpSpPr>
        <p:grpSpPr>
          <a:xfrm>
            <a:off x="11643454" y="4222275"/>
            <a:ext cx="548813" cy="1131213"/>
            <a:chOff x="8732590" y="3166706"/>
            <a:chExt cx="411610" cy="848410"/>
          </a:xfrm>
        </p:grpSpPr>
        <p:sp>
          <p:nvSpPr>
            <p:cNvPr id="410" name="Google Shape;410;p25"/>
            <p:cNvSpPr/>
            <p:nvPr/>
          </p:nvSpPr>
          <p:spPr>
            <a:xfrm flipH="1">
              <a:off x="8864669" y="3213840"/>
              <a:ext cx="85084" cy="254475"/>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25"/>
            <p:cNvSpPr/>
            <p:nvPr/>
          </p:nvSpPr>
          <p:spPr>
            <a:xfrm flipH="1">
              <a:off x="8732590" y="3166706"/>
              <a:ext cx="411610" cy="848410"/>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2" name="Google Shape;412;p25"/>
          <p:cNvGrpSpPr/>
          <p:nvPr/>
        </p:nvGrpSpPr>
        <p:grpSpPr>
          <a:xfrm flipH="1">
            <a:off x="10542477" y="4929710"/>
            <a:ext cx="3146908" cy="1928613"/>
            <a:chOff x="7020722" y="3595000"/>
            <a:chExt cx="2002699" cy="1227270"/>
          </a:xfrm>
        </p:grpSpPr>
        <p:sp>
          <p:nvSpPr>
            <p:cNvPr id="413" name="Google Shape;413;p25"/>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25"/>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25"/>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25"/>
          <p:cNvGrpSpPr/>
          <p:nvPr/>
        </p:nvGrpSpPr>
        <p:grpSpPr>
          <a:xfrm>
            <a:off x="714703" y="5126567"/>
            <a:ext cx="472965" cy="472965"/>
            <a:chOff x="292035" y="246950"/>
            <a:chExt cx="461700" cy="461700"/>
          </a:xfrm>
        </p:grpSpPr>
        <p:sp>
          <p:nvSpPr>
            <p:cNvPr id="417" name="Google Shape;417;p25"/>
            <p:cNvSpPr/>
            <p:nvPr/>
          </p:nvSpPr>
          <p:spPr>
            <a:xfrm>
              <a:off x="487635" y="246950"/>
              <a:ext cx="705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25"/>
            <p:cNvSpPr/>
            <p:nvPr/>
          </p:nvSpPr>
          <p:spPr>
            <a:xfrm rot="27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25"/>
            <p:cNvSpPr/>
            <p:nvPr/>
          </p:nvSpPr>
          <p:spPr>
            <a:xfrm rot="5400000">
              <a:off x="487485" y="247000"/>
              <a:ext cx="708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25"/>
            <p:cNvSpPr/>
            <p:nvPr/>
          </p:nvSpPr>
          <p:spPr>
            <a:xfrm rot="81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0733485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21"/>
        <p:cNvGrpSpPr/>
        <p:nvPr/>
      </p:nvGrpSpPr>
      <p:grpSpPr>
        <a:xfrm>
          <a:off x="0" y="0"/>
          <a:ext cx="0" cy="0"/>
          <a:chOff x="0" y="0"/>
          <a:chExt cx="0" cy="0"/>
        </a:xfrm>
      </p:grpSpPr>
      <p:sp>
        <p:nvSpPr>
          <p:cNvPr id="422" name="Google Shape;422;p26"/>
          <p:cNvSpPr txBox="1">
            <a:spLocks noGrp="1"/>
          </p:cNvSpPr>
          <p:nvPr>
            <p:ph type="title" hasCustomPrompt="1"/>
          </p:nvPr>
        </p:nvSpPr>
        <p:spPr>
          <a:xfrm>
            <a:off x="6633584" y="3819367"/>
            <a:ext cx="32996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933"/>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423" name="Google Shape;423;p26"/>
          <p:cNvSpPr txBox="1">
            <a:spLocks noGrp="1"/>
          </p:cNvSpPr>
          <p:nvPr>
            <p:ph type="subTitle" idx="1"/>
          </p:nvPr>
        </p:nvSpPr>
        <p:spPr>
          <a:xfrm>
            <a:off x="6636113" y="4315367"/>
            <a:ext cx="32944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24" name="Google Shape;424;p26"/>
          <p:cNvSpPr txBox="1">
            <a:spLocks noGrp="1"/>
          </p:cNvSpPr>
          <p:nvPr>
            <p:ph type="title" idx="2" hasCustomPrompt="1"/>
          </p:nvPr>
        </p:nvSpPr>
        <p:spPr>
          <a:xfrm>
            <a:off x="4443600" y="1617567"/>
            <a:ext cx="33048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933"/>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425" name="Google Shape;425;p26"/>
          <p:cNvSpPr txBox="1">
            <a:spLocks noGrp="1"/>
          </p:cNvSpPr>
          <p:nvPr>
            <p:ph type="subTitle" idx="3"/>
          </p:nvPr>
        </p:nvSpPr>
        <p:spPr>
          <a:xfrm>
            <a:off x="4447300" y="2113567"/>
            <a:ext cx="32996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26" name="Google Shape;426;p26"/>
          <p:cNvSpPr txBox="1">
            <a:spLocks noGrp="1"/>
          </p:cNvSpPr>
          <p:nvPr>
            <p:ph type="title" idx="4" hasCustomPrompt="1"/>
          </p:nvPr>
        </p:nvSpPr>
        <p:spPr>
          <a:xfrm>
            <a:off x="2253651" y="3819367"/>
            <a:ext cx="32944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933"/>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427" name="Google Shape;427;p26"/>
          <p:cNvSpPr txBox="1">
            <a:spLocks noGrp="1"/>
          </p:cNvSpPr>
          <p:nvPr>
            <p:ph type="subTitle" idx="5"/>
          </p:nvPr>
        </p:nvSpPr>
        <p:spPr>
          <a:xfrm>
            <a:off x="2256179" y="4315367"/>
            <a:ext cx="32892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28" name="Google Shape;428;p26"/>
          <p:cNvSpPr/>
          <p:nvPr/>
        </p:nvSpPr>
        <p:spPr>
          <a:xfrm>
            <a:off x="67" y="5842000"/>
            <a:ext cx="12192189" cy="1005811"/>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9" name="Google Shape;429;p26"/>
          <p:cNvSpPr/>
          <p:nvPr/>
        </p:nvSpPr>
        <p:spPr>
          <a:xfrm flipH="1">
            <a:off x="9677005" y="-1"/>
            <a:ext cx="2507188" cy="1497753"/>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0" name="Google Shape;430;p26"/>
          <p:cNvSpPr/>
          <p:nvPr/>
        </p:nvSpPr>
        <p:spPr>
          <a:xfrm>
            <a:off x="5" y="-1"/>
            <a:ext cx="2507188" cy="1497753"/>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26"/>
          <p:cNvSpPr/>
          <p:nvPr/>
        </p:nvSpPr>
        <p:spPr>
          <a:xfrm rot="1063409">
            <a:off x="3403789" y="5613579"/>
            <a:ext cx="702920" cy="1581384"/>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32" name="Google Shape;432;p26"/>
          <p:cNvGrpSpPr/>
          <p:nvPr/>
        </p:nvGrpSpPr>
        <p:grpSpPr>
          <a:xfrm>
            <a:off x="2349251" y="6138738"/>
            <a:ext cx="1173581" cy="719180"/>
            <a:chOff x="7020722" y="3595000"/>
            <a:chExt cx="2002699" cy="1227270"/>
          </a:xfrm>
        </p:grpSpPr>
        <p:sp>
          <p:nvSpPr>
            <p:cNvPr id="433" name="Google Shape;433;p26"/>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26"/>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26"/>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6" name="Google Shape;436;p26"/>
          <p:cNvGrpSpPr/>
          <p:nvPr/>
        </p:nvGrpSpPr>
        <p:grpSpPr>
          <a:xfrm>
            <a:off x="1952352" y="6227710"/>
            <a:ext cx="396929" cy="818161"/>
            <a:chOff x="6833589" y="268447"/>
            <a:chExt cx="554577" cy="1143108"/>
          </a:xfrm>
        </p:grpSpPr>
        <p:sp>
          <p:nvSpPr>
            <p:cNvPr id="437" name="Google Shape;437;p26"/>
            <p:cNvSpPr/>
            <p:nvPr/>
          </p:nvSpPr>
          <p:spPr>
            <a:xfrm>
              <a:off x="7095577" y="331953"/>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26"/>
            <p:cNvSpPr/>
            <p:nvPr/>
          </p:nvSpPr>
          <p:spPr>
            <a:xfrm>
              <a:off x="6833589" y="268447"/>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9" name="Google Shape;439;p26"/>
          <p:cNvGrpSpPr/>
          <p:nvPr/>
        </p:nvGrpSpPr>
        <p:grpSpPr>
          <a:xfrm>
            <a:off x="5428558" y="6138790"/>
            <a:ext cx="1968561" cy="260039"/>
            <a:chOff x="213125" y="197550"/>
            <a:chExt cx="1737375" cy="229500"/>
          </a:xfrm>
        </p:grpSpPr>
        <p:cxnSp>
          <p:nvCxnSpPr>
            <p:cNvPr id="440" name="Google Shape;440;p26"/>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1" name="Google Shape;441;p26"/>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2" name="Google Shape;442;p26"/>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3" name="Google Shape;443;p26"/>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4" name="Google Shape;444;p26"/>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5" name="Google Shape;445;p26"/>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6" name="Google Shape;446;p26"/>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7" name="Google Shape;447;p26"/>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8" name="Google Shape;448;p26"/>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9" name="Google Shape;449;p26"/>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50" name="Google Shape;450;p26"/>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51" name="Google Shape;451;p26"/>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120161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6"/>
        <p:cNvGrpSpPr/>
        <p:nvPr/>
      </p:nvGrpSpPr>
      <p:grpSpPr>
        <a:xfrm>
          <a:off x="0" y="0"/>
          <a:ext cx="0" cy="0"/>
          <a:chOff x="0" y="0"/>
          <a:chExt cx="0" cy="0"/>
        </a:xfrm>
      </p:grpSpPr>
      <p:sp>
        <p:nvSpPr>
          <p:cNvPr id="277" name="Google Shape;277;p9"/>
          <p:cNvSpPr/>
          <p:nvPr/>
        </p:nvSpPr>
        <p:spPr>
          <a:xfrm>
            <a:off x="6469867" y="450800"/>
            <a:ext cx="4356400" cy="4356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9"/>
          <p:cNvSpPr txBox="1">
            <a:spLocks noGrp="1"/>
          </p:cNvSpPr>
          <p:nvPr>
            <p:ph type="title"/>
          </p:nvPr>
        </p:nvSpPr>
        <p:spPr>
          <a:xfrm>
            <a:off x="950967" y="2103317"/>
            <a:ext cx="51360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79" name="Google Shape;279;p9"/>
          <p:cNvSpPr txBox="1">
            <a:spLocks noGrp="1"/>
          </p:cNvSpPr>
          <p:nvPr>
            <p:ph type="subTitle" idx="1"/>
          </p:nvPr>
        </p:nvSpPr>
        <p:spPr>
          <a:xfrm>
            <a:off x="950967" y="3345467"/>
            <a:ext cx="4567600" cy="14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2267"/>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sp>
        <p:nvSpPr>
          <p:cNvPr id="280" name="Google Shape;280;p9"/>
          <p:cNvSpPr/>
          <p:nvPr/>
        </p:nvSpPr>
        <p:spPr>
          <a:xfrm rot="10800000">
            <a:off x="11426080" y="5890005"/>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1" name="Google Shape;281;p9"/>
          <p:cNvGrpSpPr/>
          <p:nvPr/>
        </p:nvGrpSpPr>
        <p:grpSpPr>
          <a:xfrm>
            <a:off x="9785821" y="1974624"/>
            <a:ext cx="2201427" cy="2202216"/>
            <a:chOff x="1425475" y="2707650"/>
            <a:chExt cx="766300" cy="766575"/>
          </a:xfrm>
        </p:grpSpPr>
        <p:sp>
          <p:nvSpPr>
            <p:cNvPr id="282" name="Google Shape;282;p9"/>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9"/>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9"/>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9"/>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9"/>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9"/>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9"/>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9"/>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9"/>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9"/>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9"/>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9"/>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9"/>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9"/>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9"/>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9"/>
          <p:cNvGrpSpPr/>
          <p:nvPr/>
        </p:nvGrpSpPr>
        <p:grpSpPr>
          <a:xfrm>
            <a:off x="9657101" y="451063"/>
            <a:ext cx="1016177" cy="1233779"/>
            <a:chOff x="5270675" y="1740975"/>
            <a:chExt cx="288250" cy="349975"/>
          </a:xfrm>
        </p:grpSpPr>
        <p:sp>
          <p:nvSpPr>
            <p:cNvPr id="298" name="Google Shape;298;p9"/>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9"/>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9"/>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9"/>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9"/>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9"/>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9"/>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9"/>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9"/>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9"/>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9"/>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9" name="Google Shape;309;p9"/>
          <p:cNvGrpSpPr/>
          <p:nvPr/>
        </p:nvGrpSpPr>
        <p:grpSpPr>
          <a:xfrm>
            <a:off x="6631554" y="4644095"/>
            <a:ext cx="697703" cy="693024"/>
            <a:chOff x="4822550" y="1805400"/>
            <a:chExt cx="176075" cy="174900"/>
          </a:xfrm>
        </p:grpSpPr>
        <p:sp>
          <p:nvSpPr>
            <p:cNvPr id="310" name="Google Shape;310;p9"/>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9"/>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9"/>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9"/>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9"/>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9"/>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9"/>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9"/>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9"/>
          <p:cNvSpPr/>
          <p:nvPr/>
        </p:nvSpPr>
        <p:spPr>
          <a:xfrm>
            <a:off x="10719433" y="4050630"/>
            <a:ext cx="546176" cy="81136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9"/>
          <p:cNvSpPr/>
          <p:nvPr/>
        </p:nvSpPr>
        <p:spPr>
          <a:xfrm>
            <a:off x="6200834" y="573866"/>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20" name="Google Shape;320;p9"/>
          <p:cNvGrpSpPr/>
          <p:nvPr/>
        </p:nvGrpSpPr>
        <p:grpSpPr>
          <a:xfrm>
            <a:off x="-125659" y="5830001"/>
            <a:ext cx="1869092" cy="623391"/>
            <a:chOff x="1908650" y="3874300"/>
            <a:chExt cx="648750" cy="216375"/>
          </a:xfrm>
        </p:grpSpPr>
        <p:sp>
          <p:nvSpPr>
            <p:cNvPr id="321" name="Google Shape;321;p9"/>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9"/>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9"/>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9"/>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9"/>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9"/>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9"/>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9"/>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9"/>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9"/>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9"/>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9"/>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3" name="Google Shape;333;p9"/>
          <p:cNvSpPr/>
          <p:nvPr/>
        </p:nvSpPr>
        <p:spPr>
          <a:xfrm rot="-5400000">
            <a:off x="162067" y="53394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4" name="Google Shape;334;p9"/>
          <p:cNvSpPr/>
          <p:nvPr/>
        </p:nvSpPr>
        <p:spPr>
          <a:xfrm rot="-5400000">
            <a:off x="533934" y="53394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5" name="Google Shape;335;p9"/>
          <p:cNvGrpSpPr/>
          <p:nvPr/>
        </p:nvGrpSpPr>
        <p:grpSpPr>
          <a:xfrm>
            <a:off x="950967" y="-88267"/>
            <a:ext cx="546167" cy="1773085"/>
            <a:chOff x="713225" y="-66200"/>
            <a:chExt cx="409625" cy="1329814"/>
          </a:xfrm>
        </p:grpSpPr>
        <p:sp>
          <p:nvSpPr>
            <p:cNvPr id="336" name="Google Shape;336;p9"/>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9"/>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9"/>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9"/>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9"/>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9"/>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2" name="Google Shape;342;p9"/>
          <p:cNvSpPr/>
          <p:nvPr/>
        </p:nvSpPr>
        <p:spPr>
          <a:xfrm rot="10800000">
            <a:off x="11852063" y="545829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91961338"/>
      </p:ext>
    </p:extLst>
  </p:cSld>
  <p:clrMapOvr>
    <a:masterClrMapping/>
  </p:clrMapOvr>
  <p:extLst>
    <p:ext uri="{DCECCB84-F9BA-43D5-87BE-67443E8EF086}">
      <p15:sldGuideLst xmlns:p15="http://schemas.microsoft.com/office/powerpoint/2012/main">
        <p15:guide id="1" orient="horz">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6804133" y="719433"/>
            <a:ext cx="4436800" cy="12724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667"/>
            </a:lvl1pPr>
            <a:lvl2pPr lvl="1" algn="r" rtl="0">
              <a:spcBef>
                <a:spcPts val="0"/>
              </a:spcBef>
              <a:spcAft>
                <a:spcPts val="0"/>
              </a:spcAft>
              <a:buNone/>
              <a:defRPr sz="6667"/>
            </a:lvl2pPr>
            <a:lvl3pPr lvl="2" algn="r" rtl="0">
              <a:spcBef>
                <a:spcPts val="0"/>
              </a:spcBef>
              <a:spcAft>
                <a:spcPts val="0"/>
              </a:spcAft>
              <a:buNone/>
              <a:defRPr sz="6667"/>
            </a:lvl3pPr>
            <a:lvl4pPr lvl="3" algn="r" rtl="0">
              <a:spcBef>
                <a:spcPts val="0"/>
              </a:spcBef>
              <a:spcAft>
                <a:spcPts val="0"/>
              </a:spcAft>
              <a:buNone/>
              <a:defRPr sz="6667"/>
            </a:lvl4pPr>
            <a:lvl5pPr lvl="4" algn="r" rtl="0">
              <a:spcBef>
                <a:spcPts val="0"/>
              </a:spcBef>
              <a:spcAft>
                <a:spcPts val="0"/>
              </a:spcAft>
              <a:buNone/>
              <a:defRPr sz="6667"/>
            </a:lvl5pPr>
            <a:lvl6pPr lvl="5" algn="r" rtl="0">
              <a:spcBef>
                <a:spcPts val="0"/>
              </a:spcBef>
              <a:spcAft>
                <a:spcPts val="0"/>
              </a:spcAft>
              <a:buNone/>
              <a:defRPr sz="6667"/>
            </a:lvl6pPr>
            <a:lvl7pPr lvl="6" algn="r" rtl="0">
              <a:spcBef>
                <a:spcPts val="0"/>
              </a:spcBef>
              <a:spcAft>
                <a:spcPts val="0"/>
              </a:spcAft>
              <a:buNone/>
              <a:defRPr sz="6667"/>
            </a:lvl7pPr>
            <a:lvl8pPr lvl="7" algn="r" rtl="0">
              <a:spcBef>
                <a:spcPts val="0"/>
              </a:spcBef>
              <a:spcAft>
                <a:spcPts val="0"/>
              </a:spcAft>
              <a:buNone/>
              <a:defRPr sz="6667"/>
            </a:lvl8pPr>
            <a:lvl9pPr lvl="8" algn="r" rtl="0">
              <a:spcBef>
                <a:spcPts val="0"/>
              </a:spcBef>
              <a:spcAft>
                <a:spcPts val="0"/>
              </a:spcAft>
              <a:buNone/>
              <a:defRPr sz="6667"/>
            </a:lvl9pPr>
          </a:lstStyle>
          <a:p>
            <a:endParaRPr/>
          </a:p>
        </p:txBody>
      </p:sp>
      <p:sp>
        <p:nvSpPr>
          <p:cNvPr id="454" name="Google Shape;454;p27"/>
          <p:cNvSpPr txBox="1">
            <a:spLocks noGrp="1"/>
          </p:cNvSpPr>
          <p:nvPr>
            <p:ph type="subTitle" idx="1"/>
          </p:nvPr>
        </p:nvSpPr>
        <p:spPr>
          <a:xfrm>
            <a:off x="6804167" y="1841333"/>
            <a:ext cx="4436800" cy="9028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400">
                <a:solidFill>
                  <a:schemeClr val="dk2"/>
                </a:solidFill>
                <a:latin typeface="Nunito Black"/>
                <a:ea typeface="Nunito Black"/>
                <a:cs typeface="Nunito Black"/>
                <a:sym typeface="Nunito Black"/>
              </a:defRPr>
            </a:lvl1pPr>
            <a:lvl2pPr lvl="1" algn="r" rtl="0">
              <a:spcBef>
                <a:spcPts val="0"/>
              </a:spcBef>
              <a:spcAft>
                <a:spcPts val="0"/>
              </a:spcAft>
              <a:buNone/>
              <a:defRPr sz="2400">
                <a:solidFill>
                  <a:schemeClr val="dk2"/>
                </a:solidFill>
                <a:latin typeface="Nunito Black"/>
                <a:ea typeface="Nunito Black"/>
                <a:cs typeface="Nunito Black"/>
                <a:sym typeface="Nunito Black"/>
              </a:defRPr>
            </a:lvl2pPr>
            <a:lvl3pPr lvl="2" algn="r" rtl="0">
              <a:spcBef>
                <a:spcPts val="0"/>
              </a:spcBef>
              <a:spcAft>
                <a:spcPts val="0"/>
              </a:spcAft>
              <a:buNone/>
              <a:defRPr sz="2400">
                <a:solidFill>
                  <a:schemeClr val="dk2"/>
                </a:solidFill>
                <a:latin typeface="Nunito Black"/>
                <a:ea typeface="Nunito Black"/>
                <a:cs typeface="Nunito Black"/>
                <a:sym typeface="Nunito Black"/>
              </a:defRPr>
            </a:lvl3pPr>
            <a:lvl4pPr lvl="3" algn="r" rtl="0">
              <a:spcBef>
                <a:spcPts val="0"/>
              </a:spcBef>
              <a:spcAft>
                <a:spcPts val="0"/>
              </a:spcAft>
              <a:buNone/>
              <a:defRPr sz="2400">
                <a:solidFill>
                  <a:schemeClr val="dk2"/>
                </a:solidFill>
                <a:latin typeface="Nunito Black"/>
                <a:ea typeface="Nunito Black"/>
                <a:cs typeface="Nunito Black"/>
                <a:sym typeface="Nunito Black"/>
              </a:defRPr>
            </a:lvl4pPr>
            <a:lvl5pPr lvl="4" algn="r" rtl="0">
              <a:spcBef>
                <a:spcPts val="0"/>
              </a:spcBef>
              <a:spcAft>
                <a:spcPts val="0"/>
              </a:spcAft>
              <a:buNone/>
              <a:defRPr sz="2400">
                <a:solidFill>
                  <a:schemeClr val="dk2"/>
                </a:solidFill>
                <a:latin typeface="Nunito Black"/>
                <a:ea typeface="Nunito Black"/>
                <a:cs typeface="Nunito Black"/>
                <a:sym typeface="Nunito Black"/>
              </a:defRPr>
            </a:lvl5pPr>
            <a:lvl6pPr lvl="5" algn="r" rtl="0">
              <a:spcBef>
                <a:spcPts val="0"/>
              </a:spcBef>
              <a:spcAft>
                <a:spcPts val="0"/>
              </a:spcAft>
              <a:buNone/>
              <a:defRPr sz="2400">
                <a:solidFill>
                  <a:schemeClr val="dk2"/>
                </a:solidFill>
                <a:latin typeface="Nunito Black"/>
                <a:ea typeface="Nunito Black"/>
                <a:cs typeface="Nunito Black"/>
                <a:sym typeface="Nunito Black"/>
              </a:defRPr>
            </a:lvl6pPr>
            <a:lvl7pPr lvl="6" algn="r" rtl="0">
              <a:spcBef>
                <a:spcPts val="0"/>
              </a:spcBef>
              <a:spcAft>
                <a:spcPts val="0"/>
              </a:spcAft>
              <a:buNone/>
              <a:defRPr sz="2400">
                <a:solidFill>
                  <a:schemeClr val="dk2"/>
                </a:solidFill>
                <a:latin typeface="Nunito Black"/>
                <a:ea typeface="Nunito Black"/>
                <a:cs typeface="Nunito Black"/>
                <a:sym typeface="Nunito Black"/>
              </a:defRPr>
            </a:lvl7pPr>
            <a:lvl8pPr lvl="7" algn="r" rtl="0">
              <a:spcBef>
                <a:spcPts val="0"/>
              </a:spcBef>
              <a:spcAft>
                <a:spcPts val="0"/>
              </a:spcAft>
              <a:buNone/>
              <a:defRPr sz="2400">
                <a:solidFill>
                  <a:schemeClr val="dk2"/>
                </a:solidFill>
                <a:latin typeface="Nunito Black"/>
                <a:ea typeface="Nunito Black"/>
                <a:cs typeface="Nunito Black"/>
                <a:sym typeface="Nunito Black"/>
              </a:defRPr>
            </a:lvl8pPr>
            <a:lvl9pPr lvl="8" algn="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455" name="Google Shape;455;p27"/>
          <p:cNvSpPr txBox="1">
            <a:spLocks noGrp="1"/>
          </p:cNvSpPr>
          <p:nvPr>
            <p:ph type="subTitle" idx="2"/>
          </p:nvPr>
        </p:nvSpPr>
        <p:spPr>
          <a:xfrm>
            <a:off x="6804167" y="2622367"/>
            <a:ext cx="4436800" cy="1108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b="1"/>
            </a:lvl2pPr>
            <a:lvl3pPr lvl="2" algn="r" rtl="0">
              <a:spcBef>
                <a:spcPts val="0"/>
              </a:spcBef>
              <a:spcAft>
                <a:spcPts val="0"/>
              </a:spcAft>
              <a:buNone/>
              <a:defRPr b="1"/>
            </a:lvl3pPr>
            <a:lvl4pPr lvl="3" algn="r" rtl="0">
              <a:spcBef>
                <a:spcPts val="0"/>
              </a:spcBef>
              <a:spcAft>
                <a:spcPts val="0"/>
              </a:spcAft>
              <a:buNone/>
              <a:defRPr b="1"/>
            </a:lvl4pPr>
            <a:lvl5pPr lvl="4" algn="r" rtl="0">
              <a:spcBef>
                <a:spcPts val="0"/>
              </a:spcBef>
              <a:spcAft>
                <a:spcPts val="0"/>
              </a:spcAft>
              <a:buNone/>
              <a:defRPr b="1"/>
            </a:lvl5pPr>
            <a:lvl6pPr lvl="5" algn="r" rtl="0">
              <a:spcBef>
                <a:spcPts val="0"/>
              </a:spcBef>
              <a:spcAft>
                <a:spcPts val="0"/>
              </a:spcAft>
              <a:buNone/>
              <a:defRPr b="1"/>
            </a:lvl6pPr>
            <a:lvl7pPr lvl="6" algn="r" rtl="0">
              <a:spcBef>
                <a:spcPts val="0"/>
              </a:spcBef>
              <a:spcAft>
                <a:spcPts val="0"/>
              </a:spcAft>
              <a:buNone/>
              <a:defRPr b="1"/>
            </a:lvl7pPr>
            <a:lvl8pPr lvl="7" algn="r" rtl="0">
              <a:spcBef>
                <a:spcPts val="0"/>
              </a:spcBef>
              <a:spcAft>
                <a:spcPts val="0"/>
              </a:spcAft>
              <a:buNone/>
              <a:defRPr b="1"/>
            </a:lvl8pPr>
            <a:lvl9pPr lvl="8" algn="r" rtl="0">
              <a:spcBef>
                <a:spcPts val="0"/>
              </a:spcBef>
              <a:spcAft>
                <a:spcPts val="0"/>
              </a:spcAft>
              <a:buNone/>
              <a:defRPr b="1"/>
            </a:lvl9pPr>
          </a:lstStyle>
          <a:p>
            <a:endParaRPr/>
          </a:p>
        </p:txBody>
      </p:sp>
      <p:sp>
        <p:nvSpPr>
          <p:cNvPr id="456" name="Google Shape;456;p27"/>
          <p:cNvSpPr/>
          <p:nvPr/>
        </p:nvSpPr>
        <p:spPr>
          <a:xfrm rot="5400000">
            <a:off x="-446958" y="446952"/>
            <a:ext cx="6858217" cy="5964315"/>
          </a:xfrm>
          <a:custGeom>
            <a:avLst/>
            <a:gdLst/>
            <a:ahLst/>
            <a:cxnLst/>
            <a:rect l="l" t="t" r="r" b="b"/>
            <a:pathLst>
              <a:path w="165938" h="69331" extrusionOk="0">
                <a:moveTo>
                  <a:pt x="164033" y="1"/>
                </a:moveTo>
                <a:cubicBezTo>
                  <a:pt x="153139" y="72"/>
                  <a:pt x="142495" y="5668"/>
                  <a:pt x="133398" y="12050"/>
                </a:cubicBezTo>
                <a:cubicBezTo>
                  <a:pt x="130814" y="13847"/>
                  <a:pt x="128136" y="15788"/>
                  <a:pt x="125016" y="16145"/>
                </a:cubicBezTo>
                <a:cubicBezTo>
                  <a:pt x="124650" y="16187"/>
                  <a:pt x="124285" y="16205"/>
                  <a:pt x="123920" y="16205"/>
                </a:cubicBezTo>
                <a:cubicBezTo>
                  <a:pt x="121968" y="16205"/>
                  <a:pt x="120026" y="15676"/>
                  <a:pt x="118111" y="15264"/>
                </a:cubicBezTo>
                <a:cubicBezTo>
                  <a:pt x="114745" y="14550"/>
                  <a:pt x="111305" y="14196"/>
                  <a:pt x="107863" y="14196"/>
                </a:cubicBezTo>
                <a:cubicBezTo>
                  <a:pt x="102065" y="14196"/>
                  <a:pt x="96264" y="15201"/>
                  <a:pt x="90809" y="17181"/>
                </a:cubicBezTo>
                <a:cubicBezTo>
                  <a:pt x="83475" y="19860"/>
                  <a:pt x="76748" y="24265"/>
                  <a:pt x="69140" y="26028"/>
                </a:cubicBezTo>
                <a:cubicBezTo>
                  <a:pt x="66133" y="26724"/>
                  <a:pt x="63097" y="26986"/>
                  <a:pt x="60041" y="26986"/>
                </a:cubicBezTo>
                <a:cubicBezTo>
                  <a:pt x="51602" y="26986"/>
                  <a:pt x="43015" y="24987"/>
                  <a:pt x="34493" y="24611"/>
                </a:cubicBezTo>
                <a:cubicBezTo>
                  <a:pt x="33573" y="24571"/>
                  <a:pt x="32653" y="24552"/>
                  <a:pt x="31733" y="24552"/>
                </a:cubicBezTo>
                <a:cubicBezTo>
                  <a:pt x="26816" y="24552"/>
                  <a:pt x="21904" y="25111"/>
                  <a:pt x="17110" y="26194"/>
                </a:cubicBezTo>
                <a:cubicBezTo>
                  <a:pt x="12145" y="27302"/>
                  <a:pt x="7228" y="28968"/>
                  <a:pt x="2668" y="31254"/>
                </a:cubicBezTo>
                <a:cubicBezTo>
                  <a:pt x="1655" y="31743"/>
                  <a:pt x="763" y="32243"/>
                  <a:pt x="1" y="32826"/>
                </a:cubicBezTo>
                <a:lnTo>
                  <a:pt x="1" y="69330"/>
                </a:lnTo>
                <a:lnTo>
                  <a:pt x="165938" y="69330"/>
                </a:lnTo>
                <a:lnTo>
                  <a:pt x="165938" y="36"/>
                </a:lnTo>
                <a:lnTo>
                  <a:pt x="165926" y="36"/>
                </a:lnTo>
                <a:cubicBezTo>
                  <a:pt x="165462" y="12"/>
                  <a:pt x="165009" y="1"/>
                  <a:pt x="164545"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7" name="Google Shape;457;p27"/>
          <p:cNvSpPr txBox="1"/>
          <p:nvPr/>
        </p:nvSpPr>
        <p:spPr>
          <a:xfrm>
            <a:off x="6622800" y="4661201"/>
            <a:ext cx="4618400" cy="1036141"/>
          </a:xfrm>
          <a:prstGeom prst="rect">
            <a:avLst/>
          </a:prstGeom>
          <a:noFill/>
          <a:ln>
            <a:noFill/>
          </a:ln>
        </p:spPr>
        <p:txBody>
          <a:bodyPr spcFirstLastPara="1" wrap="square" lIns="121900" tIns="121900" rIns="121900" bIns="121900" anchor="t" anchorCtr="0">
            <a:spAutoFit/>
          </a:bodyPr>
          <a:lstStyle/>
          <a:p>
            <a:pPr marL="0" lvl="0" indent="0" algn="r" rtl="0">
              <a:spcBef>
                <a:spcPts val="400"/>
              </a:spcBef>
              <a:spcAft>
                <a:spcPts val="0"/>
              </a:spcAft>
              <a:buNone/>
            </a:pPr>
            <a:r>
              <a:rPr lang="en" sz="1600">
                <a:solidFill>
                  <a:schemeClr val="dk1"/>
                </a:solidFill>
                <a:latin typeface="Lato"/>
                <a:ea typeface="Lato"/>
                <a:cs typeface="Lato"/>
                <a:sym typeface="Lato"/>
              </a:rPr>
              <a:t>CREDITS: This presentation template was created by </a:t>
            </a:r>
            <a:r>
              <a:rPr lang="en" sz="16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600">
                <a:solidFill>
                  <a:schemeClr val="dk1"/>
                </a:solidFill>
                <a:latin typeface="Lato"/>
                <a:ea typeface="Lato"/>
                <a:cs typeface="Lato"/>
                <a:sym typeface="Lato"/>
              </a:rPr>
              <a:t>, including icons by </a:t>
            </a:r>
            <a:r>
              <a:rPr lang="en" sz="16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600">
                <a:solidFill>
                  <a:schemeClr val="dk1"/>
                </a:solidFill>
                <a:latin typeface="Lato"/>
                <a:ea typeface="Lato"/>
                <a:cs typeface="Lato"/>
                <a:sym typeface="Lato"/>
              </a:rPr>
              <a:t>, and infographics &amp; images by </a:t>
            </a:r>
            <a:r>
              <a:rPr lang="en" sz="16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600" b="1">
                <a:solidFill>
                  <a:schemeClr val="dk1"/>
                </a:solidFill>
                <a:latin typeface="Lato"/>
                <a:ea typeface="Lato"/>
                <a:cs typeface="Lato"/>
                <a:sym typeface="Lato"/>
              </a:rPr>
              <a:t> </a:t>
            </a:r>
            <a:endParaRPr sz="1600" b="1">
              <a:solidFill>
                <a:schemeClr val="dk1"/>
              </a:solidFill>
              <a:latin typeface="Lato"/>
              <a:ea typeface="Lato"/>
              <a:cs typeface="Lato"/>
              <a:sym typeface="Lato"/>
            </a:endParaRPr>
          </a:p>
        </p:txBody>
      </p:sp>
    </p:spTree>
    <p:extLst>
      <p:ext uri="{BB962C8B-B14F-4D97-AF65-F5344CB8AC3E}">
        <p14:creationId xmlns:p14="http://schemas.microsoft.com/office/powerpoint/2010/main" val="28382719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8"/>
        <p:cNvGrpSpPr/>
        <p:nvPr/>
      </p:nvGrpSpPr>
      <p:grpSpPr>
        <a:xfrm>
          <a:off x="0" y="0"/>
          <a:ext cx="0" cy="0"/>
          <a:chOff x="0" y="0"/>
          <a:chExt cx="0" cy="0"/>
        </a:xfrm>
      </p:grpSpPr>
      <p:sp>
        <p:nvSpPr>
          <p:cNvPr id="459" name="Google Shape;459;p28"/>
          <p:cNvSpPr/>
          <p:nvPr/>
        </p:nvSpPr>
        <p:spPr>
          <a:xfrm rot="10800000" flipH="1">
            <a:off x="67" y="21"/>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0" name="Google Shape;460;p28"/>
          <p:cNvSpPr/>
          <p:nvPr/>
        </p:nvSpPr>
        <p:spPr>
          <a:xfrm>
            <a:off x="67" y="6565555"/>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6339034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61"/>
        <p:cNvGrpSpPr/>
        <p:nvPr/>
      </p:nvGrpSpPr>
      <p:grpSpPr>
        <a:xfrm>
          <a:off x="0" y="0"/>
          <a:ext cx="0" cy="0"/>
          <a:chOff x="0" y="0"/>
          <a:chExt cx="0" cy="0"/>
        </a:xfrm>
      </p:grpSpPr>
      <p:sp>
        <p:nvSpPr>
          <p:cNvPr id="462" name="Google Shape;462;p29"/>
          <p:cNvSpPr/>
          <p:nvPr/>
        </p:nvSpPr>
        <p:spPr>
          <a:xfrm rot="-5400000">
            <a:off x="8850976" y="351697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3" name="Google Shape;463;p29"/>
          <p:cNvSpPr/>
          <p:nvPr/>
        </p:nvSpPr>
        <p:spPr>
          <a:xfrm rot="5400000">
            <a:off x="1346810" y="-134665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959564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951200" y="2353167"/>
            <a:ext cx="3569200" cy="8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4000">
                <a:solidFill>
                  <a:schemeClr val="dk2"/>
                </a:solidFill>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0" name="Google Shape;10;p2"/>
          <p:cNvSpPr txBox="1">
            <a:spLocks noGrp="1"/>
          </p:cNvSpPr>
          <p:nvPr>
            <p:ph type="ctrTitle"/>
          </p:nvPr>
        </p:nvSpPr>
        <p:spPr>
          <a:xfrm>
            <a:off x="951200" y="719167"/>
            <a:ext cx="8004800" cy="18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7200"/>
              <a:buNone/>
              <a:defRPr sz="5333" b="1"/>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endParaRPr/>
          </a:p>
        </p:txBody>
      </p:sp>
    </p:spTree>
    <p:extLst>
      <p:ext uri="{BB962C8B-B14F-4D97-AF65-F5344CB8AC3E}">
        <p14:creationId xmlns:p14="http://schemas.microsoft.com/office/powerpoint/2010/main" val="20106919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hasCustomPrompt="1"/>
          </p:nvPr>
        </p:nvSpPr>
        <p:spPr>
          <a:xfrm>
            <a:off x="7248404" y="1680233"/>
            <a:ext cx="1133600" cy="80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13" name="Google Shape;13;p3"/>
          <p:cNvSpPr txBox="1">
            <a:spLocks noGrp="1"/>
          </p:cNvSpPr>
          <p:nvPr>
            <p:ph type="subTitle" idx="1"/>
          </p:nvPr>
        </p:nvSpPr>
        <p:spPr>
          <a:xfrm>
            <a:off x="7107333" y="4287768"/>
            <a:ext cx="3645200" cy="89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14" name="Google Shape;14;p3"/>
          <p:cNvSpPr txBox="1">
            <a:spLocks noGrp="1"/>
          </p:cNvSpPr>
          <p:nvPr>
            <p:ph type="title" idx="2"/>
          </p:nvPr>
        </p:nvSpPr>
        <p:spPr>
          <a:xfrm>
            <a:off x="7107333" y="2485000"/>
            <a:ext cx="3645200" cy="1889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5" name="Google Shape;15;p3"/>
          <p:cNvSpPr/>
          <p:nvPr/>
        </p:nvSpPr>
        <p:spPr>
          <a:xfrm flipH="1">
            <a:off x="8542934" y="0"/>
            <a:ext cx="3649052" cy="2179885"/>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p:nvPr/>
        </p:nvSpPr>
        <p:spPr>
          <a:xfrm flipH="1">
            <a:off x="66" y="6138800"/>
            <a:ext cx="2405269" cy="719203"/>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142627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950800" y="1530600"/>
            <a:ext cx="10290400" cy="4706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400"/>
              </a:spcBef>
              <a:spcAft>
                <a:spcPts val="0"/>
              </a:spcAft>
              <a:buSzPts val="1200"/>
              <a:buFont typeface="Roboto Condensed Light"/>
              <a:buChar char="○"/>
              <a:defRPr sz="1600"/>
            </a:lvl2pPr>
            <a:lvl3pPr marL="1828754" lvl="2" indent="-406390" rtl="0">
              <a:spcBef>
                <a:spcPts val="0"/>
              </a:spcBef>
              <a:spcAft>
                <a:spcPts val="0"/>
              </a:spcAft>
              <a:buSzPts val="1200"/>
              <a:buFont typeface="Roboto Condensed Light"/>
              <a:buChar char="■"/>
              <a:defRPr sz="1600"/>
            </a:lvl3pPr>
            <a:lvl4pPr marL="2438339" lvl="3" indent="-406390" rtl="0">
              <a:spcBef>
                <a:spcPts val="0"/>
              </a:spcBef>
              <a:spcAft>
                <a:spcPts val="0"/>
              </a:spcAft>
              <a:buSzPts val="1200"/>
              <a:buFont typeface="Roboto Condensed Light"/>
              <a:buChar char="●"/>
              <a:defRPr sz="1600"/>
            </a:lvl4pPr>
            <a:lvl5pPr marL="3047924" lvl="4" indent="-406390" rtl="0">
              <a:spcBef>
                <a:spcPts val="0"/>
              </a:spcBef>
              <a:spcAft>
                <a:spcPts val="0"/>
              </a:spcAft>
              <a:buSzPts val="1200"/>
              <a:buFont typeface="Roboto Condensed Light"/>
              <a:buChar char="○"/>
              <a:defRPr sz="1600"/>
            </a:lvl5pPr>
            <a:lvl6pPr marL="3657509" lvl="5" indent="-406390" rtl="0">
              <a:spcBef>
                <a:spcPts val="0"/>
              </a:spcBef>
              <a:spcAft>
                <a:spcPts val="0"/>
              </a:spcAft>
              <a:buSzPts val="1200"/>
              <a:buFont typeface="Roboto Condensed Light"/>
              <a:buChar char="■"/>
              <a:defRPr sz="1600"/>
            </a:lvl6pPr>
            <a:lvl7pPr marL="4267093" lvl="6" indent="-406390" rtl="0">
              <a:spcBef>
                <a:spcPts val="0"/>
              </a:spcBef>
              <a:spcAft>
                <a:spcPts val="0"/>
              </a:spcAft>
              <a:buSzPts val="1200"/>
              <a:buFont typeface="Roboto Condensed Light"/>
              <a:buChar char="●"/>
              <a:defRPr sz="1600"/>
            </a:lvl7pPr>
            <a:lvl8pPr marL="4876678" lvl="7" indent="-406390" rtl="0">
              <a:spcBef>
                <a:spcPts val="0"/>
              </a:spcBef>
              <a:spcAft>
                <a:spcPts val="0"/>
              </a:spcAft>
              <a:buSzPts val="1200"/>
              <a:buFont typeface="Roboto Condensed Light"/>
              <a:buChar char="○"/>
              <a:defRPr sz="1600"/>
            </a:lvl8pPr>
            <a:lvl9pPr marL="5486263" lvl="8" indent="-406390" rtl="0">
              <a:spcBef>
                <a:spcPts val="0"/>
              </a:spcBef>
              <a:spcAft>
                <a:spcPts val="0"/>
              </a:spcAft>
              <a:buSzPts val="1200"/>
              <a:buFont typeface="Roboto Condensed Light"/>
              <a:buChar char="■"/>
              <a:defRPr sz="1600"/>
            </a:lvl9pPr>
          </a:lstStyle>
          <a:p>
            <a:endParaRPr/>
          </a:p>
        </p:txBody>
      </p:sp>
      <p:sp>
        <p:nvSpPr>
          <p:cNvPr id="19" name="Google Shape;19;p4"/>
          <p:cNvSpPr txBox="1">
            <a:spLocks noGrp="1"/>
          </p:cNvSpPr>
          <p:nvPr>
            <p:ph type="title"/>
          </p:nvPr>
        </p:nvSpPr>
        <p:spPr>
          <a:xfrm>
            <a:off x="950800" y="603100"/>
            <a:ext cx="10290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 name="Google Shape;20;p4"/>
          <p:cNvGrpSpPr/>
          <p:nvPr/>
        </p:nvGrpSpPr>
        <p:grpSpPr>
          <a:xfrm>
            <a:off x="10752088" y="6138738"/>
            <a:ext cx="1173581" cy="719180"/>
            <a:chOff x="7020722" y="3595000"/>
            <a:chExt cx="2002699" cy="1227270"/>
          </a:xfrm>
        </p:grpSpPr>
        <p:sp>
          <p:nvSpPr>
            <p:cNvPr id="21" name="Google Shape;21;p4"/>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4"/>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4"/>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 name="Google Shape;24;p4"/>
          <p:cNvGrpSpPr/>
          <p:nvPr/>
        </p:nvGrpSpPr>
        <p:grpSpPr>
          <a:xfrm>
            <a:off x="11778313" y="5434667"/>
            <a:ext cx="615600" cy="615600"/>
            <a:chOff x="292035" y="246950"/>
            <a:chExt cx="461700" cy="461700"/>
          </a:xfrm>
        </p:grpSpPr>
        <p:sp>
          <p:nvSpPr>
            <p:cNvPr id="25" name="Google Shape;25;p4"/>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4"/>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4"/>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 name="Google Shape;29;p4"/>
          <p:cNvSpPr/>
          <p:nvPr/>
        </p:nvSpPr>
        <p:spPr>
          <a:xfrm>
            <a:off x="473567" y="6400503"/>
            <a:ext cx="845335" cy="195891"/>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4"/>
          <p:cNvSpPr/>
          <p:nvPr/>
        </p:nvSpPr>
        <p:spPr>
          <a:xfrm>
            <a:off x="-547033" y="-270163"/>
            <a:ext cx="1781249" cy="989321"/>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4"/>
          <p:cNvSpPr/>
          <p:nvPr/>
        </p:nvSpPr>
        <p:spPr>
          <a:xfrm>
            <a:off x="11240975" y="-160500"/>
            <a:ext cx="845332" cy="763607"/>
          </a:xfrm>
          <a:custGeom>
            <a:avLst/>
            <a:gdLst/>
            <a:ahLst/>
            <a:cxnLst/>
            <a:rect l="l" t="t" r="r" b="b"/>
            <a:pathLst>
              <a:path w="6144" h="5550" extrusionOk="0">
                <a:moveTo>
                  <a:pt x="4239" y="358"/>
                </a:moveTo>
                <a:cubicBezTo>
                  <a:pt x="4263" y="501"/>
                  <a:pt x="4382" y="608"/>
                  <a:pt x="4536" y="608"/>
                </a:cubicBezTo>
                <a:cubicBezTo>
                  <a:pt x="4560" y="608"/>
                  <a:pt x="4596" y="608"/>
                  <a:pt x="4620" y="596"/>
                </a:cubicBezTo>
                <a:lnTo>
                  <a:pt x="5727" y="2501"/>
                </a:lnTo>
                <a:cubicBezTo>
                  <a:pt x="5620" y="2549"/>
                  <a:pt x="5560" y="2644"/>
                  <a:pt x="5560" y="2763"/>
                </a:cubicBezTo>
                <a:cubicBezTo>
                  <a:pt x="5560" y="2882"/>
                  <a:pt x="5632" y="2989"/>
                  <a:pt x="5727" y="3037"/>
                </a:cubicBezTo>
                <a:lnTo>
                  <a:pt x="4584" y="4990"/>
                </a:lnTo>
                <a:cubicBezTo>
                  <a:pt x="4560" y="4990"/>
                  <a:pt x="4536" y="4966"/>
                  <a:pt x="4501" y="4966"/>
                </a:cubicBezTo>
                <a:cubicBezTo>
                  <a:pt x="4370" y="4966"/>
                  <a:pt x="4251" y="5061"/>
                  <a:pt x="4227" y="5180"/>
                </a:cubicBezTo>
                <a:lnTo>
                  <a:pt x="1953" y="5180"/>
                </a:lnTo>
                <a:cubicBezTo>
                  <a:pt x="1917" y="5061"/>
                  <a:pt x="1810" y="4966"/>
                  <a:pt x="1679" y="4966"/>
                </a:cubicBezTo>
                <a:cubicBezTo>
                  <a:pt x="1631" y="4966"/>
                  <a:pt x="1596" y="4990"/>
                  <a:pt x="1572" y="4990"/>
                </a:cubicBezTo>
                <a:lnTo>
                  <a:pt x="429" y="3013"/>
                </a:lnTo>
                <a:cubicBezTo>
                  <a:pt x="512" y="2954"/>
                  <a:pt x="572" y="2858"/>
                  <a:pt x="572" y="2751"/>
                </a:cubicBezTo>
                <a:cubicBezTo>
                  <a:pt x="572" y="2644"/>
                  <a:pt x="512" y="2561"/>
                  <a:pt x="441" y="2501"/>
                </a:cubicBezTo>
                <a:lnTo>
                  <a:pt x="1560" y="584"/>
                </a:lnTo>
                <a:cubicBezTo>
                  <a:pt x="1596" y="596"/>
                  <a:pt x="1643" y="608"/>
                  <a:pt x="1691" y="608"/>
                </a:cubicBezTo>
                <a:cubicBezTo>
                  <a:pt x="1834" y="608"/>
                  <a:pt x="1977" y="501"/>
                  <a:pt x="1989" y="358"/>
                </a:cubicBezTo>
                <a:close/>
                <a:moveTo>
                  <a:pt x="1691" y="1"/>
                </a:moveTo>
                <a:cubicBezTo>
                  <a:pt x="1524" y="1"/>
                  <a:pt x="1393" y="132"/>
                  <a:pt x="1393" y="299"/>
                </a:cubicBezTo>
                <a:cubicBezTo>
                  <a:pt x="1393" y="394"/>
                  <a:pt x="1429" y="465"/>
                  <a:pt x="1488" y="525"/>
                </a:cubicBezTo>
                <a:lnTo>
                  <a:pt x="369" y="2454"/>
                </a:lnTo>
                <a:cubicBezTo>
                  <a:pt x="334" y="2454"/>
                  <a:pt x="322" y="2442"/>
                  <a:pt x="298" y="2442"/>
                </a:cubicBezTo>
                <a:cubicBezTo>
                  <a:pt x="131" y="2442"/>
                  <a:pt x="0" y="2573"/>
                  <a:pt x="0" y="2739"/>
                </a:cubicBezTo>
                <a:cubicBezTo>
                  <a:pt x="0" y="2906"/>
                  <a:pt x="131" y="3037"/>
                  <a:pt x="298" y="3037"/>
                </a:cubicBezTo>
                <a:cubicBezTo>
                  <a:pt x="322" y="3037"/>
                  <a:pt x="334" y="3037"/>
                  <a:pt x="369" y="3025"/>
                </a:cubicBezTo>
                <a:lnTo>
                  <a:pt x="1512" y="5013"/>
                </a:lnTo>
                <a:cubicBezTo>
                  <a:pt x="1441" y="5073"/>
                  <a:pt x="1393" y="5144"/>
                  <a:pt x="1393" y="5252"/>
                </a:cubicBezTo>
                <a:cubicBezTo>
                  <a:pt x="1393" y="5418"/>
                  <a:pt x="1524" y="5549"/>
                  <a:pt x="1691" y="5549"/>
                </a:cubicBezTo>
                <a:cubicBezTo>
                  <a:pt x="1858" y="5549"/>
                  <a:pt x="1989" y="5418"/>
                  <a:pt x="1989" y="5252"/>
                </a:cubicBezTo>
                <a:lnTo>
                  <a:pt x="4227" y="5252"/>
                </a:lnTo>
                <a:cubicBezTo>
                  <a:pt x="4227" y="5418"/>
                  <a:pt x="4358" y="5549"/>
                  <a:pt x="4525" y="5549"/>
                </a:cubicBezTo>
                <a:cubicBezTo>
                  <a:pt x="4679" y="5549"/>
                  <a:pt x="4822" y="5418"/>
                  <a:pt x="4822" y="5252"/>
                </a:cubicBezTo>
                <a:cubicBezTo>
                  <a:pt x="4822" y="5144"/>
                  <a:pt x="4763" y="5049"/>
                  <a:pt x="4667" y="5001"/>
                </a:cubicBezTo>
                <a:lnTo>
                  <a:pt x="5799" y="3049"/>
                </a:lnTo>
                <a:lnTo>
                  <a:pt x="5846" y="3049"/>
                </a:lnTo>
                <a:cubicBezTo>
                  <a:pt x="6013" y="3049"/>
                  <a:pt x="6144" y="2918"/>
                  <a:pt x="6144" y="2751"/>
                </a:cubicBezTo>
                <a:cubicBezTo>
                  <a:pt x="6144" y="2608"/>
                  <a:pt x="6013" y="2477"/>
                  <a:pt x="5846" y="2477"/>
                </a:cubicBezTo>
                <a:lnTo>
                  <a:pt x="5810" y="2477"/>
                </a:lnTo>
                <a:lnTo>
                  <a:pt x="4703" y="549"/>
                </a:lnTo>
                <a:cubicBezTo>
                  <a:pt x="4775" y="489"/>
                  <a:pt x="4834" y="406"/>
                  <a:pt x="4834" y="299"/>
                </a:cubicBezTo>
                <a:cubicBezTo>
                  <a:pt x="4834" y="132"/>
                  <a:pt x="4703" y="1"/>
                  <a:pt x="4536" y="1"/>
                </a:cubicBezTo>
                <a:cubicBezTo>
                  <a:pt x="4382" y="1"/>
                  <a:pt x="4251" y="108"/>
                  <a:pt x="4239" y="251"/>
                </a:cubicBezTo>
                <a:lnTo>
                  <a:pt x="1989" y="251"/>
                </a:lnTo>
                <a:cubicBezTo>
                  <a:pt x="1965" y="108"/>
                  <a:pt x="1846" y="1"/>
                  <a:pt x="169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4"/>
          <p:cNvSpPr/>
          <p:nvPr/>
        </p:nvSpPr>
        <p:spPr>
          <a:xfrm>
            <a:off x="9710529" y="229299"/>
            <a:ext cx="1041587" cy="209899"/>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6868168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1945035" y="4435267"/>
            <a:ext cx="3941200" cy="5608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5" name="Google Shape;35;p5"/>
          <p:cNvSpPr txBox="1">
            <a:spLocks noGrp="1"/>
          </p:cNvSpPr>
          <p:nvPr>
            <p:ph type="subTitle" idx="2"/>
          </p:nvPr>
        </p:nvSpPr>
        <p:spPr>
          <a:xfrm>
            <a:off x="1948367" y="4870400"/>
            <a:ext cx="3938000" cy="126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36" name="Google Shape;36;p5"/>
          <p:cNvSpPr txBox="1">
            <a:spLocks noGrp="1"/>
          </p:cNvSpPr>
          <p:nvPr>
            <p:ph type="subTitle" idx="3"/>
          </p:nvPr>
        </p:nvSpPr>
        <p:spPr>
          <a:xfrm>
            <a:off x="6305783" y="4435267"/>
            <a:ext cx="3941200" cy="5608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7" name="Google Shape;37;p5"/>
          <p:cNvSpPr txBox="1">
            <a:spLocks noGrp="1"/>
          </p:cNvSpPr>
          <p:nvPr>
            <p:ph type="subTitle" idx="4"/>
          </p:nvPr>
        </p:nvSpPr>
        <p:spPr>
          <a:xfrm>
            <a:off x="6309900" y="4870400"/>
            <a:ext cx="3932800" cy="126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38" name="Google Shape;38;p5"/>
          <p:cNvSpPr txBox="1">
            <a:spLocks noGrp="1"/>
          </p:cNvSpPr>
          <p:nvPr>
            <p:ph type="title"/>
          </p:nvPr>
        </p:nvSpPr>
        <p:spPr>
          <a:xfrm>
            <a:off x="950800" y="603100"/>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5"/>
          <p:cNvSpPr/>
          <p:nvPr/>
        </p:nvSpPr>
        <p:spPr>
          <a:xfrm rot="381136">
            <a:off x="-161540" y="3033341"/>
            <a:ext cx="967536" cy="2176615"/>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5"/>
          <p:cNvSpPr/>
          <p:nvPr/>
        </p:nvSpPr>
        <p:spPr>
          <a:xfrm rot="10800000" flipH="1">
            <a:off x="0" y="5509213"/>
            <a:ext cx="2257824" cy="1348788"/>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5"/>
          <p:cNvSpPr/>
          <p:nvPr/>
        </p:nvSpPr>
        <p:spPr>
          <a:xfrm rot="-1127788">
            <a:off x="11719778" y="3677959"/>
            <a:ext cx="739449" cy="1524159"/>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728680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960400" y="603100"/>
            <a:ext cx="10271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 name="Google Shape;44;p6"/>
          <p:cNvSpPr/>
          <p:nvPr/>
        </p:nvSpPr>
        <p:spPr>
          <a:xfrm rot="10800000" flipH="1">
            <a:off x="67" y="21"/>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6"/>
          <p:cNvSpPr/>
          <p:nvPr/>
        </p:nvSpPr>
        <p:spPr>
          <a:xfrm>
            <a:off x="67" y="6565555"/>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346393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p:nvPr/>
        </p:nvSpPr>
        <p:spPr>
          <a:xfrm>
            <a:off x="7958567" y="133"/>
            <a:ext cx="4235600" cy="6858000"/>
          </a:xfrm>
          <a:prstGeom prst="rect">
            <a:avLst/>
          </a:pr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7"/>
          <p:cNvSpPr txBox="1">
            <a:spLocks noGrp="1"/>
          </p:cNvSpPr>
          <p:nvPr>
            <p:ph type="title"/>
          </p:nvPr>
        </p:nvSpPr>
        <p:spPr>
          <a:xfrm>
            <a:off x="976400" y="1657067"/>
            <a:ext cx="4235600" cy="252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txBox="1">
            <a:spLocks noGrp="1"/>
          </p:cNvSpPr>
          <p:nvPr>
            <p:ph type="subTitle" idx="1"/>
          </p:nvPr>
        </p:nvSpPr>
        <p:spPr>
          <a:xfrm>
            <a:off x="976400" y="4413367"/>
            <a:ext cx="4235600" cy="120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50" name="Google Shape;50;p7"/>
          <p:cNvSpPr/>
          <p:nvPr/>
        </p:nvSpPr>
        <p:spPr>
          <a:xfrm rot="5400000" flipH="1">
            <a:off x="4661583" y="3259942"/>
            <a:ext cx="6857408" cy="338709"/>
          </a:xfrm>
          <a:custGeom>
            <a:avLst/>
            <a:gdLst/>
            <a:ahLst/>
            <a:cxnLst/>
            <a:rect l="l" t="t" r="r" b="b"/>
            <a:pathLst>
              <a:path w="53984" h="8516" extrusionOk="0">
                <a:moveTo>
                  <a:pt x="46657" y="1"/>
                </a:moveTo>
                <a:cubicBezTo>
                  <a:pt x="46074" y="1"/>
                  <a:pt x="45488" y="51"/>
                  <a:pt x="44899" y="169"/>
                </a:cubicBezTo>
                <a:cubicBezTo>
                  <a:pt x="43542" y="431"/>
                  <a:pt x="42387" y="1407"/>
                  <a:pt x="41470" y="2038"/>
                </a:cubicBezTo>
                <a:cubicBezTo>
                  <a:pt x="39232" y="3574"/>
                  <a:pt x="37029" y="4872"/>
                  <a:pt x="33612" y="5336"/>
                </a:cubicBezTo>
                <a:cubicBezTo>
                  <a:pt x="32989" y="5416"/>
                  <a:pt x="32472" y="5460"/>
                  <a:pt x="31980" y="5460"/>
                </a:cubicBezTo>
                <a:cubicBezTo>
                  <a:pt x="31371" y="5460"/>
                  <a:pt x="30802" y="5392"/>
                  <a:pt x="30123" y="5241"/>
                </a:cubicBezTo>
                <a:cubicBezTo>
                  <a:pt x="29750" y="5162"/>
                  <a:pt x="28846" y="5072"/>
                  <a:pt x="27839" y="5072"/>
                </a:cubicBezTo>
                <a:cubicBezTo>
                  <a:pt x="26724" y="5072"/>
                  <a:pt x="25482" y="5182"/>
                  <a:pt x="24694" y="5538"/>
                </a:cubicBezTo>
                <a:cubicBezTo>
                  <a:pt x="23539" y="6071"/>
                  <a:pt x="22016" y="6265"/>
                  <a:pt x="20469" y="6265"/>
                </a:cubicBezTo>
                <a:cubicBezTo>
                  <a:pt x="19146" y="6265"/>
                  <a:pt x="17804" y="6123"/>
                  <a:pt x="16657" y="5931"/>
                </a:cubicBezTo>
                <a:cubicBezTo>
                  <a:pt x="14636" y="5589"/>
                  <a:pt x="12849" y="5387"/>
                  <a:pt x="11110" y="5387"/>
                </a:cubicBezTo>
                <a:cubicBezTo>
                  <a:pt x="8793" y="5387"/>
                  <a:pt x="6562" y="5746"/>
                  <a:pt x="3977" y="6610"/>
                </a:cubicBezTo>
                <a:cubicBezTo>
                  <a:pt x="2417" y="7134"/>
                  <a:pt x="1179" y="7801"/>
                  <a:pt x="0" y="8515"/>
                </a:cubicBezTo>
                <a:lnTo>
                  <a:pt x="53983" y="8515"/>
                </a:lnTo>
                <a:lnTo>
                  <a:pt x="53983" y="1574"/>
                </a:lnTo>
                <a:cubicBezTo>
                  <a:pt x="51696" y="973"/>
                  <a:pt x="49211" y="1"/>
                  <a:pt x="4665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 name="Google Shape;51;p7"/>
          <p:cNvGrpSpPr/>
          <p:nvPr/>
        </p:nvGrpSpPr>
        <p:grpSpPr>
          <a:xfrm>
            <a:off x="9407458" y="6008774"/>
            <a:ext cx="1968561" cy="260039"/>
            <a:chOff x="213125" y="197550"/>
            <a:chExt cx="1737375" cy="229500"/>
          </a:xfrm>
        </p:grpSpPr>
        <p:cxnSp>
          <p:nvCxnSpPr>
            <p:cNvPr id="52" name="Google Shape;52;p7"/>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3" name="Google Shape;53;p7"/>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4" name="Google Shape;54;p7"/>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5" name="Google Shape;55;p7"/>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6" name="Google Shape;56;p7"/>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7" name="Google Shape;57;p7"/>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8" name="Google Shape;58;p7"/>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9" name="Google Shape;59;p7"/>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0" name="Google Shape;60;p7"/>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1" name="Google Shape;61;p7"/>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2" name="Google Shape;62;p7"/>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3" name="Google Shape;63;p7"/>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22653846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2439200" y="1968500"/>
            <a:ext cx="7314400" cy="29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
        <p:nvSpPr>
          <p:cNvPr id="66" name="Google Shape;66;p8"/>
          <p:cNvSpPr/>
          <p:nvPr/>
        </p:nvSpPr>
        <p:spPr>
          <a:xfrm rot="5400000" flipH="1">
            <a:off x="1259460" y="3733593"/>
            <a:ext cx="1865049" cy="4383767"/>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 name="Google Shape;67;p8"/>
          <p:cNvGrpSpPr/>
          <p:nvPr/>
        </p:nvGrpSpPr>
        <p:grpSpPr>
          <a:xfrm>
            <a:off x="5111720" y="6008774"/>
            <a:ext cx="1968561" cy="260039"/>
            <a:chOff x="213125" y="197550"/>
            <a:chExt cx="1737375" cy="229500"/>
          </a:xfrm>
        </p:grpSpPr>
        <p:cxnSp>
          <p:nvCxnSpPr>
            <p:cNvPr id="68" name="Google Shape;68;p8"/>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9" name="Google Shape;69;p8"/>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0" name="Google Shape;70;p8"/>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1" name="Google Shape;71;p8"/>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2" name="Google Shape;72;p8"/>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3" name="Google Shape;73;p8"/>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4" name="Google Shape;74;p8"/>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5" name="Google Shape;75;p8"/>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6" name="Google Shape;76;p8"/>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7" name="Google Shape;77;p8"/>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8" name="Google Shape;78;p8"/>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79" name="Google Shape;79;p8"/>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
        <p:nvSpPr>
          <p:cNvPr id="80" name="Google Shape;80;p8"/>
          <p:cNvSpPr/>
          <p:nvPr/>
        </p:nvSpPr>
        <p:spPr>
          <a:xfrm flipH="1">
            <a:off x="10126402" y="-4"/>
            <a:ext cx="2065597" cy="1233955"/>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1" name="Google Shape;81;p8"/>
          <p:cNvGrpSpPr/>
          <p:nvPr/>
        </p:nvGrpSpPr>
        <p:grpSpPr>
          <a:xfrm>
            <a:off x="5111720" y="589141"/>
            <a:ext cx="1968561" cy="260039"/>
            <a:chOff x="213125" y="197550"/>
            <a:chExt cx="1737375" cy="229500"/>
          </a:xfrm>
        </p:grpSpPr>
        <p:cxnSp>
          <p:nvCxnSpPr>
            <p:cNvPr id="82" name="Google Shape;82;p8"/>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3" name="Google Shape;83;p8"/>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4" name="Google Shape;84;p8"/>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5" name="Google Shape;85;p8"/>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6" name="Google Shape;86;p8"/>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7" name="Google Shape;87;p8"/>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8" name="Google Shape;88;p8"/>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89" name="Google Shape;89;p8"/>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0" name="Google Shape;90;p8"/>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1" name="Google Shape;91;p8"/>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2" name="Google Shape;92;p8"/>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93" name="Google Shape;93;p8"/>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3196569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64"/>
        <p:cNvGrpSpPr/>
        <p:nvPr/>
      </p:nvGrpSpPr>
      <p:grpSpPr>
        <a:xfrm>
          <a:off x="0" y="0"/>
          <a:ext cx="0" cy="0"/>
          <a:chOff x="0" y="0"/>
          <a:chExt cx="0" cy="0"/>
        </a:xfrm>
      </p:grpSpPr>
      <p:sp>
        <p:nvSpPr>
          <p:cNvPr id="65" name="Google Shape;65;p3"/>
          <p:cNvSpPr/>
          <p:nvPr/>
        </p:nvSpPr>
        <p:spPr>
          <a:xfrm rot="10800000" flipH="1">
            <a:off x="712028" y="5161705"/>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3"/>
          <p:cNvSpPr/>
          <p:nvPr/>
        </p:nvSpPr>
        <p:spPr>
          <a:xfrm rot="10800000" flipH="1">
            <a:off x="149141" y="472999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3"/>
          <p:cNvSpPr/>
          <p:nvPr/>
        </p:nvSpPr>
        <p:spPr>
          <a:xfrm rot="-5400000">
            <a:off x="4726900" y="297000"/>
            <a:ext cx="92000" cy="11861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3"/>
          <p:cNvSpPr txBox="1">
            <a:spLocks noGrp="1"/>
          </p:cNvSpPr>
          <p:nvPr>
            <p:ph type="title"/>
          </p:nvPr>
        </p:nvSpPr>
        <p:spPr>
          <a:xfrm>
            <a:off x="6096000" y="3055903"/>
            <a:ext cx="5145200" cy="1122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6000">
                <a:solidFill>
                  <a:schemeClr val="accent1"/>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69" name="Google Shape;69;p3"/>
          <p:cNvSpPr txBox="1">
            <a:spLocks noGrp="1"/>
          </p:cNvSpPr>
          <p:nvPr>
            <p:ph type="title" idx="2" hasCustomPrompt="1"/>
          </p:nvPr>
        </p:nvSpPr>
        <p:spPr>
          <a:xfrm>
            <a:off x="6096000" y="2113873"/>
            <a:ext cx="5145200" cy="90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333">
                <a:solidFill>
                  <a:schemeClr val="accent4"/>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0" name="Google Shape;70;p3"/>
          <p:cNvSpPr txBox="1">
            <a:spLocks noGrp="1"/>
          </p:cNvSpPr>
          <p:nvPr>
            <p:ph type="subTitle" idx="1"/>
          </p:nvPr>
        </p:nvSpPr>
        <p:spPr>
          <a:xfrm>
            <a:off x="7103200" y="4188519"/>
            <a:ext cx="4138000" cy="6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500"/>
              <a:buNone/>
              <a:defRPr sz="2267"/>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grpSp>
        <p:nvGrpSpPr>
          <p:cNvPr id="71" name="Google Shape;71;p3"/>
          <p:cNvGrpSpPr/>
          <p:nvPr/>
        </p:nvGrpSpPr>
        <p:grpSpPr>
          <a:xfrm flipH="1">
            <a:off x="-338380" y="2485957"/>
            <a:ext cx="2201427" cy="2202216"/>
            <a:chOff x="1425475" y="2707650"/>
            <a:chExt cx="766300" cy="766575"/>
          </a:xfrm>
        </p:grpSpPr>
        <p:sp>
          <p:nvSpPr>
            <p:cNvPr id="72" name="Google Shape;72;p3"/>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3"/>
          <p:cNvGrpSpPr/>
          <p:nvPr/>
        </p:nvGrpSpPr>
        <p:grpSpPr>
          <a:xfrm flipH="1">
            <a:off x="1044325" y="483529"/>
            <a:ext cx="1016177" cy="1233779"/>
            <a:chOff x="5270675" y="1740975"/>
            <a:chExt cx="288250" cy="349975"/>
          </a:xfrm>
        </p:grpSpPr>
        <p:sp>
          <p:nvSpPr>
            <p:cNvPr id="88" name="Google Shape;88;p3"/>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3"/>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3"/>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3"/>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3"/>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 name="Google Shape;99;p3"/>
          <p:cNvGrpSpPr/>
          <p:nvPr/>
        </p:nvGrpSpPr>
        <p:grpSpPr>
          <a:xfrm flipH="1">
            <a:off x="4816011" y="4729995"/>
            <a:ext cx="697703" cy="693024"/>
            <a:chOff x="4822550" y="1805400"/>
            <a:chExt cx="176075" cy="174900"/>
          </a:xfrm>
        </p:grpSpPr>
        <p:sp>
          <p:nvSpPr>
            <p:cNvPr id="100" name="Google Shape;100;p3"/>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8" name="Google Shape;108;p3"/>
          <p:cNvSpPr/>
          <p:nvPr/>
        </p:nvSpPr>
        <p:spPr>
          <a:xfrm flipH="1">
            <a:off x="879659" y="4136530"/>
            <a:ext cx="546176" cy="81136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3"/>
          <p:cNvSpPr/>
          <p:nvPr/>
        </p:nvSpPr>
        <p:spPr>
          <a:xfrm flipH="1">
            <a:off x="5398261" y="659766"/>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0" name="Google Shape;110;p3"/>
          <p:cNvGrpSpPr/>
          <p:nvPr/>
        </p:nvGrpSpPr>
        <p:grpSpPr>
          <a:xfrm flipH="1">
            <a:off x="10401837" y="5915901"/>
            <a:ext cx="1869092" cy="623391"/>
            <a:chOff x="1908650" y="3874300"/>
            <a:chExt cx="648750" cy="216375"/>
          </a:xfrm>
        </p:grpSpPr>
        <p:sp>
          <p:nvSpPr>
            <p:cNvPr id="111" name="Google Shape;111;p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3" name="Google Shape;123;p3"/>
          <p:cNvSpPr/>
          <p:nvPr/>
        </p:nvSpPr>
        <p:spPr>
          <a:xfrm rot="5400000" flipH="1">
            <a:off x="11727070" y="54253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1234933" y="591500"/>
            <a:ext cx="4356400" cy="4356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3"/>
          <p:cNvSpPr/>
          <p:nvPr/>
        </p:nvSpPr>
        <p:spPr>
          <a:xfrm rot="5400000" flipH="1">
            <a:off x="11355203" y="54253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6" name="Google Shape;126;p3"/>
          <p:cNvGrpSpPr/>
          <p:nvPr/>
        </p:nvGrpSpPr>
        <p:grpSpPr>
          <a:xfrm flipH="1">
            <a:off x="10648135" y="-2367"/>
            <a:ext cx="546167" cy="1773085"/>
            <a:chOff x="713225" y="-66200"/>
            <a:chExt cx="409625" cy="1329814"/>
          </a:xfrm>
        </p:grpSpPr>
        <p:sp>
          <p:nvSpPr>
            <p:cNvPr id="127" name="Google Shape;127;p3"/>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3634212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601600" y="653800"/>
            <a:ext cx="6988800" cy="106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endParaRPr/>
          </a:p>
        </p:txBody>
      </p:sp>
      <p:sp>
        <p:nvSpPr>
          <p:cNvPr id="96" name="Google Shape;96;p9"/>
          <p:cNvSpPr txBox="1">
            <a:spLocks noGrp="1"/>
          </p:cNvSpPr>
          <p:nvPr>
            <p:ph type="subTitle" idx="1"/>
          </p:nvPr>
        </p:nvSpPr>
        <p:spPr>
          <a:xfrm>
            <a:off x="2982400" y="4907600"/>
            <a:ext cx="62272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97" name="Google Shape;97;p9"/>
          <p:cNvSpPr/>
          <p:nvPr/>
        </p:nvSpPr>
        <p:spPr>
          <a:xfrm flipH="1">
            <a:off x="398089" y="3482243"/>
            <a:ext cx="967553" cy="2176653"/>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 name="Google Shape;98;p9"/>
          <p:cNvGrpSpPr/>
          <p:nvPr/>
        </p:nvGrpSpPr>
        <p:grpSpPr>
          <a:xfrm flipH="1">
            <a:off x="1534177" y="3932729"/>
            <a:ext cx="739436" cy="1524144"/>
            <a:chOff x="7068114" y="1298547"/>
            <a:chExt cx="554577" cy="1143108"/>
          </a:xfrm>
        </p:grpSpPr>
        <p:sp>
          <p:nvSpPr>
            <p:cNvPr id="99" name="Google Shape;99;p9"/>
            <p:cNvSpPr/>
            <p:nvPr/>
          </p:nvSpPr>
          <p:spPr>
            <a:xfrm>
              <a:off x="7330102" y="1362053"/>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9"/>
            <p:cNvSpPr/>
            <p:nvPr/>
          </p:nvSpPr>
          <p:spPr>
            <a:xfrm>
              <a:off x="7068114" y="1298547"/>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 name="Google Shape;101;p9"/>
          <p:cNvGrpSpPr/>
          <p:nvPr/>
        </p:nvGrpSpPr>
        <p:grpSpPr>
          <a:xfrm>
            <a:off x="-783986" y="4929710"/>
            <a:ext cx="3146908" cy="1928613"/>
            <a:chOff x="7020722" y="3595000"/>
            <a:chExt cx="2002699" cy="1227270"/>
          </a:xfrm>
        </p:grpSpPr>
        <p:sp>
          <p:nvSpPr>
            <p:cNvPr id="102" name="Google Shape;102;p9"/>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9"/>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9"/>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5" name="Google Shape;105;p9"/>
          <p:cNvSpPr/>
          <p:nvPr/>
        </p:nvSpPr>
        <p:spPr>
          <a:xfrm rot="5400000">
            <a:off x="889225" y="-889060"/>
            <a:ext cx="1316747" cy="3094869"/>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9"/>
          <p:cNvSpPr/>
          <p:nvPr/>
        </p:nvSpPr>
        <p:spPr>
          <a:xfrm rot="-5400000" flipH="1">
            <a:off x="9986192" y="-889060"/>
            <a:ext cx="1316747" cy="3094869"/>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9"/>
          <p:cNvSpPr/>
          <p:nvPr/>
        </p:nvSpPr>
        <p:spPr>
          <a:xfrm>
            <a:off x="10826360" y="3482243"/>
            <a:ext cx="967553" cy="2176653"/>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9"/>
          <p:cNvGrpSpPr/>
          <p:nvPr/>
        </p:nvGrpSpPr>
        <p:grpSpPr>
          <a:xfrm>
            <a:off x="9918389" y="3932729"/>
            <a:ext cx="739436" cy="1524144"/>
            <a:chOff x="7068114" y="1298547"/>
            <a:chExt cx="554577" cy="1143108"/>
          </a:xfrm>
        </p:grpSpPr>
        <p:sp>
          <p:nvSpPr>
            <p:cNvPr id="109" name="Google Shape;109;p9"/>
            <p:cNvSpPr/>
            <p:nvPr/>
          </p:nvSpPr>
          <p:spPr>
            <a:xfrm>
              <a:off x="7330102" y="1362053"/>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9"/>
            <p:cNvSpPr/>
            <p:nvPr/>
          </p:nvSpPr>
          <p:spPr>
            <a:xfrm>
              <a:off x="7068114" y="1298547"/>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 name="Google Shape;111;p9"/>
          <p:cNvGrpSpPr/>
          <p:nvPr/>
        </p:nvGrpSpPr>
        <p:grpSpPr>
          <a:xfrm flipH="1">
            <a:off x="9829081" y="4929710"/>
            <a:ext cx="3146908" cy="1928613"/>
            <a:chOff x="7020722" y="3595000"/>
            <a:chExt cx="2002699" cy="1227270"/>
          </a:xfrm>
        </p:grpSpPr>
        <p:sp>
          <p:nvSpPr>
            <p:cNvPr id="112" name="Google Shape;112;p9"/>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9"/>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9"/>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24680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5"/>
        <p:cNvGrpSpPr/>
        <p:nvPr/>
      </p:nvGrpSpPr>
      <p:grpSpPr>
        <a:xfrm>
          <a:off x="0" y="0"/>
          <a:ext cx="0" cy="0"/>
          <a:chOff x="0" y="0"/>
          <a:chExt cx="0" cy="0"/>
        </a:xfrm>
      </p:grpSpPr>
      <p:sp>
        <p:nvSpPr>
          <p:cNvPr id="116" name="Google Shape;116;p10"/>
          <p:cNvSpPr/>
          <p:nvPr/>
        </p:nvSpPr>
        <p:spPr>
          <a:xfrm rot="10800000" flipH="1">
            <a:off x="67" y="4232882"/>
            <a:ext cx="4394357" cy="2625119"/>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0"/>
          <p:cNvSpPr txBox="1">
            <a:spLocks noGrp="1"/>
          </p:cNvSpPr>
          <p:nvPr>
            <p:ph type="title"/>
          </p:nvPr>
        </p:nvSpPr>
        <p:spPr>
          <a:xfrm>
            <a:off x="1211600" y="4697000"/>
            <a:ext cx="4905600" cy="1287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512581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8"/>
        <p:cNvGrpSpPr/>
        <p:nvPr/>
      </p:nvGrpSpPr>
      <p:grpSpPr>
        <a:xfrm>
          <a:off x="0" y="0"/>
          <a:ext cx="0" cy="0"/>
          <a:chOff x="0" y="0"/>
          <a:chExt cx="0" cy="0"/>
        </a:xfrm>
      </p:grpSpPr>
      <p:sp>
        <p:nvSpPr>
          <p:cNvPr id="119" name="Google Shape;119;p11"/>
          <p:cNvSpPr txBox="1">
            <a:spLocks noGrp="1"/>
          </p:cNvSpPr>
          <p:nvPr>
            <p:ph type="title" hasCustomPrompt="1"/>
          </p:nvPr>
        </p:nvSpPr>
        <p:spPr>
          <a:xfrm>
            <a:off x="3021100" y="2389400"/>
            <a:ext cx="6148000" cy="151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200"/>
              <a:buNone/>
              <a:defRPr sz="9600"/>
            </a:lvl1pPr>
            <a:lvl2pPr lvl="1" algn="ctr" rtl="0">
              <a:spcBef>
                <a:spcPts val="0"/>
              </a:spcBef>
              <a:spcAft>
                <a:spcPts val="0"/>
              </a:spcAft>
              <a:buClr>
                <a:schemeClr val="lt1"/>
              </a:buClr>
              <a:buSzPts val="8200"/>
              <a:buNone/>
              <a:defRPr sz="10933">
                <a:solidFill>
                  <a:schemeClr val="lt1"/>
                </a:solidFill>
              </a:defRPr>
            </a:lvl2pPr>
            <a:lvl3pPr lvl="2" algn="ctr" rtl="0">
              <a:spcBef>
                <a:spcPts val="0"/>
              </a:spcBef>
              <a:spcAft>
                <a:spcPts val="0"/>
              </a:spcAft>
              <a:buClr>
                <a:schemeClr val="lt1"/>
              </a:buClr>
              <a:buSzPts val="8200"/>
              <a:buNone/>
              <a:defRPr sz="10933">
                <a:solidFill>
                  <a:schemeClr val="lt1"/>
                </a:solidFill>
              </a:defRPr>
            </a:lvl3pPr>
            <a:lvl4pPr lvl="3" algn="ctr" rtl="0">
              <a:spcBef>
                <a:spcPts val="0"/>
              </a:spcBef>
              <a:spcAft>
                <a:spcPts val="0"/>
              </a:spcAft>
              <a:buClr>
                <a:schemeClr val="lt1"/>
              </a:buClr>
              <a:buSzPts val="8200"/>
              <a:buNone/>
              <a:defRPr sz="10933">
                <a:solidFill>
                  <a:schemeClr val="lt1"/>
                </a:solidFill>
              </a:defRPr>
            </a:lvl4pPr>
            <a:lvl5pPr lvl="4" algn="ctr" rtl="0">
              <a:spcBef>
                <a:spcPts val="0"/>
              </a:spcBef>
              <a:spcAft>
                <a:spcPts val="0"/>
              </a:spcAft>
              <a:buClr>
                <a:schemeClr val="lt1"/>
              </a:buClr>
              <a:buSzPts val="8200"/>
              <a:buNone/>
              <a:defRPr sz="10933">
                <a:solidFill>
                  <a:schemeClr val="lt1"/>
                </a:solidFill>
              </a:defRPr>
            </a:lvl5pPr>
            <a:lvl6pPr lvl="5" algn="ctr" rtl="0">
              <a:spcBef>
                <a:spcPts val="0"/>
              </a:spcBef>
              <a:spcAft>
                <a:spcPts val="0"/>
              </a:spcAft>
              <a:buClr>
                <a:schemeClr val="lt1"/>
              </a:buClr>
              <a:buSzPts val="8200"/>
              <a:buNone/>
              <a:defRPr sz="10933">
                <a:solidFill>
                  <a:schemeClr val="lt1"/>
                </a:solidFill>
              </a:defRPr>
            </a:lvl6pPr>
            <a:lvl7pPr lvl="6" algn="ctr" rtl="0">
              <a:spcBef>
                <a:spcPts val="0"/>
              </a:spcBef>
              <a:spcAft>
                <a:spcPts val="0"/>
              </a:spcAft>
              <a:buClr>
                <a:schemeClr val="lt1"/>
              </a:buClr>
              <a:buSzPts val="8200"/>
              <a:buNone/>
              <a:defRPr sz="10933">
                <a:solidFill>
                  <a:schemeClr val="lt1"/>
                </a:solidFill>
              </a:defRPr>
            </a:lvl7pPr>
            <a:lvl8pPr lvl="7" algn="ctr" rtl="0">
              <a:spcBef>
                <a:spcPts val="0"/>
              </a:spcBef>
              <a:spcAft>
                <a:spcPts val="0"/>
              </a:spcAft>
              <a:buClr>
                <a:schemeClr val="lt1"/>
              </a:buClr>
              <a:buSzPts val="8200"/>
              <a:buNone/>
              <a:defRPr sz="10933">
                <a:solidFill>
                  <a:schemeClr val="lt1"/>
                </a:solidFill>
              </a:defRPr>
            </a:lvl8pPr>
            <a:lvl9pPr lvl="8" algn="ctr" rtl="0">
              <a:spcBef>
                <a:spcPts val="0"/>
              </a:spcBef>
              <a:spcAft>
                <a:spcPts val="0"/>
              </a:spcAft>
              <a:buClr>
                <a:schemeClr val="lt1"/>
              </a:buClr>
              <a:buSzPts val="8200"/>
              <a:buNone/>
              <a:defRPr sz="10933">
                <a:solidFill>
                  <a:schemeClr val="lt1"/>
                </a:solidFill>
              </a:defRPr>
            </a:lvl9pPr>
          </a:lstStyle>
          <a:p>
            <a:r>
              <a:t>xx%</a:t>
            </a:r>
          </a:p>
        </p:txBody>
      </p:sp>
      <p:sp>
        <p:nvSpPr>
          <p:cNvPr id="120" name="Google Shape;120;p11"/>
          <p:cNvSpPr txBox="1">
            <a:spLocks noGrp="1"/>
          </p:cNvSpPr>
          <p:nvPr>
            <p:ph type="subTitle" idx="1"/>
          </p:nvPr>
        </p:nvSpPr>
        <p:spPr>
          <a:xfrm>
            <a:off x="3021963" y="3907817"/>
            <a:ext cx="6148000" cy="5608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121" name="Google Shape;121;p11"/>
          <p:cNvSpPr/>
          <p:nvPr/>
        </p:nvSpPr>
        <p:spPr>
          <a:xfrm rot="-5400000">
            <a:off x="8850976" y="351697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1"/>
          <p:cNvSpPr/>
          <p:nvPr/>
        </p:nvSpPr>
        <p:spPr>
          <a:xfrm rot="5400000">
            <a:off x="1346810" y="-134665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3" name="Google Shape;123;p11"/>
          <p:cNvGrpSpPr/>
          <p:nvPr/>
        </p:nvGrpSpPr>
        <p:grpSpPr>
          <a:xfrm rot="-5400000">
            <a:off x="-33091" y="3298990"/>
            <a:ext cx="1968561" cy="260039"/>
            <a:chOff x="213125" y="197550"/>
            <a:chExt cx="1737375" cy="229500"/>
          </a:xfrm>
        </p:grpSpPr>
        <p:cxnSp>
          <p:nvCxnSpPr>
            <p:cNvPr id="124" name="Google Shape;124;p11"/>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5" name="Google Shape;125;p11"/>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6" name="Google Shape;126;p11"/>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7" name="Google Shape;127;p11"/>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8" name="Google Shape;128;p11"/>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9" name="Google Shape;129;p11"/>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0" name="Google Shape;130;p11"/>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1" name="Google Shape;131;p11"/>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2" name="Google Shape;132;p11"/>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3" name="Google Shape;133;p11"/>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4" name="Google Shape;134;p11"/>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5" name="Google Shape;135;p11"/>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grpSp>
        <p:nvGrpSpPr>
          <p:cNvPr id="136" name="Google Shape;136;p11"/>
          <p:cNvGrpSpPr/>
          <p:nvPr/>
        </p:nvGrpSpPr>
        <p:grpSpPr>
          <a:xfrm rot="-5400000">
            <a:off x="10256342" y="3298990"/>
            <a:ext cx="1968561" cy="260039"/>
            <a:chOff x="213125" y="197550"/>
            <a:chExt cx="1737375" cy="229500"/>
          </a:xfrm>
        </p:grpSpPr>
        <p:cxnSp>
          <p:nvCxnSpPr>
            <p:cNvPr id="137" name="Google Shape;137;p11"/>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8" name="Google Shape;138;p11"/>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9" name="Google Shape;139;p11"/>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0" name="Google Shape;140;p11"/>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1" name="Google Shape;141;p11"/>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2" name="Google Shape;142;p11"/>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3" name="Google Shape;143;p11"/>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4" name="Google Shape;144;p11"/>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5" name="Google Shape;145;p11"/>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6" name="Google Shape;146;p11"/>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7" name="Google Shape;147;p11"/>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8" name="Google Shape;148;p11"/>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grpSp>
        <p:nvGrpSpPr>
          <p:cNvPr id="149" name="Google Shape;149;p11"/>
          <p:cNvGrpSpPr/>
          <p:nvPr/>
        </p:nvGrpSpPr>
        <p:grpSpPr>
          <a:xfrm>
            <a:off x="-170031" y="5201227"/>
            <a:ext cx="2129524" cy="2176653"/>
            <a:chOff x="7168139" y="2668132"/>
            <a:chExt cx="1597143" cy="1632490"/>
          </a:xfrm>
        </p:grpSpPr>
        <p:sp>
          <p:nvSpPr>
            <p:cNvPr id="150" name="Google Shape;150;p11"/>
            <p:cNvSpPr/>
            <p:nvPr/>
          </p:nvSpPr>
          <p:spPr>
            <a:xfrm>
              <a:off x="8039616" y="2668132"/>
              <a:ext cx="725665" cy="1632490"/>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11"/>
            <p:cNvSpPr/>
            <p:nvPr/>
          </p:nvSpPr>
          <p:spPr>
            <a:xfrm>
              <a:off x="7430127" y="3041278"/>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1"/>
            <p:cNvSpPr/>
            <p:nvPr/>
          </p:nvSpPr>
          <p:spPr>
            <a:xfrm>
              <a:off x="7168139" y="2977772"/>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3" name="Google Shape;153;p11"/>
          <p:cNvSpPr/>
          <p:nvPr/>
        </p:nvSpPr>
        <p:spPr>
          <a:xfrm>
            <a:off x="8330594" y="358538"/>
            <a:ext cx="838493" cy="168972"/>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77825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extLst>
      <p:ext uri="{BB962C8B-B14F-4D97-AF65-F5344CB8AC3E}">
        <p14:creationId xmlns:p14="http://schemas.microsoft.com/office/powerpoint/2010/main" val="11590144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155"/>
        <p:cNvGrpSpPr/>
        <p:nvPr/>
      </p:nvGrpSpPr>
      <p:grpSpPr>
        <a:xfrm>
          <a:off x="0" y="0"/>
          <a:ext cx="0" cy="0"/>
          <a:chOff x="0" y="0"/>
          <a:chExt cx="0" cy="0"/>
        </a:xfrm>
      </p:grpSpPr>
      <p:sp>
        <p:nvSpPr>
          <p:cNvPr id="156" name="Google Shape;156;p13"/>
          <p:cNvSpPr txBox="1">
            <a:spLocks noGrp="1"/>
          </p:cNvSpPr>
          <p:nvPr>
            <p:ph type="subTitle" idx="1"/>
          </p:nvPr>
        </p:nvSpPr>
        <p:spPr>
          <a:xfrm>
            <a:off x="960400" y="2505917"/>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57" name="Google Shape;157;p13"/>
          <p:cNvSpPr txBox="1">
            <a:spLocks noGrp="1"/>
          </p:cNvSpPr>
          <p:nvPr>
            <p:ph type="title" hasCustomPrompt="1"/>
          </p:nvPr>
        </p:nvSpPr>
        <p:spPr>
          <a:xfrm>
            <a:off x="1087032" y="1713167"/>
            <a:ext cx="830800" cy="634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58" name="Google Shape;158;p13"/>
          <p:cNvSpPr txBox="1">
            <a:spLocks noGrp="1"/>
          </p:cNvSpPr>
          <p:nvPr>
            <p:ph type="subTitle" idx="2"/>
          </p:nvPr>
        </p:nvSpPr>
        <p:spPr>
          <a:xfrm>
            <a:off x="960400" y="2917783"/>
            <a:ext cx="31808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59" name="Google Shape;159;p13"/>
          <p:cNvSpPr txBox="1">
            <a:spLocks noGrp="1"/>
          </p:cNvSpPr>
          <p:nvPr>
            <p:ph type="title" idx="3" hasCustomPrompt="1"/>
          </p:nvPr>
        </p:nvSpPr>
        <p:spPr>
          <a:xfrm>
            <a:off x="4467499" y="1713167"/>
            <a:ext cx="830800" cy="634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60" name="Google Shape;160;p13"/>
          <p:cNvSpPr txBox="1">
            <a:spLocks noGrp="1"/>
          </p:cNvSpPr>
          <p:nvPr>
            <p:ph type="title" idx="4" hasCustomPrompt="1"/>
          </p:nvPr>
        </p:nvSpPr>
        <p:spPr>
          <a:xfrm>
            <a:off x="7847596" y="1717767"/>
            <a:ext cx="830800" cy="6256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61" name="Google Shape;161;p13"/>
          <p:cNvSpPr txBox="1">
            <a:spLocks noGrp="1"/>
          </p:cNvSpPr>
          <p:nvPr>
            <p:ph type="title" idx="5" hasCustomPrompt="1"/>
          </p:nvPr>
        </p:nvSpPr>
        <p:spPr>
          <a:xfrm>
            <a:off x="1086100" y="4099229"/>
            <a:ext cx="830800" cy="6256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62" name="Google Shape;162;p13"/>
          <p:cNvSpPr txBox="1">
            <a:spLocks noGrp="1"/>
          </p:cNvSpPr>
          <p:nvPr>
            <p:ph type="subTitle" idx="6"/>
          </p:nvPr>
        </p:nvSpPr>
        <p:spPr>
          <a:xfrm>
            <a:off x="4340493" y="2505917"/>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63" name="Google Shape;163;p13"/>
          <p:cNvSpPr txBox="1">
            <a:spLocks noGrp="1"/>
          </p:cNvSpPr>
          <p:nvPr>
            <p:ph type="subTitle" idx="7"/>
          </p:nvPr>
        </p:nvSpPr>
        <p:spPr>
          <a:xfrm>
            <a:off x="4343400" y="2917783"/>
            <a:ext cx="31796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4" name="Google Shape;164;p13"/>
          <p:cNvSpPr txBox="1">
            <a:spLocks noGrp="1"/>
          </p:cNvSpPr>
          <p:nvPr>
            <p:ph type="subTitle" idx="8"/>
          </p:nvPr>
        </p:nvSpPr>
        <p:spPr>
          <a:xfrm>
            <a:off x="7720587" y="2505917"/>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65" name="Google Shape;165;p13"/>
          <p:cNvSpPr txBox="1">
            <a:spLocks noGrp="1"/>
          </p:cNvSpPr>
          <p:nvPr>
            <p:ph type="subTitle" idx="9"/>
          </p:nvPr>
        </p:nvSpPr>
        <p:spPr>
          <a:xfrm>
            <a:off x="7723401" y="2917783"/>
            <a:ext cx="31796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6" name="Google Shape;166;p13"/>
          <p:cNvSpPr txBox="1">
            <a:spLocks noGrp="1"/>
          </p:cNvSpPr>
          <p:nvPr>
            <p:ph type="subTitle" idx="13"/>
          </p:nvPr>
        </p:nvSpPr>
        <p:spPr>
          <a:xfrm>
            <a:off x="961895" y="4882083"/>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67" name="Google Shape;167;p13"/>
          <p:cNvSpPr txBox="1">
            <a:spLocks noGrp="1"/>
          </p:cNvSpPr>
          <p:nvPr>
            <p:ph type="subTitle" idx="14"/>
          </p:nvPr>
        </p:nvSpPr>
        <p:spPr>
          <a:xfrm>
            <a:off x="961896" y="5293949"/>
            <a:ext cx="31808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8" name="Google Shape;168;p13"/>
          <p:cNvSpPr txBox="1">
            <a:spLocks noGrp="1"/>
          </p:cNvSpPr>
          <p:nvPr>
            <p:ph type="title" idx="15"/>
          </p:nvPr>
        </p:nvSpPr>
        <p:spPr>
          <a:xfrm>
            <a:off x="960400" y="603100"/>
            <a:ext cx="9568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3"/>
          <p:cNvSpPr txBox="1">
            <a:spLocks noGrp="1"/>
          </p:cNvSpPr>
          <p:nvPr>
            <p:ph type="title" idx="16" hasCustomPrompt="1"/>
          </p:nvPr>
        </p:nvSpPr>
        <p:spPr>
          <a:xfrm>
            <a:off x="4467499" y="4099200"/>
            <a:ext cx="830800" cy="634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70" name="Google Shape;170;p13"/>
          <p:cNvSpPr txBox="1">
            <a:spLocks noGrp="1"/>
          </p:cNvSpPr>
          <p:nvPr>
            <p:ph type="title" idx="17" hasCustomPrompt="1"/>
          </p:nvPr>
        </p:nvSpPr>
        <p:spPr>
          <a:xfrm>
            <a:off x="7847596" y="4099200"/>
            <a:ext cx="830800" cy="6256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71" name="Google Shape;171;p13"/>
          <p:cNvSpPr txBox="1">
            <a:spLocks noGrp="1"/>
          </p:cNvSpPr>
          <p:nvPr>
            <p:ph type="subTitle" idx="18"/>
          </p:nvPr>
        </p:nvSpPr>
        <p:spPr>
          <a:xfrm>
            <a:off x="4340493" y="4882083"/>
            <a:ext cx="31836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72" name="Google Shape;172;p13"/>
          <p:cNvSpPr txBox="1">
            <a:spLocks noGrp="1"/>
          </p:cNvSpPr>
          <p:nvPr>
            <p:ph type="subTitle" idx="19"/>
          </p:nvPr>
        </p:nvSpPr>
        <p:spPr>
          <a:xfrm>
            <a:off x="4342100" y="5293949"/>
            <a:ext cx="31808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3" name="Google Shape;173;p13"/>
          <p:cNvSpPr txBox="1">
            <a:spLocks noGrp="1"/>
          </p:cNvSpPr>
          <p:nvPr>
            <p:ph type="subTitle" idx="20"/>
          </p:nvPr>
        </p:nvSpPr>
        <p:spPr>
          <a:xfrm>
            <a:off x="7720587" y="4882083"/>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74" name="Google Shape;174;p13"/>
          <p:cNvSpPr txBox="1">
            <a:spLocks noGrp="1"/>
          </p:cNvSpPr>
          <p:nvPr>
            <p:ph type="subTitle" idx="21"/>
          </p:nvPr>
        </p:nvSpPr>
        <p:spPr>
          <a:xfrm>
            <a:off x="7723401" y="5293949"/>
            <a:ext cx="31796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5" name="Google Shape;175;p13"/>
          <p:cNvSpPr/>
          <p:nvPr/>
        </p:nvSpPr>
        <p:spPr>
          <a:xfrm>
            <a:off x="9651144" y="210330"/>
            <a:ext cx="3179629" cy="1766029"/>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6" name="Google Shape;176;p13"/>
          <p:cNvGrpSpPr/>
          <p:nvPr/>
        </p:nvGrpSpPr>
        <p:grpSpPr>
          <a:xfrm rot="-2175021">
            <a:off x="10292769" y="280332"/>
            <a:ext cx="1261363" cy="2181997"/>
            <a:chOff x="-1203150" y="452325"/>
            <a:chExt cx="668575" cy="1156550"/>
          </a:xfrm>
        </p:grpSpPr>
        <p:sp>
          <p:nvSpPr>
            <p:cNvPr id="177" name="Google Shape;177;p13"/>
            <p:cNvSpPr/>
            <p:nvPr/>
          </p:nvSpPr>
          <p:spPr>
            <a:xfrm>
              <a:off x="-1048650" y="848925"/>
              <a:ext cx="399775" cy="759950"/>
            </a:xfrm>
            <a:custGeom>
              <a:avLst/>
              <a:gdLst/>
              <a:ahLst/>
              <a:cxnLst/>
              <a:rect l="l" t="t" r="r" b="b"/>
              <a:pathLst>
                <a:path w="15991" h="30398" extrusionOk="0">
                  <a:moveTo>
                    <a:pt x="655" y="1"/>
                  </a:moveTo>
                  <a:cubicBezTo>
                    <a:pt x="655" y="1"/>
                    <a:pt x="0" y="930"/>
                    <a:pt x="1167" y="1608"/>
                  </a:cubicBezTo>
                  <a:cubicBezTo>
                    <a:pt x="2346" y="2299"/>
                    <a:pt x="2143" y="10288"/>
                    <a:pt x="2143" y="10288"/>
                  </a:cubicBezTo>
                  <a:lnTo>
                    <a:pt x="2143" y="25730"/>
                  </a:lnTo>
                  <a:cubicBezTo>
                    <a:pt x="2143" y="25730"/>
                    <a:pt x="1929" y="30374"/>
                    <a:pt x="7989" y="30397"/>
                  </a:cubicBezTo>
                  <a:lnTo>
                    <a:pt x="8013" y="30397"/>
                  </a:lnTo>
                  <a:cubicBezTo>
                    <a:pt x="14085" y="30374"/>
                    <a:pt x="13859" y="25730"/>
                    <a:pt x="13859" y="25730"/>
                  </a:cubicBezTo>
                  <a:lnTo>
                    <a:pt x="13859" y="10288"/>
                  </a:lnTo>
                  <a:cubicBezTo>
                    <a:pt x="13859" y="10288"/>
                    <a:pt x="13657" y="2299"/>
                    <a:pt x="14835" y="1608"/>
                  </a:cubicBezTo>
                  <a:cubicBezTo>
                    <a:pt x="15990" y="930"/>
                    <a:pt x="15336" y="1"/>
                    <a:pt x="1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3"/>
            <p:cNvSpPr/>
            <p:nvPr/>
          </p:nvSpPr>
          <p:spPr>
            <a:xfrm>
              <a:off x="-995675" y="595825"/>
              <a:ext cx="220000" cy="713600"/>
            </a:xfrm>
            <a:custGeom>
              <a:avLst/>
              <a:gdLst/>
              <a:ahLst/>
              <a:cxnLst/>
              <a:rect l="l" t="t" r="r" b="b"/>
              <a:pathLst>
                <a:path w="8800" h="28544" extrusionOk="0">
                  <a:moveTo>
                    <a:pt x="8707" y="0"/>
                  </a:moveTo>
                  <a:cubicBezTo>
                    <a:pt x="8672" y="0"/>
                    <a:pt x="8642" y="16"/>
                    <a:pt x="8633" y="52"/>
                  </a:cubicBezTo>
                  <a:cubicBezTo>
                    <a:pt x="8609" y="124"/>
                    <a:pt x="6942" y="4827"/>
                    <a:pt x="6109" y="9613"/>
                  </a:cubicBezTo>
                  <a:cubicBezTo>
                    <a:pt x="6085" y="5160"/>
                    <a:pt x="4918" y="2612"/>
                    <a:pt x="4894" y="2576"/>
                  </a:cubicBezTo>
                  <a:cubicBezTo>
                    <a:pt x="4885" y="2551"/>
                    <a:pt x="4858" y="2531"/>
                    <a:pt x="4830" y="2531"/>
                  </a:cubicBezTo>
                  <a:cubicBezTo>
                    <a:pt x="4820" y="2531"/>
                    <a:pt x="4809" y="2534"/>
                    <a:pt x="4799" y="2541"/>
                  </a:cubicBezTo>
                  <a:cubicBezTo>
                    <a:pt x="4751" y="2552"/>
                    <a:pt x="4739" y="2600"/>
                    <a:pt x="4751" y="2648"/>
                  </a:cubicBezTo>
                  <a:cubicBezTo>
                    <a:pt x="4763" y="2672"/>
                    <a:pt x="6120" y="5589"/>
                    <a:pt x="5930" y="10684"/>
                  </a:cubicBezTo>
                  <a:lnTo>
                    <a:pt x="5930" y="10696"/>
                  </a:lnTo>
                  <a:cubicBezTo>
                    <a:pt x="5704" y="12197"/>
                    <a:pt x="5585" y="13673"/>
                    <a:pt x="5644" y="14983"/>
                  </a:cubicBezTo>
                  <a:cubicBezTo>
                    <a:pt x="3882" y="8815"/>
                    <a:pt x="203" y="4993"/>
                    <a:pt x="155" y="4946"/>
                  </a:cubicBezTo>
                  <a:cubicBezTo>
                    <a:pt x="138" y="4934"/>
                    <a:pt x="117" y="4928"/>
                    <a:pt x="96" y="4928"/>
                  </a:cubicBezTo>
                  <a:cubicBezTo>
                    <a:pt x="75" y="4928"/>
                    <a:pt x="54" y="4934"/>
                    <a:pt x="36" y="4946"/>
                  </a:cubicBezTo>
                  <a:cubicBezTo>
                    <a:pt x="1" y="4981"/>
                    <a:pt x="1" y="5029"/>
                    <a:pt x="36" y="5065"/>
                  </a:cubicBezTo>
                  <a:cubicBezTo>
                    <a:pt x="72" y="5124"/>
                    <a:pt x="5239" y="10458"/>
                    <a:pt x="6228" y="18721"/>
                  </a:cubicBezTo>
                  <a:cubicBezTo>
                    <a:pt x="6228" y="18733"/>
                    <a:pt x="6228" y="18733"/>
                    <a:pt x="6239" y="18745"/>
                  </a:cubicBezTo>
                  <a:cubicBezTo>
                    <a:pt x="6109" y="20924"/>
                    <a:pt x="6192" y="23019"/>
                    <a:pt x="6347" y="24710"/>
                  </a:cubicBezTo>
                  <a:cubicBezTo>
                    <a:pt x="5549" y="21829"/>
                    <a:pt x="3989" y="19912"/>
                    <a:pt x="3965" y="19888"/>
                  </a:cubicBezTo>
                  <a:cubicBezTo>
                    <a:pt x="3943" y="19873"/>
                    <a:pt x="3917" y="19863"/>
                    <a:pt x="3891" y="19863"/>
                  </a:cubicBezTo>
                  <a:cubicBezTo>
                    <a:pt x="3875" y="19863"/>
                    <a:pt x="3860" y="19867"/>
                    <a:pt x="3846" y="19876"/>
                  </a:cubicBezTo>
                  <a:cubicBezTo>
                    <a:pt x="3811" y="19912"/>
                    <a:pt x="3799" y="19947"/>
                    <a:pt x="3823" y="19995"/>
                  </a:cubicBezTo>
                  <a:cubicBezTo>
                    <a:pt x="3846" y="20031"/>
                    <a:pt x="5823" y="22436"/>
                    <a:pt x="6442" y="25948"/>
                  </a:cubicBezTo>
                  <a:cubicBezTo>
                    <a:pt x="6442" y="25960"/>
                    <a:pt x="6442" y="25960"/>
                    <a:pt x="6466" y="25960"/>
                  </a:cubicBezTo>
                  <a:cubicBezTo>
                    <a:pt x="6620" y="27472"/>
                    <a:pt x="6823" y="28437"/>
                    <a:pt x="6823" y="28484"/>
                  </a:cubicBezTo>
                  <a:cubicBezTo>
                    <a:pt x="6823" y="28520"/>
                    <a:pt x="6859" y="28544"/>
                    <a:pt x="6894" y="28544"/>
                  </a:cubicBezTo>
                  <a:lnTo>
                    <a:pt x="6906" y="28544"/>
                  </a:lnTo>
                  <a:cubicBezTo>
                    <a:pt x="6954" y="28520"/>
                    <a:pt x="6978" y="28496"/>
                    <a:pt x="6966" y="28448"/>
                  </a:cubicBezTo>
                  <a:cubicBezTo>
                    <a:pt x="6942" y="28329"/>
                    <a:pt x="4692" y="16352"/>
                    <a:pt x="8752" y="10149"/>
                  </a:cubicBezTo>
                  <a:cubicBezTo>
                    <a:pt x="8799" y="10101"/>
                    <a:pt x="8799" y="10053"/>
                    <a:pt x="8752" y="10030"/>
                  </a:cubicBezTo>
                  <a:cubicBezTo>
                    <a:pt x="8742" y="10015"/>
                    <a:pt x="8727" y="10009"/>
                    <a:pt x="8711" y="10009"/>
                  </a:cubicBezTo>
                  <a:cubicBezTo>
                    <a:pt x="8686" y="10009"/>
                    <a:pt x="8659" y="10025"/>
                    <a:pt x="8645" y="10053"/>
                  </a:cubicBezTo>
                  <a:cubicBezTo>
                    <a:pt x="7204" y="12244"/>
                    <a:pt x="6549" y="15161"/>
                    <a:pt x="6311" y="18007"/>
                  </a:cubicBezTo>
                  <a:cubicBezTo>
                    <a:pt x="6204" y="17257"/>
                    <a:pt x="6061" y="16542"/>
                    <a:pt x="5882" y="15864"/>
                  </a:cubicBezTo>
                  <a:lnTo>
                    <a:pt x="5882" y="15840"/>
                  </a:lnTo>
                  <a:cubicBezTo>
                    <a:pt x="5192" y="10232"/>
                    <a:pt x="8740" y="219"/>
                    <a:pt x="8787" y="112"/>
                  </a:cubicBezTo>
                  <a:cubicBezTo>
                    <a:pt x="8799" y="64"/>
                    <a:pt x="8787" y="28"/>
                    <a:pt x="8740" y="5"/>
                  </a:cubicBezTo>
                  <a:cubicBezTo>
                    <a:pt x="8729" y="2"/>
                    <a:pt x="8717" y="0"/>
                    <a:pt x="8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3"/>
            <p:cNvSpPr/>
            <p:nvPr/>
          </p:nvSpPr>
          <p:spPr>
            <a:xfrm>
              <a:off x="-993000" y="955500"/>
              <a:ext cx="124150" cy="184575"/>
            </a:xfrm>
            <a:custGeom>
              <a:avLst/>
              <a:gdLst/>
              <a:ahLst/>
              <a:cxnLst/>
              <a:rect l="l" t="t" r="r" b="b"/>
              <a:pathLst>
                <a:path w="4966" h="7383" extrusionOk="0">
                  <a:moveTo>
                    <a:pt x="1" y="0"/>
                  </a:moveTo>
                  <a:lnTo>
                    <a:pt x="1" y="0"/>
                  </a:lnTo>
                  <a:cubicBezTo>
                    <a:pt x="620" y="774"/>
                    <a:pt x="298" y="1298"/>
                    <a:pt x="1322" y="3739"/>
                  </a:cubicBezTo>
                  <a:cubicBezTo>
                    <a:pt x="2358" y="6156"/>
                    <a:pt x="4966" y="7382"/>
                    <a:pt x="4966" y="7382"/>
                  </a:cubicBezTo>
                  <a:cubicBezTo>
                    <a:pt x="4954" y="6692"/>
                    <a:pt x="4942" y="5084"/>
                    <a:pt x="3287" y="2691"/>
                  </a:cubicBezTo>
                  <a:cubicBezTo>
                    <a:pt x="1632" y="2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3"/>
            <p:cNvSpPr/>
            <p:nvPr/>
          </p:nvSpPr>
          <p:spPr>
            <a:xfrm>
              <a:off x="-838200" y="1021925"/>
              <a:ext cx="124125" cy="139575"/>
            </a:xfrm>
            <a:custGeom>
              <a:avLst/>
              <a:gdLst/>
              <a:ahLst/>
              <a:cxnLst/>
              <a:rect l="l" t="t" r="r" b="b"/>
              <a:pathLst>
                <a:path w="4965" h="5583" extrusionOk="0">
                  <a:moveTo>
                    <a:pt x="3997" y="0"/>
                  </a:moveTo>
                  <a:cubicBezTo>
                    <a:pt x="3443" y="0"/>
                    <a:pt x="2695" y="194"/>
                    <a:pt x="1869" y="939"/>
                  </a:cubicBezTo>
                  <a:cubicBezTo>
                    <a:pt x="167" y="2487"/>
                    <a:pt x="0" y="5582"/>
                    <a:pt x="0" y="5582"/>
                  </a:cubicBezTo>
                  <a:cubicBezTo>
                    <a:pt x="1453" y="4558"/>
                    <a:pt x="3060" y="3427"/>
                    <a:pt x="3298" y="2130"/>
                  </a:cubicBezTo>
                  <a:cubicBezTo>
                    <a:pt x="3536" y="844"/>
                    <a:pt x="4965" y="225"/>
                    <a:pt x="4965" y="225"/>
                  </a:cubicBezTo>
                  <a:cubicBezTo>
                    <a:pt x="4965" y="225"/>
                    <a:pt x="4594" y="0"/>
                    <a:pt x="39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3"/>
            <p:cNvSpPr/>
            <p:nvPr/>
          </p:nvSpPr>
          <p:spPr>
            <a:xfrm>
              <a:off x="-808450" y="667950"/>
              <a:ext cx="246175" cy="222075"/>
            </a:xfrm>
            <a:custGeom>
              <a:avLst/>
              <a:gdLst/>
              <a:ahLst/>
              <a:cxnLst/>
              <a:rect l="l" t="t" r="r" b="b"/>
              <a:pathLst>
                <a:path w="9847" h="8883" extrusionOk="0">
                  <a:moveTo>
                    <a:pt x="9061" y="1"/>
                  </a:moveTo>
                  <a:lnTo>
                    <a:pt x="9061" y="1"/>
                  </a:lnTo>
                  <a:cubicBezTo>
                    <a:pt x="9061" y="1"/>
                    <a:pt x="8347" y="1727"/>
                    <a:pt x="7502" y="2120"/>
                  </a:cubicBezTo>
                  <a:cubicBezTo>
                    <a:pt x="6656" y="2513"/>
                    <a:pt x="3811" y="2680"/>
                    <a:pt x="1906" y="4644"/>
                  </a:cubicBezTo>
                  <a:cubicBezTo>
                    <a:pt x="1" y="6609"/>
                    <a:pt x="334" y="8883"/>
                    <a:pt x="334" y="8883"/>
                  </a:cubicBezTo>
                  <a:cubicBezTo>
                    <a:pt x="1382" y="6906"/>
                    <a:pt x="3370" y="7061"/>
                    <a:pt x="6609" y="5513"/>
                  </a:cubicBezTo>
                  <a:cubicBezTo>
                    <a:pt x="9847" y="3966"/>
                    <a:pt x="9061" y="1"/>
                    <a:pt x="9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13"/>
            <p:cNvSpPr/>
            <p:nvPr/>
          </p:nvSpPr>
          <p:spPr>
            <a:xfrm>
              <a:off x="-801000" y="840600"/>
              <a:ext cx="112825" cy="65475"/>
            </a:xfrm>
            <a:custGeom>
              <a:avLst/>
              <a:gdLst/>
              <a:ahLst/>
              <a:cxnLst/>
              <a:rect l="l" t="t" r="r" b="b"/>
              <a:pathLst>
                <a:path w="4513" h="2619" extrusionOk="0">
                  <a:moveTo>
                    <a:pt x="4513" y="0"/>
                  </a:moveTo>
                  <a:cubicBezTo>
                    <a:pt x="4513" y="1"/>
                    <a:pt x="4082" y="907"/>
                    <a:pt x="2646" y="907"/>
                  </a:cubicBezTo>
                  <a:cubicBezTo>
                    <a:pt x="2610" y="907"/>
                    <a:pt x="2573" y="906"/>
                    <a:pt x="2536" y="905"/>
                  </a:cubicBezTo>
                  <a:cubicBezTo>
                    <a:pt x="2507" y="904"/>
                    <a:pt x="2477" y="904"/>
                    <a:pt x="2448" y="904"/>
                  </a:cubicBezTo>
                  <a:cubicBezTo>
                    <a:pt x="973" y="904"/>
                    <a:pt x="0" y="2060"/>
                    <a:pt x="0" y="2060"/>
                  </a:cubicBezTo>
                  <a:cubicBezTo>
                    <a:pt x="734" y="2459"/>
                    <a:pt x="1354" y="2619"/>
                    <a:pt x="1877" y="2619"/>
                  </a:cubicBezTo>
                  <a:cubicBezTo>
                    <a:pt x="3992" y="2619"/>
                    <a:pt x="4513" y="1"/>
                    <a:pt x="4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3"/>
            <p:cNvSpPr/>
            <p:nvPr/>
          </p:nvSpPr>
          <p:spPr>
            <a:xfrm>
              <a:off x="-1161475" y="664325"/>
              <a:ext cx="175175" cy="70275"/>
            </a:xfrm>
            <a:custGeom>
              <a:avLst/>
              <a:gdLst/>
              <a:ahLst/>
              <a:cxnLst/>
              <a:rect l="l" t="t" r="r" b="b"/>
              <a:pathLst>
                <a:path w="7007" h="2811" extrusionOk="0">
                  <a:moveTo>
                    <a:pt x="2031" y="1"/>
                  </a:moveTo>
                  <a:cubicBezTo>
                    <a:pt x="1859" y="1"/>
                    <a:pt x="1697" y="24"/>
                    <a:pt x="1549" y="74"/>
                  </a:cubicBezTo>
                  <a:cubicBezTo>
                    <a:pt x="1549" y="74"/>
                    <a:pt x="1" y="789"/>
                    <a:pt x="120" y="2706"/>
                  </a:cubicBezTo>
                  <a:cubicBezTo>
                    <a:pt x="120" y="2706"/>
                    <a:pt x="1388" y="1584"/>
                    <a:pt x="3170" y="1584"/>
                  </a:cubicBezTo>
                  <a:cubicBezTo>
                    <a:pt x="3925" y="1584"/>
                    <a:pt x="4773" y="1786"/>
                    <a:pt x="5656" y="2360"/>
                  </a:cubicBezTo>
                  <a:cubicBezTo>
                    <a:pt x="6142" y="2679"/>
                    <a:pt x="6414" y="2810"/>
                    <a:pt x="6519" y="2810"/>
                  </a:cubicBezTo>
                  <a:cubicBezTo>
                    <a:pt x="7007" y="2810"/>
                    <a:pt x="3926" y="1"/>
                    <a:pt x="2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13"/>
            <p:cNvSpPr/>
            <p:nvPr/>
          </p:nvSpPr>
          <p:spPr>
            <a:xfrm>
              <a:off x="-1123075" y="654500"/>
              <a:ext cx="230125" cy="218875"/>
            </a:xfrm>
            <a:custGeom>
              <a:avLst/>
              <a:gdLst/>
              <a:ahLst/>
              <a:cxnLst/>
              <a:rect l="l" t="t" r="r" b="b"/>
              <a:pathLst>
                <a:path w="9205" h="8755" extrusionOk="0">
                  <a:moveTo>
                    <a:pt x="1989" y="1"/>
                  </a:moveTo>
                  <a:cubicBezTo>
                    <a:pt x="1348" y="1"/>
                    <a:pt x="681" y="144"/>
                    <a:pt x="1" y="479"/>
                  </a:cubicBezTo>
                  <a:cubicBezTo>
                    <a:pt x="1" y="479"/>
                    <a:pt x="3001" y="1694"/>
                    <a:pt x="3906" y="3051"/>
                  </a:cubicBezTo>
                  <a:cubicBezTo>
                    <a:pt x="5561" y="5551"/>
                    <a:pt x="6883" y="8135"/>
                    <a:pt x="9204" y="8754"/>
                  </a:cubicBezTo>
                  <a:cubicBezTo>
                    <a:pt x="9204" y="8754"/>
                    <a:pt x="9085" y="6230"/>
                    <a:pt x="8192" y="4539"/>
                  </a:cubicBezTo>
                  <a:cubicBezTo>
                    <a:pt x="7456" y="3156"/>
                    <a:pt x="4998" y="1"/>
                    <a:pt x="19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3"/>
            <p:cNvSpPr/>
            <p:nvPr/>
          </p:nvSpPr>
          <p:spPr>
            <a:xfrm>
              <a:off x="-828100" y="454600"/>
              <a:ext cx="293525" cy="298225"/>
            </a:xfrm>
            <a:custGeom>
              <a:avLst/>
              <a:gdLst/>
              <a:ahLst/>
              <a:cxnLst/>
              <a:rect l="l" t="t" r="r" b="b"/>
              <a:pathLst>
                <a:path w="11741" h="11929" extrusionOk="0">
                  <a:moveTo>
                    <a:pt x="10765" y="1"/>
                  </a:moveTo>
                  <a:cubicBezTo>
                    <a:pt x="6695" y="1"/>
                    <a:pt x="2983" y="2923"/>
                    <a:pt x="1549" y="5415"/>
                  </a:cubicBezTo>
                  <a:cubicBezTo>
                    <a:pt x="1" y="8118"/>
                    <a:pt x="156" y="11928"/>
                    <a:pt x="156" y="11928"/>
                  </a:cubicBezTo>
                  <a:cubicBezTo>
                    <a:pt x="4049" y="9547"/>
                    <a:pt x="7216" y="5939"/>
                    <a:pt x="7454" y="3510"/>
                  </a:cubicBezTo>
                  <a:cubicBezTo>
                    <a:pt x="7692" y="1082"/>
                    <a:pt x="11740" y="58"/>
                    <a:pt x="11740" y="58"/>
                  </a:cubicBezTo>
                  <a:cubicBezTo>
                    <a:pt x="11414" y="19"/>
                    <a:pt x="11088" y="1"/>
                    <a:pt x="10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3"/>
            <p:cNvSpPr/>
            <p:nvPr/>
          </p:nvSpPr>
          <p:spPr>
            <a:xfrm>
              <a:off x="-1177250" y="452325"/>
              <a:ext cx="362275" cy="259425"/>
            </a:xfrm>
            <a:custGeom>
              <a:avLst/>
              <a:gdLst/>
              <a:ahLst/>
              <a:cxnLst/>
              <a:rect l="l" t="t" r="r" b="b"/>
              <a:pathLst>
                <a:path w="14491" h="10377" extrusionOk="0">
                  <a:moveTo>
                    <a:pt x="3908" y="1"/>
                  </a:moveTo>
                  <a:cubicBezTo>
                    <a:pt x="2484" y="1"/>
                    <a:pt x="1109" y="491"/>
                    <a:pt x="1" y="1780"/>
                  </a:cubicBezTo>
                  <a:cubicBezTo>
                    <a:pt x="1" y="1780"/>
                    <a:pt x="758" y="1623"/>
                    <a:pt x="1804" y="1623"/>
                  </a:cubicBezTo>
                  <a:cubicBezTo>
                    <a:pt x="3404" y="1623"/>
                    <a:pt x="5680" y="1989"/>
                    <a:pt x="6954" y="3840"/>
                  </a:cubicBezTo>
                  <a:cubicBezTo>
                    <a:pt x="9073" y="6911"/>
                    <a:pt x="9978" y="10293"/>
                    <a:pt x="12740" y="10376"/>
                  </a:cubicBezTo>
                  <a:cubicBezTo>
                    <a:pt x="12740" y="10376"/>
                    <a:pt x="14491" y="8804"/>
                    <a:pt x="12109" y="4435"/>
                  </a:cubicBezTo>
                  <a:cubicBezTo>
                    <a:pt x="11369" y="3098"/>
                    <a:pt x="7485" y="1"/>
                    <a:pt x="3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3"/>
            <p:cNvSpPr/>
            <p:nvPr/>
          </p:nvSpPr>
          <p:spPr>
            <a:xfrm>
              <a:off x="-1203150" y="473225"/>
              <a:ext cx="172675" cy="93850"/>
            </a:xfrm>
            <a:custGeom>
              <a:avLst/>
              <a:gdLst/>
              <a:ahLst/>
              <a:cxnLst/>
              <a:rect l="l" t="t" r="r" b="b"/>
              <a:pathLst>
                <a:path w="6907" h="3754" extrusionOk="0">
                  <a:moveTo>
                    <a:pt x="6906" y="1610"/>
                  </a:moveTo>
                  <a:cubicBezTo>
                    <a:pt x="6906" y="1610"/>
                    <a:pt x="6906" y="1611"/>
                    <a:pt x="6907" y="1611"/>
                  </a:cubicBezTo>
                  <a:cubicBezTo>
                    <a:pt x="6907" y="1611"/>
                    <a:pt x="6907" y="1611"/>
                    <a:pt x="6907" y="1610"/>
                  </a:cubicBezTo>
                  <a:cubicBezTo>
                    <a:pt x="6906" y="1610"/>
                    <a:pt x="6906" y="1610"/>
                    <a:pt x="6906" y="1610"/>
                  </a:cubicBezTo>
                  <a:close/>
                  <a:moveTo>
                    <a:pt x="3149" y="0"/>
                  </a:moveTo>
                  <a:cubicBezTo>
                    <a:pt x="2408" y="0"/>
                    <a:pt x="1662" y="249"/>
                    <a:pt x="1025" y="944"/>
                  </a:cubicBezTo>
                  <a:cubicBezTo>
                    <a:pt x="1025" y="944"/>
                    <a:pt x="1" y="2527"/>
                    <a:pt x="715" y="3754"/>
                  </a:cubicBezTo>
                  <a:cubicBezTo>
                    <a:pt x="715" y="3754"/>
                    <a:pt x="1794" y="1056"/>
                    <a:pt x="4573" y="1056"/>
                  </a:cubicBezTo>
                  <a:cubicBezTo>
                    <a:pt x="5247" y="1056"/>
                    <a:pt x="6022" y="1215"/>
                    <a:pt x="6906" y="1610"/>
                  </a:cubicBezTo>
                  <a:lnTo>
                    <a:pt x="6906" y="1610"/>
                  </a:lnTo>
                  <a:cubicBezTo>
                    <a:pt x="6866" y="1584"/>
                    <a:pt x="5019" y="0"/>
                    <a:pt x="31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13"/>
            <p:cNvSpPr/>
            <p:nvPr/>
          </p:nvSpPr>
          <p:spPr>
            <a:xfrm>
              <a:off x="-980500" y="1285000"/>
              <a:ext cx="263450" cy="300050"/>
            </a:xfrm>
            <a:custGeom>
              <a:avLst/>
              <a:gdLst/>
              <a:ahLst/>
              <a:cxnLst/>
              <a:rect l="l" t="t" r="r" b="b"/>
              <a:pathLst>
                <a:path w="10538" h="12002" extrusionOk="0">
                  <a:moveTo>
                    <a:pt x="191" y="0"/>
                  </a:moveTo>
                  <a:lnTo>
                    <a:pt x="191" y="7966"/>
                  </a:lnTo>
                  <a:cubicBezTo>
                    <a:pt x="191" y="7966"/>
                    <a:pt x="1" y="12002"/>
                    <a:pt x="5263" y="12002"/>
                  </a:cubicBezTo>
                  <a:lnTo>
                    <a:pt x="5287" y="12002"/>
                  </a:lnTo>
                  <a:cubicBezTo>
                    <a:pt x="10538" y="11990"/>
                    <a:pt x="10359" y="7966"/>
                    <a:pt x="10359" y="7966"/>
                  </a:cubicBezTo>
                  <a:lnTo>
                    <a:pt x="103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9" name="Google Shape;189;p13"/>
          <p:cNvSpPr/>
          <p:nvPr/>
        </p:nvSpPr>
        <p:spPr>
          <a:xfrm>
            <a:off x="11235080" y="378587"/>
            <a:ext cx="183696" cy="183733"/>
          </a:xfrm>
          <a:custGeom>
            <a:avLst/>
            <a:gdLst/>
            <a:ahLst/>
            <a:cxnLst/>
            <a:rect l="l" t="t" r="r" b="b"/>
            <a:pathLst>
              <a:path w="2775" h="2775" extrusionOk="0">
                <a:moveTo>
                  <a:pt x="1382" y="0"/>
                </a:moveTo>
                <a:cubicBezTo>
                  <a:pt x="620" y="0"/>
                  <a:pt x="0" y="619"/>
                  <a:pt x="0" y="1393"/>
                </a:cubicBezTo>
                <a:cubicBezTo>
                  <a:pt x="0" y="2155"/>
                  <a:pt x="620" y="2774"/>
                  <a:pt x="1382" y="2774"/>
                </a:cubicBezTo>
                <a:cubicBezTo>
                  <a:pt x="2155" y="2774"/>
                  <a:pt x="2775" y="2155"/>
                  <a:pt x="2775" y="1393"/>
                </a:cubicBezTo>
                <a:cubicBezTo>
                  <a:pt x="2775" y="619"/>
                  <a:pt x="2155" y="0"/>
                  <a:pt x="138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3"/>
          <p:cNvSpPr/>
          <p:nvPr/>
        </p:nvSpPr>
        <p:spPr>
          <a:xfrm>
            <a:off x="11532937" y="118568"/>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 name="Google Shape;191;p13"/>
          <p:cNvSpPr/>
          <p:nvPr/>
        </p:nvSpPr>
        <p:spPr>
          <a:xfrm>
            <a:off x="11532937" y="969468"/>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13"/>
          <p:cNvSpPr/>
          <p:nvPr/>
        </p:nvSpPr>
        <p:spPr>
          <a:xfrm>
            <a:off x="10085137" y="202702"/>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3" name="Google Shape;193;p13"/>
          <p:cNvGrpSpPr/>
          <p:nvPr/>
        </p:nvGrpSpPr>
        <p:grpSpPr>
          <a:xfrm>
            <a:off x="11227695" y="2745933"/>
            <a:ext cx="966828" cy="1540212"/>
            <a:chOff x="8268309" y="1814374"/>
            <a:chExt cx="725121" cy="1155159"/>
          </a:xfrm>
        </p:grpSpPr>
        <p:sp>
          <p:nvSpPr>
            <p:cNvPr id="194" name="Google Shape;194;p13"/>
            <p:cNvSpPr/>
            <p:nvPr/>
          </p:nvSpPr>
          <p:spPr>
            <a:xfrm rot="1125519">
              <a:off x="8420511" y="2201319"/>
              <a:ext cx="382356" cy="726017"/>
            </a:xfrm>
            <a:custGeom>
              <a:avLst/>
              <a:gdLst/>
              <a:ahLst/>
              <a:cxnLst/>
              <a:rect l="l" t="t" r="r" b="b"/>
              <a:pathLst>
                <a:path w="12253" h="23266" extrusionOk="0">
                  <a:moveTo>
                    <a:pt x="513" y="1"/>
                  </a:moveTo>
                  <a:cubicBezTo>
                    <a:pt x="513" y="1"/>
                    <a:pt x="1" y="703"/>
                    <a:pt x="917" y="1239"/>
                  </a:cubicBezTo>
                  <a:cubicBezTo>
                    <a:pt x="1822" y="1751"/>
                    <a:pt x="1656" y="7871"/>
                    <a:pt x="1656" y="7871"/>
                  </a:cubicBezTo>
                  <a:lnTo>
                    <a:pt x="1656" y="19705"/>
                  </a:lnTo>
                  <a:cubicBezTo>
                    <a:pt x="1656" y="19705"/>
                    <a:pt x="1489" y="23265"/>
                    <a:pt x="6132" y="23265"/>
                  </a:cubicBezTo>
                  <a:cubicBezTo>
                    <a:pt x="10776" y="23265"/>
                    <a:pt x="10609" y="19705"/>
                    <a:pt x="10609" y="19705"/>
                  </a:cubicBezTo>
                  <a:lnTo>
                    <a:pt x="10609" y="7871"/>
                  </a:lnTo>
                  <a:cubicBezTo>
                    <a:pt x="10609" y="7871"/>
                    <a:pt x="10454" y="1751"/>
                    <a:pt x="11359" y="1239"/>
                  </a:cubicBezTo>
                  <a:cubicBezTo>
                    <a:pt x="12252" y="703"/>
                    <a:pt x="11740" y="1"/>
                    <a:pt x="11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3"/>
            <p:cNvSpPr/>
            <p:nvPr/>
          </p:nvSpPr>
          <p:spPr>
            <a:xfrm rot="1125519">
              <a:off x="8381541" y="1873662"/>
              <a:ext cx="498657" cy="786586"/>
            </a:xfrm>
            <a:custGeom>
              <a:avLst/>
              <a:gdLst/>
              <a:ahLst/>
              <a:cxnLst/>
              <a:rect l="l" t="t" r="r" b="b"/>
              <a:pathLst>
                <a:path w="15980" h="25207" extrusionOk="0">
                  <a:moveTo>
                    <a:pt x="10466" y="1"/>
                  </a:moveTo>
                  <a:cubicBezTo>
                    <a:pt x="10466" y="1"/>
                    <a:pt x="7252" y="2811"/>
                    <a:pt x="9490" y="6323"/>
                  </a:cubicBezTo>
                  <a:cubicBezTo>
                    <a:pt x="9800" y="7383"/>
                    <a:pt x="10050" y="9062"/>
                    <a:pt x="9681" y="11324"/>
                  </a:cubicBezTo>
                  <a:cubicBezTo>
                    <a:pt x="8919" y="9133"/>
                    <a:pt x="7966" y="7454"/>
                    <a:pt x="7383" y="6561"/>
                  </a:cubicBezTo>
                  <a:cubicBezTo>
                    <a:pt x="7371" y="5918"/>
                    <a:pt x="7061" y="1799"/>
                    <a:pt x="1965" y="549"/>
                  </a:cubicBezTo>
                  <a:lnTo>
                    <a:pt x="1965" y="549"/>
                  </a:lnTo>
                  <a:cubicBezTo>
                    <a:pt x="1965" y="549"/>
                    <a:pt x="2013" y="5918"/>
                    <a:pt x="7240" y="6621"/>
                  </a:cubicBezTo>
                  <a:cubicBezTo>
                    <a:pt x="7430" y="6930"/>
                    <a:pt x="7680" y="7347"/>
                    <a:pt x="7966" y="7859"/>
                  </a:cubicBezTo>
                  <a:cubicBezTo>
                    <a:pt x="7556" y="7594"/>
                    <a:pt x="6324" y="6906"/>
                    <a:pt x="4653" y="6906"/>
                  </a:cubicBezTo>
                  <a:cubicBezTo>
                    <a:pt x="3318" y="6906"/>
                    <a:pt x="1703" y="7345"/>
                    <a:pt x="1" y="8788"/>
                  </a:cubicBezTo>
                  <a:cubicBezTo>
                    <a:pt x="1" y="8788"/>
                    <a:pt x="1681" y="9976"/>
                    <a:pt x="3818" y="9976"/>
                  </a:cubicBezTo>
                  <a:cubicBezTo>
                    <a:pt x="5150" y="9976"/>
                    <a:pt x="6659" y="9514"/>
                    <a:pt x="8049" y="8014"/>
                  </a:cubicBezTo>
                  <a:cubicBezTo>
                    <a:pt x="8883" y="9585"/>
                    <a:pt x="9907" y="11907"/>
                    <a:pt x="10395" y="14646"/>
                  </a:cubicBezTo>
                  <a:cubicBezTo>
                    <a:pt x="9954" y="19265"/>
                    <a:pt x="9978" y="24409"/>
                    <a:pt x="9978" y="24730"/>
                  </a:cubicBezTo>
                  <a:cubicBezTo>
                    <a:pt x="9978" y="25004"/>
                    <a:pt x="10181" y="25206"/>
                    <a:pt x="10455" y="25206"/>
                  </a:cubicBezTo>
                  <a:cubicBezTo>
                    <a:pt x="10716" y="25206"/>
                    <a:pt x="10931" y="25004"/>
                    <a:pt x="10931" y="24730"/>
                  </a:cubicBezTo>
                  <a:cubicBezTo>
                    <a:pt x="10931" y="24647"/>
                    <a:pt x="10919" y="17146"/>
                    <a:pt x="11657" y="12110"/>
                  </a:cubicBezTo>
                  <a:cubicBezTo>
                    <a:pt x="12431" y="12014"/>
                    <a:pt x="15396" y="11312"/>
                    <a:pt x="15979" y="7371"/>
                  </a:cubicBezTo>
                  <a:lnTo>
                    <a:pt x="15979" y="7371"/>
                  </a:lnTo>
                  <a:cubicBezTo>
                    <a:pt x="15979" y="7371"/>
                    <a:pt x="13395" y="7633"/>
                    <a:pt x="12169" y="9704"/>
                  </a:cubicBezTo>
                  <a:cubicBezTo>
                    <a:pt x="12240" y="9431"/>
                    <a:pt x="12312" y="9193"/>
                    <a:pt x="12383" y="8978"/>
                  </a:cubicBezTo>
                  <a:cubicBezTo>
                    <a:pt x="12479" y="8716"/>
                    <a:pt x="12360" y="8454"/>
                    <a:pt x="12110" y="8359"/>
                  </a:cubicBezTo>
                  <a:cubicBezTo>
                    <a:pt x="12053" y="8341"/>
                    <a:pt x="11997" y="8333"/>
                    <a:pt x="11943" y="8333"/>
                  </a:cubicBezTo>
                  <a:cubicBezTo>
                    <a:pt x="11743" y="8333"/>
                    <a:pt x="11565" y="8448"/>
                    <a:pt x="11490" y="8645"/>
                  </a:cubicBezTo>
                  <a:cubicBezTo>
                    <a:pt x="11014" y="9931"/>
                    <a:pt x="10693" y="11931"/>
                    <a:pt x="10466" y="14110"/>
                  </a:cubicBezTo>
                  <a:cubicBezTo>
                    <a:pt x="10288" y="13241"/>
                    <a:pt x="10062" y="12407"/>
                    <a:pt x="9800" y="11657"/>
                  </a:cubicBezTo>
                  <a:cubicBezTo>
                    <a:pt x="10216" y="9300"/>
                    <a:pt x="9990" y="7549"/>
                    <a:pt x="9681" y="6418"/>
                  </a:cubicBezTo>
                  <a:cubicBezTo>
                    <a:pt x="10133" y="5978"/>
                    <a:pt x="12324" y="3656"/>
                    <a:pt x="10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3"/>
            <p:cNvSpPr/>
            <p:nvPr/>
          </p:nvSpPr>
          <p:spPr>
            <a:xfrm rot="1125519">
              <a:off x="8423577" y="2605567"/>
              <a:ext cx="250795" cy="286868"/>
            </a:xfrm>
            <a:custGeom>
              <a:avLst/>
              <a:gdLst/>
              <a:ahLst/>
              <a:cxnLst/>
              <a:rect l="l" t="t" r="r" b="b"/>
              <a:pathLst>
                <a:path w="8037" h="9193" extrusionOk="0">
                  <a:moveTo>
                    <a:pt x="131" y="1"/>
                  </a:moveTo>
                  <a:lnTo>
                    <a:pt x="131" y="6097"/>
                  </a:lnTo>
                  <a:cubicBezTo>
                    <a:pt x="131" y="6097"/>
                    <a:pt x="0" y="9169"/>
                    <a:pt x="4012" y="9193"/>
                  </a:cubicBezTo>
                  <a:cubicBezTo>
                    <a:pt x="8037" y="9193"/>
                    <a:pt x="7894" y="6097"/>
                    <a:pt x="7894" y="6097"/>
                  </a:cubicBezTo>
                  <a:lnTo>
                    <a:pt x="7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13"/>
          <p:cNvSpPr/>
          <p:nvPr/>
        </p:nvSpPr>
        <p:spPr>
          <a:xfrm>
            <a:off x="11807529" y="2440354"/>
            <a:ext cx="183696" cy="183733"/>
          </a:xfrm>
          <a:custGeom>
            <a:avLst/>
            <a:gdLst/>
            <a:ahLst/>
            <a:cxnLst/>
            <a:rect l="l" t="t" r="r" b="b"/>
            <a:pathLst>
              <a:path w="2775" h="2775" extrusionOk="0">
                <a:moveTo>
                  <a:pt x="1382" y="0"/>
                </a:moveTo>
                <a:cubicBezTo>
                  <a:pt x="620" y="0"/>
                  <a:pt x="0" y="619"/>
                  <a:pt x="0" y="1393"/>
                </a:cubicBezTo>
                <a:cubicBezTo>
                  <a:pt x="0" y="2155"/>
                  <a:pt x="620" y="2774"/>
                  <a:pt x="1382" y="2774"/>
                </a:cubicBezTo>
                <a:cubicBezTo>
                  <a:pt x="2155" y="2774"/>
                  <a:pt x="2775" y="2155"/>
                  <a:pt x="2775" y="1393"/>
                </a:cubicBezTo>
                <a:cubicBezTo>
                  <a:pt x="2775" y="619"/>
                  <a:pt x="2155" y="0"/>
                  <a:pt x="138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8" name="Google Shape;198;p13"/>
          <p:cNvSpPr/>
          <p:nvPr/>
        </p:nvSpPr>
        <p:spPr>
          <a:xfrm>
            <a:off x="11414404" y="2734151"/>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13"/>
          <p:cNvSpPr/>
          <p:nvPr/>
        </p:nvSpPr>
        <p:spPr>
          <a:xfrm>
            <a:off x="11854037" y="4407968"/>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0" name="Google Shape;200;p13"/>
          <p:cNvGrpSpPr/>
          <p:nvPr/>
        </p:nvGrpSpPr>
        <p:grpSpPr>
          <a:xfrm>
            <a:off x="238525" y="240390"/>
            <a:ext cx="1968561" cy="260039"/>
            <a:chOff x="213125" y="197550"/>
            <a:chExt cx="1737375" cy="229500"/>
          </a:xfrm>
        </p:grpSpPr>
        <p:cxnSp>
          <p:nvCxnSpPr>
            <p:cNvPr id="201" name="Google Shape;201;p13"/>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2" name="Google Shape;202;p13"/>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3" name="Google Shape;203;p13"/>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4" name="Google Shape;204;p13"/>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5" name="Google Shape;205;p13"/>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6" name="Google Shape;206;p13"/>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7" name="Google Shape;207;p13"/>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8" name="Google Shape;208;p13"/>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9" name="Google Shape;209;p13"/>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10" name="Google Shape;210;p13"/>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11" name="Google Shape;211;p13"/>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12" name="Google Shape;212;p13"/>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
        <p:nvSpPr>
          <p:cNvPr id="213" name="Google Shape;213;p13"/>
          <p:cNvSpPr/>
          <p:nvPr/>
        </p:nvSpPr>
        <p:spPr>
          <a:xfrm>
            <a:off x="224900" y="6428631"/>
            <a:ext cx="957093" cy="221789"/>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13"/>
          <p:cNvSpPr/>
          <p:nvPr/>
        </p:nvSpPr>
        <p:spPr>
          <a:xfrm>
            <a:off x="8744391" y="201953"/>
            <a:ext cx="708856" cy="142847"/>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371326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5"/>
        <p:cNvGrpSpPr/>
        <p:nvPr/>
      </p:nvGrpSpPr>
      <p:grpSpPr>
        <a:xfrm>
          <a:off x="0" y="0"/>
          <a:ext cx="0" cy="0"/>
          <a:chOff x="0" y="0"/>
          <a:chExt cx="0" cy="0"/>
        </a:xfrm>
      </p:grpSpPr>
      <p:sp>
        <p:nvSpPr>
          <p:cNvPr id="216" name="Google Shape;216;p14"/>
          <p:cNvSpPr txBox="1">
            <a:spLocks noGrp="1"/>
          </p:cNvSpPr>
          <p:nvPr>
            <p:ph type="title"/>
          </p:nvPr>
        </p:nvSpPr>
        <p:spPr>
          <a:xfrm>
            <a:off x="4512867" y="3530767"/>
            <a:ext cx="5963600" cy="56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lvl1pPr>
            <a:lvl2pPr lvl="1" algn="ctr" rtl="0">
              <a:spcBef>
                <a:spcPts val="0"/>
              </a:spcBef>
              <a:spcAft>
                <a:spcPts val="0"/>
              </a:spcAft>
              <a:buNone/>
              <a:defRPr sz="2400" b="1"/>
            </a:lvl2pPr>
            <a:lvl3pPr lvl="2" algn="ctr" rtl="0">
              <a:spcBef>
                <a:spcPts val="0"/>
              </a:spcBef>
              <a:spcAft>
                <a:spcPts val="0"/>
              </a:spcAft>
              <a:buNone/>
              <a:defRPr sz="2400" b="1"/>
            </a:lvl3pPr>
            <a:lvl4pPr lvl="3" algn="ctr" rtl="0">
              <a:spcBef>
                <a:spcPts val="0"/>
              </a:spcBef>
              <a:spcAft>
                <a:spcPts val="0"/>
              </a:spcAft>
              <a:buNone/>
              <a:defRPr sz="2400" b="1"/>
            </a:lvl4pPr>
            <a:lvl5pPr lvl="4" algn="ctr" rtl="0">
              <a:spcBef>
                <a:spcPts val="0"/>
              </a:spcBef>
              <a:spcAft>
                <a:spcPts val="0"/>
              </a:spcAft>
              <a:buNone/>
              <a:defRPr sz="2400" b="1"/>
            </a:lvl5pPr>
            <a:lvl6pPr lvl="5" algn="ctr" rtl="0">
              <a:spcBef>
                <a:spcPts val="0"/>
              </a:spcBef>
              <a:spcAft>
                <a:spcPts val="0"/>
              </a:spcAft>
              <a:buNone/>
              <a:defRPr sz="2400" b="1"/>
            </a:lvl6pPr>
            <a:lvl7pPr lvl="6" algn="ctr" rtl="0">
              <a:spcBef>
                <a:spcPts val="0"/>
              </a:spcBef>
              <a:spcAft>
                <a:spcPts val="0"/>
              </a:spcAft>
              <a:buNone/>
              <a:defRPr sz="2400" b="1"/>
            </a:lvl7pPr>
            <a:lvl8pPr lvl="7" algn="ctr" rtl="0">
              <a:spcBef>
                <a:spcPts val="0"/>
              </a:spcBef>
              <a:spcAft>
                <a:spcPts val="0"/>
              </a:spcAft>
              <a:buNone/>
              <a:defRPr sz="2400" b="1"/>
            </a:lvl8pPr>
            <a:lvl9pPr lvl="8" algn="ctr" rtl="0">
              <a:spcBef>
                <a:spcPts val="0"/>
              </a:spcBef>
              <a:spcAft>
                <a:spcPts val="0"/>
              </a:spcAft>
              <a:buNone/>
              <a:defRPr sz="2400" b="1"/>
            </a:lvl9pPr>
          </a:lstStyle>
          <a:p>
            <a:endParaRPr/>
          </a:p>
        </p:txBody>
      </p:sp>
      <p:sp>
        <p:nvSpPr>
          <p:cNvPr id="217" name="Google Shape;217;p14"/>
          <p:cNvSpPr txBox="1">
            <a:spLocks noGrp="1"/>
          </p:cNvSpPr>
          <p:nvPr>
            <p:ph type="subTitle" idx="1"/>
          </p:nvPr>
        </p:nvSpPr>
        <p:spPr>
          <a:xfrm>
            <a:off x="4512867" y="1147133"/>
            <a:ext cx="5963600" cy="221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200"/>
            </a:lvl1pPr>
            <a:lvl2pPr lvl="1" algn="ctr" rtl="0">
              <a:spcBef>
                <a:spcPts val="0"/>
              </a:spcBef>
              <a:spcAft>
                <a:spcPts val="0"/>
              </a:spcAft>
              <a:buNone/>
              <a:defRPr sz="3200" b="1"/>
            </a:lvl2pPr>
            <a:lvl3pPr lvl="2" algn="ctr" rtl="0">
              <a:spcBef>
                <a:spcPts val="0"/>
              </a:spcBef>
              <a:spcAft>
                <a:spcPts val="0"/>
              </a:spcAft>
              <a:buNone/>
              <a:defRPr sz="3200" b="1"/>
            </a:lvl3pPr>
            <a:lvl4pPr lvl="3" algn="ctr" rtl="0">
              <a:spcBef>
                <a:spcPts val="0"/>
              </a:spcBef>
              <a:spcAft>
                <a:spcPts val="0"/>
              </a:spcAft>
              <a:buNone/>
              <a:defRPr sz="3200" b="1"/>
            </a:lvl4pPr>
            <a:lvl5pPr lvl="4" algn="ctr" rtl="0">
              <a:spcBef>
                <a:spcPts val="0"/>
              </a:spcBef>
              <a:spcAft>
                <a:spcPts val="0"/>
              </a:spcAft>
              <a:buNone/>
              <a:defRPr sz="3200" b="1"/>
            </a:lvl5pPr>
            <a:lvl6pPr lvl="5" algn="ctr" rtl="0">
              <a:spcBef>
                <a:spcPts val="0"/>
              </a:spcBef>
              <a:spcAft>
                <a:spcPts val="0"/>
              </a:spcAft>
              <a:buNone/>
              <a:defRPr sz="3200" b="1"/>
            </a:lvl6pPr>
            <a:lvl7pPr lvl="6" algn="ctr" rtl="0">
              <a:spcBef>
                <a:spcPts val="0"/>
              </a:spcBef>
              <a:spcAft>
                <a:spcPts val="0"/>
              </a:spcAft>
              <a:buNone/>
              <a:defRPr sz="3200" b="1"/>
            </a:lvl7pPr>
            <a:lvl8pPr lvl="7" algn="ctr" rtl="0">
              <a:spcBef>
                <a:spcPts val="0"/>
              </a:spcBef>
              <a:spcAft>
                <a:spcPts val="0"/>
              </a:spcAft>
              <a:buNone/>
              <a:defRPr sz="3200" b="1"/>
            </a:lvl8pPr>
            <a:lvl9pPr lvl="8" algn="ctr" rtl="0">
              <a:spcBef>
                <a:spcPts val="0"/>
              </a:spcBef>
              <a:spcAft>
                <a:spcPts val="0"/>
              </a:spcAft>
              <a:buNone/>
              <a:defRPr sz="3200" b="1"/>
            </a:lvl9pPr>
          </a:lstStyle>
          <a:p>
            <a:endParaRPr/>
          </a:p>
        </p:txBody>
      </p:sp>
      <p:sp>
        <p:nvSpPr>
          <p:cNvPr id="218" name="Google Shape;218;p14"/>
          <p:cNvSpPr/>
          <p:nvPr/>
        </p:nvSpPr>
        <p:spPr>
          <a:xfrm rot="10800000" flipH="1">
            <a:off x="67" y="3435555"/>
            <a:ext cx="5729055" cy="3422445"/>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14"/>
          <p:cNvSpPr/>
          <p:nvPr/>
        </p:nvSpPr>
        <p:spPr>
          <a:xfrm flipH="1">
            <a:off x="7836376" y="-3"/>
            <a:ext cx="4355621" cy="2601979"/>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0" name="Google Shape;220;p14"/>
          <p:cNvGrpSpPr/>
          <p:nvPr/>
        </p:nvGrpSpPr>
        <p:grpSpPr>
          <a:xfrm>
            <a:off x="321499" y="2541796"/>
            <a:ext cx="487493" cy="487493"/>
            <a:chOff x="292035" y="246950"/>
            <a:chExt cx="461700" cy="461700"/>
          </a:xfrm>
        </p:grpSpPr>
        <p:sp>
          <p:nvSpPr>
            <p:cNvPr id="221" name="Google Shape;221;p14"/>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4"/>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4"/>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4"/>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5" name="Google Shape;225;p14"/>
          <p:cNvGrpSpPr/>
          <p:nvPr/>
        </p:nvGrpSpPr>
        <p:grpSpPr>
          <a:xfrm>
            <a:off x="6539832" y="6054130"/>
            <a:ext cx="487493" cy="487493"/>
            <a:chOff x="292035" y="246950"/>
            <a:chExt cx="461700" cy="461700"/>
          </a:xfrm>
        </p:grpSpPr>
        <p:sp>
          <p:nvSpPr>
            <p:cNvPr id="226" name="Google Shape;226;p14"/>
            <p:cNvSpPr/>
            <p:nvPr/>
          </p:nvSpPr>
          <p:spPr>
            <a:xfrm>
              <a:off x="487635" y="246950"/>
              <a:ext cx="705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4"/>
            <p:cNvSpPr/>
            <p:nvPr/>
          </p:nvSpPr>
          <p:spPr>
            <a:xfrm rot="27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4"/>
            <p:cNvSpPr/>
            <p:nvPr/>
          </p:nvSpPr>
          <p:spPr>
            <a:xfrm rot="5400000">
              <a:off x="487485" y="247000"/>
              <a:ext cx="708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4"/>
            <p:cNvSpPr/>
            <p:nvPr/>
          </p:nvSpPr>
          <p:spPr>
            <a:xfrm rot="81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5549121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30"/>
        <p:cNvGrpSpPr/>
        <p:nvPr/>
      </p:nvGrpSpPr>
      <p:grpSpPr>
        <a:xfrm>
          <a:off x="0" y="0"/>
          <a:ext cx="0" cy="0"/>
          <a:chOff x="0" y="0"/>
          <a:chExt cx="0" cy="0"/>
        </a:xfrm>
      </p:grpSpPr>
      <p:sp>
        <p:nvSpPr>
          <p:cNvPr id="231" name="Google Shape;231;p15"/>
          <p:cNvSpPr txBox="1">
            <a:spLocks noGrp="1"/>
          </p:cNvSpPr>
          <p:nvPr>
            <p:ph type="title" hasCustomPrompt="1"/>
          </p:nvPr>
        </p:nvSpPr>
        <p:spPr>
          <a:xfrm>
            <a:off x="1741233" y="1680233"/>
            <a:ext cx="1134000" cy="80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232" name="Google Shape;232;p15"/>
          <p:cNvSpPr txBox="1">
            <a:spLocks noGrp="1"/>
          </p:cNvSpPr>
          <p:nvPr>
            <p:ph type="subTitle" idx="1"/>
          </p:nvPr>
        </p:nvSpPr>
        <p:spPr>
          <a:xfrm>
            <a:off x="1590800" y="4287767"/>
            <a:ext cx="3310400" cy="89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233" name="Google Shape;233;p15"/>
          <p:cNvSpPr txBox="1">
            <a:spLocks noGrp="1"/>
          </p:cNvSpPr>
          <p:nvPr>
            <p:ph type="title" idx="2"/>
          </p:nvPr>
        </p:nvSpPr>
        <p:spPr>
          <a:xfrm>
            <a:off x="1590800" y="2485000"/>
            <a:ext cx="3310400" cy="1889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34" name="Google Shape;234;p15"/>
          <p:cNvSpPr/>
          <p:nvPr/>
        </p:nvSpPr>
        <p:spPr>
          <a:xfrm rot="10800000" flipH="1">
            <a:off x="67" y="5023557"/>
            <a:ext cx="3070796" cy="1834444"/>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15"/>
          <p:cNvSpPr/>
          <p:nvPr/>
        </p:nvSpPr>
        <p:spPr>
          <a:xfrm rot="10800000" flipH="1">
            <a:off x="9786716" y="0"/>
            <a:ext cx="2405269" cy="719203"/>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205575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36"/>
        <p:cNvGrpSpPr/>
        <p:nvPr/>
      </p:nvGrpSpPr>
      <p:grpSpPr>
        <a:xfrm>
          <a:off x="0" y="0"/>
          <a:ext cx="0" cy="0"/>
          <a:chOff x="0" y="0"/>
          <a:chExt cx="0" cy="0"/>
        </a:xfrm>
      </p:grpSpPr>
      <p:sp>
        <p:nvSpPr>
          <p:cNvPr id="237" name="Google Shape;237;p16"/>
          <p:cNvSpPr txBox="1">
            <a:spLocks noGrp="1"/>
          </p:cNvSpPr>
          <p:nvPr>
            <p:ph type="title"/>
          </p:nvPr>
        </p:nvSpPr>
        <p:spPr>
          <a:xfrm>
            <a:off x="960400" y="603100"/>
            <a:ext cx="1027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16"/>
          <p:cNvSpPr txBox="1">
            <a:spLocks noGrp="1"/>
          </p:cNvSpPr>
          <p:nvPr>
            <p:ph type="subTitle" idx="1"/>
          </p:nvPr>
        </p:nvSpPr>
        <p:spPr>
          <a:xfrm>
            <a:off x="1171749" y="3360933"/>
            <a:ext cx="28312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39" name="Google Shape;239;p16"/>
          <p:cNvSpPr txBox="1">
            <a:spLocks noGrp="1"/>
          </p:cNvSpPr>
          <p:nvPr>
            <p:ph type="subTitle" idx="2"/>
          </p:nvPr>
        </p:nvSpPr>
        <p:spPr>
          <a:xfrm>
            <a:off x="1171851" y="3765767"/>
            <a:ext cx="2831200" cy="124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40" name="Google Shape;240;p16"/>
          <p:cNvSpPr txBox="1">
            <a:spLocks noGrp="1"/>
          </p:cNvSpPr>
          <p:nvPr>
            <p:ph type="subTitle" idx="3"/>
          </p:nvPr>
        </p:nvSpPr>
        <p:spPr>
          <a:xfrm>
            <a:off x="4680400" y="3360933"/>
            <a:ext cx="28312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41" name="Google Shape;241;p16"/>
          <p:cNvSpPr txBox="1">
            <a:spLocks noGrp="1"/>
          </p:cNvSpPr>
          <p:nvPr>
            <p:ph type="subTitle" idx="4"/>
          </p:nvPr>
        </p:nvSpPr>
        <p:spPr>
          <a:xfrm>
            <a:off x="4680400" y="3765767"/>
            <a:ext cx="2831200" cy="124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42" name="Google Shape;242;p16"/>
          <p:cNvSpPr txBox="1">
            <a:spLocks noGrp="1"/>
          </p:cNvSpPr>
          <p:nvPr>
            <p:ph type="subTitle" idx="5"/>
          </p:nvPr>
        </p:nvSpPr>
        <p:spPr>
          <a:xfrm>
            <a:off x="8189000" y="3360933"/>
            <a:ext cx="28312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43" name="Google Shape;243;p16"/>
          <p:cNvSpPr txBox="1">
            <a:spLocks noGrp="1"/>
          </p:cNvSpPr>
          <p:nvPr>
            <p:ph type="subTitle" idx="6"/>
          </p:nvPr>
        </p:nvSpPr>
        <p:spPr>
          <a:xfrm>
            <a:off x="8189000" y="3765767"/>
            <a:ext cx="2831200" cy="124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44" name="Google Shape;244;p16"/>
          <p:cNvSpPr txBox="1">
            <a:spLocks noGrp="1"/>
          </p:cNvSpPr>
          <p:nvPr>
            <p:ph type="title" idx="7" hasCustomPrompt="1"/>
          </p:nvPr>
        </p:nvSpPr>
        <p:spPr>
          <a:xfrm>
            <a:off x="1933584" y="2153417"/>
            <a:ext cx="1307600" cy="80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245" name="Google Shape;245;p16"/>
          <p:cNvSpPr txBox="1">
            <a:spLocks noGrp="1"/>
          </p:cNvSpPr>
          <p:nvPr>
            <p:ph type="title" idx="8" hasCustomPrompt="1"/>
          </p:nvPr>
        </p:nvSpPr>
        <p:spPr>
          <a:xfrm>
            <a:off x="5442200" y="2153417"/>
            <a:ext cx="1307600" cy="80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246" name="Google Shape;246;p16"/>
          <p:cNvSpPr txBox="1">
            <a:spLocks noGrp="1"/>
          </p:cNvSpPr>
          <p:nvPr>
            <p:ph type="title" idx="9" hasCustomPrompt="1"/>
          </p:nvPr>
        </p:nvSpPr>
        <p:spPr>
          <a:xfrm>
            <a:off x="8950800" y="2153417"/>
            <a:ext cx="1307600" cy="80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40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247" name="Google Shape;247;p16"/>
          <p:cNvSpPr/>
          <p:nvPr/>
        </p:nvSpPr>
        <p:spPr>
          <a:xfrm rot="-5400000">
            <a:off x="10281149" y="4947096"/>
            <a:ext cx="1140657" cy="268115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16"/>
          <p:cNvSpPr/>
          <p:nvPr/>
        </p:nvSpPr>
        <p:spPr>
          <a:xfrm rot="5400000">
            <a:off x="1100039" y="-1099901"/>
            <a:ext cx="1628860" cy="3828665"/>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197798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49"/>
        <p:cNvGrpSpPr/>
        <p:nvPr/>
      </p:nvGrpSpPr>
      <p:grpSpPr>
        <a:xfrm>
          <a:off x="0" y="0"/>
          <a:ext cx="0" cy="0"/>
          <a:chOff x="0" y="0"/>
          <a:chExt cx="0" cy="0"/>
        </a:xfrm>
      </p:grpSpPr>
      <p:sp>
        <p:nvSpPr>
          <p:cNvPr id="250" name="Google Shape;250;p17"/>
          <p:cNvSpPr/>
          <p:nvPr/>
        </p:nvSpPr>
        <p:spPr>
          <a:xfrm>
            <a:off x="6481667" y="133"/>
            <a:ext cx="5710400" cy="6858000"/>
          </a:xfrm>
          <a:prstGeom prst="rect">
            <a:avLst/>
          </a:pr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17"/>
          <p:cNvSpPr txBox="1">
            <a:spLocks noGrp="1"/>
          </p:cNvSpPr>
          <p:nvPr>
            <p:ph type="title"/>
          </p:nvPr>
        </p:nvSpPr>
        <p:spPr>
          <a:xfrm>
            <a:off x="951200" y="719167"/>
            <a:ext cx="4589600" cy="167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52" name="Google Shape;252;p17"/>
          <p:cNvSpPr txBox="1">
            <a:spLocks noGrp="1"/>
          </p:cNvSpPr>
          <p:nvPr>
            <p:ph type="subTitle" idx="1"/>
          </p:nvPr>
        </p:nvSpPr>
        <p:spPr>
          <a:xfrm>
            <a:off x="7816733" y="1069032"/>
            <a:ext cx="33516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53" name="Google Shape;253;p17"/>
          <p:cNvSpPr txBox="1">
            <a:spLocks noGrp="1"/>
          </p:cNvSpPr>
          <p:nvPr>
            <p:ph type="subTitle" idx="2"/>
          </p:nvPr>
        </p:nvSpPr>
        <p:spPr>
          <a:xfrm>
            <a:off x="7816733" y="1481520"/>
            <a:ext cx="33516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254" name="Google Shape;254;p17"/>
          <p:cNvSpPr txBox="1">
            <a:spLocks noGrp="1"/>
          </p:cNvSpPr>
          <p:nvPr>
            <p:ph type="subTitle" idx="3"/>
          </p:nvPr>
        </p:nvSpPr>
        <p:spPr>
          <a:xfrm>
            <a:off x="7816733" y="2781004"/>
            <a:ext cx="33516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55" name="Google Shape;255;p17"/>
          <p:cNvSpPr txBox="1">
            <a:spLocks noGrp="1"/>
          </p:cNvSpPr>
          <p:nvPr>
            <p:ph type="subTitle" idx="4"/>
          </p:nvPr>
        </p:nvSpPr>
        <p:spPr>
          <a:xfrm>
            <a:off x="7816733" y="3195943"/>
            <a:ext cx="33516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256" name="Google Shape;256;p17"/>
          <p:cNvSpPr txBox="1">
            <a:spLocks noGrp="1"/>
          </p:cNvSpPr>
          <p:nvPr>
            <p:ph type="subTitle" idx="5"/>
          </p:nvPr>
        </p:nvSpPr>
        <p:spPr>
          <a:xfrm>
            <a:off x="7816733" y="4492976"/>
            <a:ext cx="33516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57" name="Google Shape;257;p17"/>
          <p:cNvSpPr txBox="1">
            <a:spLocks noGrp="1"/>
          </p:cNvSpPr>
          <p:nvPr>
            <p:ph type="subTitle" idx="6"/>
          </p:nvPr>
        </p:nvSpPr>
        <p:spPr>
          <a:xfrm>
            <a:off x="7816733" y="4910367"/>
            <a:ext cx="33516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258" name="Google Shape;258;p17"/>
          <p:cNvSpPr/>
          <p:nvPr/>
        </p:nvSpPr>
        <p:spPr>
          <a:xfrm rot="5400000" flipH="1">
            <a:off x="3184683" y="3259942"/>
            <a:ext cx="6857408" cy="338709"/>
          </a:xfrm>
          <a:custGeom>
            <a:avLst/>
            <a:gdLst/>
            <a:ahLst/>
            <a:cxnLst/>
            <a:rect l="l" t="t" r="r" b="b"/>
            <a:pathLst>
              <a:path w="53984" h="8516" extrusionOk="0">
                <a:moveTo>
                  <a:pt x="46657" y="1"/>
                </a:moveTo>
                <a:cubicBezTo>
                  <a:pt x="46074" y="1"/>
                  <a:pt x="45488" y="51"/>
                  <a:pt x="44899" y="169"/>
                </a:cubicBezTo>
                <a:cubicBezTo>
                  <a:pt x="43542" y="431"/>
                  <a:pt x="42387" y="1407"/>
                  <a:pt x="41470" y="2038"/>
                </a:cubicBezTo>
                <a:cubicBezTo>
                  <a:pt x="39232" y="3574"/>
                  <a:pt x="37029" y="4872"/>
                  <a:pt x="33612" y="5336"/>
                </a:cubicBezTo>
                <a:cubicBezTo>
                  <a:pt x="32989" y="5416"/>
                  <a:pt x="32472" y="5460"/>
                  <a:pt x="31980" y="5460"/>
                </a:cubicBezTo>
                <a:cubicBezTo>
                  <a:pt x="31371" y="5460"/>
                  <a:pt x="30802" y="5392"/>
                  <a:pt x="30123" y="5241"/>
                </a:cubicBezTo>
                <a:cubicBezTo>
                  <a:pt x="29750" y="5162"/>
                  <a:pt x="28846" y="5072"/>
                  <a:pt x="27839" y="5072"/>
                </a:cubicBezTo>
                <a:cubicBezTo>
                  <a:pt x="26724" y="5072"/>
                  <a:pt x="25482" y="5182"/>
                  <a:pt x="24694" y="5538"/>
                </a:cubicBezTo>
                <a:cubicBezTo>
                  <a:pt x="23539" y="6071"/>
                  <a:pt x="22016" y="6265"/>
                  <a:pt x="20469" y="6265"/>
                </a:cubicBezTo>
                <a:cubicBezTo>
                  <a:pt x="19146" y="6265"/>
                  <a:pt x="17804" y="6123"/>
                  <a:pt x="16657" y="5931"/>
                </a:cubicBezTo>
                <a:cubicBezTo>
                  <a:pt x="14636" y="5589"/>
                  <a:pt x="12849" y="5387"/>
                  <a:pt x="11110" y="5387"/>
                </a:cubicBezTo>
                <a:cubicBezTo>
                  <a:pt x="8793" y="5387"/>
                  <a:pt x="6562" y="5746"/>
                  <a:pt x="3977" y="6610"/>
                </a:cubicBezTo>
                <a:cubicBezTo>
                  <a:pt x="2417" y="7134"/>
                  <a:pt x="1179" y="7801"/>
                  <a:pt x="0" y="8515"/>
                </a:cubicBezTo>
                <a:lnTo>
                  <a:pt x="53983" y="8515"/>
                </a:lnTo>
                <a:lnTo>
                  <a:pt x="53983" y="1574"/>
                </a:lnTo>
                <a:cubicBezTo>
                  <a:pt x="51696" y="973"/>
                  <a:pt x="49211" y="1"/>
                  <a:pt x="4665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4415951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9"/>
        <p:cNvGrpSpPr/>
        <p:nvPr/>
      </p:nvGrpSpPr>
      <p:grpSpPr>
        <a:xfrm>
          <a:off x="0" y="0"/>
          <a:ext cx="0" cy="0"/>
          <a:chOff x="0" y="0"/>
          <a:chExt cx="0" cy="0"/>
        </a:xfrm>
      </p:grpSpPr>
      <p:sp>
        <p:nvSpPr>
          <p:cNvPr id="260" name="Google Shape;260;p18"/>
          <p:cNvSpPr/>
          <p:nvPr/>
        </p:nvSpPr>
        <p:spPr>
          <a:xfrm>
            <a:off x="601900" y="2257767"/>
            <a:ext cx="10978800" cy="460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18"/>
          <p:cNvSpPr txBox="1">
            <a:spLocks noGrp="1"/>
          </p:cNvSpPr>
          <p:nvPr>
            <p:ph type="title"/>
          </p:nvPr>
        </p:nvSpPr>
        <p:spPr>
          <a:xfrm>
            <a:off x="950800" y="603100"/>
            <a:ext cx="8240400" cy="13956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262" name="Google Shape;262;p18"/>
          <p:cNvSpPr txBox="1">
            <a:spLocks noGrp="1"/>
          </p:cNvSpPr>
          <p:nvPr>
            <p:ph type="subTitle" idx="1"/>
          </p:nvPr>
        </p:nvSpPr>
        <p:spPr>
          <a:xfrm>
            <a:off x="1308167" y="3017867"/>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3" name="Google Shape;263;p18"/>
          <p:cNvSpPr txBox="1">
            <a:spLocks noGrp="1"/>
          </p:cNvSpPr>
          <p:nvPr>
            <p:ph type="subTitle" idx="2"/>
          </p:nvPr>
        </p:nvSpPr>
        <p:spPr>
          <a:xfrm>
            <a:off x="1123100" y="3402833"/>
            <a:ext cx="32172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64" name="Google Shape;264;p18"/>
          <p:cNvSpPr txBox="1">
            <a:spLocks noGrp="1"/>
          </p:cNvSpPr>
          <p:nvPr>
            <p:ph type="subTitle" idx="3"/>
          </p:nvPr>
        </p:nvSpPr>
        <p:spPr>
          <a:xfrm>
            <a:off x="4692033" y="3017867"/>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5" name="Google Shape;265;p18"/>
          <p:cNvSpPr txBox="1">
            <a:spLocks noGrp="1"/>
          </p:cNvSpPr>
          <p:nvPr>
            <p:ph type="subTitle" idx="4"/>
          </p:nvPr>
        </p:nvSpPr>
        <p:spPr>
          <a:xfrm>
            <a:off x="4692033" y="3402837"/>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66" name="Google Shape;266;p18"/>
          <p:cNvSpPr txBox="1">
            <a:spLocks noGrp="1"/>
          </p:cNvSpPr>
          <p:nvPr>
            <p:ph type="subTitle" idx="5"/>
          </p:nvPr>
        </p:nvSpPr>
        <p:spPr>
          <a:xfrm>
            <a:off x="8075900" y="3017867"/>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7" name="Google Shape;267;p18"/>
          <p:cNvSpPr txBox="1">
            <a:spLocks noGrp="1"/>
          </p:cNvSpPr>
          <p:nvPr>
            <p:ph type="subTitle" idx="6"/>
          </p:nvPr>
        </p:nvSpPr>
        <p:spPr>
          <a:xfrm>
            <a:off x="8075900" y="3402837"/>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68" name="Google Shape;268;p18"/>
          <p:cNvSpPr txBox="1">
            <a:spLocks noGrp="1"/>
          </p:cNvSpPr>
          <p:nvPr>
            <p:ph type="subTitle" idx="7"/>
          </p:nvPr>
        </p:nvSpPr>
        <p:spPr>
          <a:xfrm>
            <a:off x="1308167" y="4803176"/>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9" name="Google Shape;269;p18"/>
          <p:cNvSpPr txBox="1">
            <a:spLocks noGrp="1"/>
          </p:cNvSpPr>
          <p:nvPr>
            <p:ph type="subTitle" idx="8"/>
          </p:nvPr>
        </p:nvSpPr>
        <p:spPr>
          <a:xfrm>
            <a:off x="1308167" y="5195263"/>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70" name="Google Shape;270;p18"/>
          <p:cNvSpPr txBox="1">
            <a:spLocks noGrp="1"/>
          </p:cNvSpPr>
          <p:nvPr>
            <p:ph type="subTitle" idx="9"/>
          </p:nvPr>
        </p:nvSpPr>
        <p:spPr>
          <a:xfrm>
            <a:off x="4692033" y="4803143"/>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71" name="Google Shape;271;p18"/>
          <p:cNvSpPr txBox="1">
            <a:spLocks noGrp="1"/>
          </p:cNvSpPr>
          <p:nvPr>
            <p:ph type="subTitle" idx="13"/>
          </p:nvPr>
        </p:nvSpPr>
        <p:spPr>
          <a:xfrm>
            <a:off x="4692033" y="5195235"/>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72" name="Google Shape;272;p18"/>
          <p:cNvSpPr txBox="1">
            <a:spLocks noGrp="1"/>
          </p:cNvSpPr>
          <p:nvPr>
            <p:ph type="subTitle" idx="14"/>
          </p:nvPr>
        </p:nvSpPr>
        <p:spPr>
          <a:xfrm>
            <a:off x="8075900" y="4803143"/>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73" name="Google Shape;273;p18"/>
          <p:cNvSpPr txBox="1">
            <a:spLocks noGrp="1"/>
          </p:cNvSpPr>
          <p:nvPr>
            <p:ph type="subTitle" idx="15"/>
          </p:nvPr>
        </p:nvSpPr>
        <p:spPr>
          <a:xfrm>
            <a:off x="8075900" y="5195235"/>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74" name="Google Shape;274;p18"/>
          <p:cNvSpPr/>
          <p:nvPr/>
        </p:nvSpPr>
        <p:spPr>
          <a:xfrm>
            <a:off x="11335020" y="5276366"/>
            <a:ext cx="702928" cy="1581401"/>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5" name="Google Shape;275;p18"/>
          <p:cNvGrpSpPr/>
          <p:nvPr/>
        </p:nvGrpSpPr>
        <p:grpSpPr>
          <a:xfrm>
            <a:off x="10703051" y="6138738"/>
            <a:ext cx="1173581" cy="719180"/>
            <a:chOff x="7020722" y="3595000"/>
            <a:chExt cx="2002699" cy="1227270"/>
          </a:xfrm>
        </p:grpSpPr>
        <p:sp>
          <p:nvSpPr>
            <p:cNvPr id="276" name="Google Shape;276;p18"/>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8"/>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8"/>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9" name="Google Shape;279;p18"/>
          <p:cNvGrpSpPr/>
          <p:nvPr/>
        </p:nvGrpSpPr>
        <p:grpSpPr>
          <a:xfrm>
            <a:off x="10306152" y="6227710"/>
            <a:ext cx="396929" cy="818161"/>
            <a:chOff x="6833589" y="268447"/>
            <a:chExt cx="554577" cy="1143108"/>
          </a:xfrm>
        </p:grpSpPr>
        <p:sp>
          <p:nvSpPr>
            <p:cNvPr id="280" name="Google Shape;280;p18"/>
            <p:cNvSpPr/>
            <p:nvPr/>
          </p:nvSpPr>
          <p:spPr>
            <a:xfrm>
              <a:off x="7095577" y="331953"/>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8"/>
            <p:cNvSpPr/>
            <p:nvPr/>
          </p:nvSpPr>
          <p:spPr>
            <a:xfrm>
              <a:off x="6833589" y="268447"/>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18"/>
          <p:cNvGrpSpPr/>
          <p:nvPr/>
        </p:nvGrpSpPr>
        <p:grpSpPr>
          <a:xfrm flipH="1">
            <a:off x="315368" y="6138738"/>
            <a:ext cx="1173581" cy="719180"/>
            <a:chOff x="7020722" y="3595000"/>
            <a:chExt cx="2002699" cy="1227270"/>
          </a:xfrm>
        </p:grpSpPr>
        <p:sp>
          <p:nvSpPr>
            <p:cNvPr id="283" name="Google Shape;283;p18"/>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8"/>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8"/>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6" name="Google Shape;286;p18"/>
          <p:cNvGrpSpPr/>
          <p:nvPr/>
        </p:nvGrpSpPr>
        <p:grpSpPr>
          <a:xfrm>
            <a:off x="361786" y="246200"/>
            <a:ext cx="472965" cy="472965"/>
            <a:chOff x="292035" y="246950"/>
            <a:chExt cx="461700" cy="461700"/>
          </a:xfrm>
        </p:grpSpPr>
        <p:sp>
          <p:nvSpPr>
            <p:cNvPr id="287" name="Google Shape;287;p18"/>
            <p:cNvSpPr/>
            <p:nvPr/>
          </p:nvSpPr>
          <p:spPr>
            <a:xfrm>
              <a:off x="487635" y="246950"/>
              <a:ext cx="705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8"/>
            <p:cNvSpPr/>
            <p:nvPr/>
          </p:nvSpPr>
          <p:spPr>
            <a:xfrm rot="27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8"/>
            <p:cNvSpPr/>
            <p:nvPr/>
          </p:nvSpPr>
          <p:spPr>
            <a:xfrm rot="5400000">
              <a:off x="487485" y="247000"/>
              <a:ext cx="708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8"/>
            <p:cNvSpPr/>
            <p:nvPr/>
          </p:nvSpPr>
          <p:spPr>
            <a:xfrm rot="81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1" name="Google Shape;291;p18"/>
          <p:cNvSpPr/>
          <p:nvPr/>
        </p:nvSpPr>
        <p:spPr>
          <a:xfrm>
            <a:off x="10461036" y="208868"/>
            <a:ext cx="1380433" cy="319889"/>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2" name="Google Shape;292;p18"/>
          <p:cNvGrpSpPr/>
          <p:nvPr/>
        </p:nvGrpSpPr>
        <p:grpSpPr>
          <a:xfrm>
            <a:off x="1308162" y="6138609"/>
            <a:ext cx="501165" cy="719163"/>
            <a:chOff x="2147657" y="2322315"/>
            <a:chExt cx="480964" cy="690175"/>
          </a:xfrm>
        </p:grpSpPr>
        <p:sp>
          <p:nvSpPr>
            <p:cNvPr id="293" name="Google Shape;293;p18"/>
            <p:cNvSpPr/>
            <p:nvPr/>
          </p:nvSpPr>
          <p:spPr>
            <a:xfrm>
              <a:off x="2335668" y="2322315"/>
              <a:ext cx="292953" cy="424506"/>
            </a:xfrm>
            <a:custGeom>
              <a:avLst/>
              <a:gdLst/>
              <a:ahLst/>
              <a:cxnLst/>
              <a:rect l="l" t="t" r="r" b="b"/>
              <a:pathLst>
                <a:path w="5251" h="7609" extrusionOk="0">
                  <a:moveTo>
                    <a:pt x="5084" y="0"/>
                  </a:moveTo>
                  <a:cubicBezTo>
                    <a:pt x="5072" y="12"/>
                    <a:pt x="5048" y="12"/>
                    <a:pt x="5025" y="12"/>
                  </a:cubicBezTo>
                  <a:cubicBezTo>
                    <a:pt x="4465" y="107"/>
                    <a:pt x="3882" y="357"/>
                    <a:pt x="3322" y="726"/>
                  </a:cubicBezTo>
                  <a:lnTo>
                    <a:pt x="3179" y="822"/>
                  </a:lnTo>
                  <a:cubicBezTo>
                    <a:pt x="2810" y="1084"/>
                    <a:pt x="2441" y="1393"/>
                    <a:pt x="2096" y="1774"/>
                  </a:cubicBezTo>
                  <a:lnTo>
                    <a:pt x="1965" y="1905"/>
                  </a:lnTo>
                  <a:cubicBezTo>
                    <a:pt x="1691" y="2191"/>
                    <a:pt x="1441" y="2512"/>
                    <a:pt x="1215" y="2870"/>
                  </a:cubicBezTo>
                  <a:cubicBezTo>
                    <a:pt x="1143" y="2977"/>
                    <a:pt x="1072" y="3096"/>
                    <a:pt x="1012" y="3215"/>
                  </a:cubicBezTo>
                  <a:lnTo>
                    <a:pt x="893" y="3429"/>
                  </a:lnTo>
                  <a:cubicBezTo>
                    <a:pt x="607" y="3941"/>
                    <a:pt x="393" y="4465"/>
                    <a:pt x="250" y="4989"/>
                  </a:cubicBezTo>
                  <a:lnTo>
                    <a:pt x="179" y="5310"/>
                  </a:lnTo>
                  <a:cubicBezTo>
                    <a:pt x="0" y="6120"/>
                    <a:pt x="0" y="6858"/>
                    <a:pt x="143" y="7513"/>
                  </a:cubicBezTo>
                  <a:lnTo>
                    <a:pt x="179" y="7608"/>
                  </a:lnTo>
                  <a:cubicBezTo>
                    <a:pt x="203" y="7608"/>
                    <a:pt x="250" y="7596"/>
                    <a:pt x="286" y="7596"/>
                  </a:cubicBezTo>
                  <a:cubicBezTo>
                    <a:pt x="1203" y="7418"/>
                    <a:pt x="2179" y="6846"/>
                    <a:pt x="3048" y="5989"/>
                  </a:cubicBezTo>
                  <a:cubicBezTo>
                    <a:pt x="3108" y="5929"/>
                    <a:pt x="3167" y="5846"/>
                    <a:pt x="3227" y="5787"/>
                  </a:cubicBezTo>
                  <a:cubicBezTo>
                    <a:pt x="3524" y="5477"/>
                    <a:pt x="3810" y="5108"/>
                    <a:pt x="4060" y="4715"/>
                  </a:cubicBezTo>
                  <a:cubicBezTo>
                    <a:pt x="4072" y="4691"/>
                    <a:pt x="4084" y="4667"/>
                    <a:pt x="4108" y="4644"/>
                  </a:cubicBezTo>
                  <a:cubicBezTo>
                    <a:pt x="4132" y="4584"/>
                    <a:pt x="4179" y="4525"/>
                    <a:pt x="4203" y="4465"/>
                  </a:cubicBezTo>
                  <a:cubicBezTo>
                    <a:pt x="4477" y="4024"/>
                    <a:pt x="4703" y="3548"/>
                    <a:pt x="4858" y="3084"/>
                  </a:cubicBezTo>
                  <a:lnTo>
                    <a:pt x="4929" y="2917"/>
                  </a:lnTo>
                  <a:cubicBezTo>
                    <a:pt x="5084" y="2429"/>
                    <a:pt x="5179" y="1953"/>
                    <a:pt x="5227" y="1488"/>
                  </a:cubicBezTo>
                  <a:lnTo>
                    <a:pt x="5239" y="1346"/>
                  </a:lnTo>
                  <a:cubicBezTo>
                    <a:pt x="5251" y="929"/>
                    <a:pt x="5227" y="536"/>
                    <a:pt x="5167" y="179"/>
                  </a:cubicBezTo>
                  <a:cubicBezTo>
                    <a:pt x="5167" y="167"/>
                    <a:pt x="5144" y="131"/>
                    <a:pt x="5144" y="119"/>
                  </a:cubicBezTo>
                  <a:cubicBezTo>
                    <a:pt x="5132" y="72"/>
                    <a:pt x="5132" y="48"/>
                    <a:pt x="5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8"/>
            <p:cNvSpPr/>
            <p:nvPr/>
          </p:nvSpPr>
          <p:spPr>
            <a:xfrm>
              <a:off x="2342977" y="2322315"/>
              <a:ext cx="284306" cy="424506"/>
            </a:xfrm>
            <a:custGeom>
              <a:avLst/>
              <a:gdLst/>
              <a:ahLst/>
              <a:cxnLst/>
              <a:rect l="l" t="t" r="r" b="b"/>
              <a:pathLst>
                <a:path w="5096" h="7609" extrusionOk="0">
                  <a:moveTo>
                    <a:pt x="4941" y="0"/>
                  </a:moveTo>
                  <a:cubicBezTo>
                    <a:pt x="4929" y="0"/>
                    <a:pt x="4894" y="0"/>
                    <a:pt x="4882" y="12"/>
                  </a:cubicBezTo>
                  <a:lnTo>
                    <a:pt x="3762" y="1715"/>
                  </a:lnTo>
                  <a:lnTo>
                    <a:pt x="3358" y="2322"/>
                  </a:lnTo>
                  <a:lnTo>
                    <a:pt x="3167" y="726"/>
                  </a:lnTo>
                  <a:lnTo>
                    <a:pt x="3036" y="822"/>
                  </a:lnTo>
                  <a:lnTo>
                    <a:pt x="3239" y="2500"/>
                  </a:lnTo>
                  <a:lnTo>
                    <a:pt x="2310" y="3941"/>
                  </a:lnTo>
                  <a:lnTo>
                    <a:pt x="1953" y="1762"/>
                  </a:lnTo>
                  <a:lnTo>
                    <a:pt x="1810" y="1893"/>
                  </a:lnTo>
                  <a:lnTo>
                    <a:pt x="2191" y="4120"/>
                  </a:lnTo>
                  <a:lnTo>
                    <a:pt x="1298" y="5513"/>
                  </a:lnTo>
                  <a:lnTo>
                    <a:pt x="881" y="3215"/>
                  </a:lnTo>
                  <a:lnTo>
                    <a:pt x="762" y="3429"/>
                  </a:lnTo>
                  <a:lnTo>
                    <a:pt x="1179" y="5703"/>
                  </a:lnTo>
                  <a:lnTo>
                    <a:pt x="524" y="6715"/>
                  </a:lnTo>
                  <a:lnTo>
                    <a:pt x="119" y="4977"/>
                  </a:lnTo>
                  <a:lnTo>
                    <a:pt x="48" y="5298"/>
                  </a:lnTo>
                  <a:lnTo>
                    <a:pt x="405" y="6894"/>
                  </a:lnTo>
                  <a:lnTo>
                    <a:pt x="0" y="7501"/>
                  </a:lnTo>
                  <a:lnTo>
                    <a:pt x="24" y="7608"/>
                  </a:lnTo>
                  <a:cubicBezTo>
                    <a:pt x="60" y="7608"/>
                    <a:pt x="83" y="7596"/>
                    <a:pt x="131" y="7596"/>
                  </a:cubicBezTo>
                  <a:lnTo>
                    <a:pt x="905" y="6406"/>
                  </a:lnTo>
                  <a:lnTo>
                    <a:pt x="2905" y="5989"/>
                  </a:lnTo>
                  <a:lnTo>
                    <a:pt x="3084" y="5787"/>
                  </a:lnTo>
                  <a:lnTo>
                    <a:pt x="3084" y="5787"/>
                  </a:lnTo>
                  <a:lnTo>
                    <a:pt x="1012" y="6227"/>
                  </a:lnTo>
                  <a:lnTo>
                    <a:pt x="1738" y="5108"/>
                  </a:lnTo>
                  <a:lnTo>
                    <a:pt x="3965" y="4644"/>
                  </a:lnTo>
                  <a:cubicBezTo>
                    <a:pt x="4001" y="4584"/>
                    <a:pt x="4036" y="4525"/>
                    <a:pt x="4060" y="4465"/>
                  </a:cubicBezTo>
                  <a:lnTo>
                    <a:pt x="4060" y="4465"/>
                  </a:lnTo>
                  <a:lnTo>
                    <a:pt x="1846" y="4929"/>
                  </a:lnTo>
                  <a:lnTo>
                    <a:pt x="2798" y="3465"/>
                  </a:lnTo>
                  <a:lnTo>
                    <a:pt x="4715" y="3096"/>
                  </a:lnTo>
                  <a:lnTo>
                    <a:pt x="4774" y="2929"/>
                  </a:lnTo>
                  <a:lnTo>
                    <a:pt x="2917" y="3310"/>
                  </a:lnTo>
                  <a:lnTo>
                    <a:pt x="3882" y="1798"/>
                  </a:lnTo>
                  <a:lnTo>
                    <a:pt x="3989" y="1655"/>
                  </a:lnTo>
                  <a:lnTo>
                    <a:pt x="5072" y="1524"/>
                  </a:lnTo>
                  <a:lnTo>
                    <a:pt x="5096" y="1369"/>
                  </a:lnTo>
                  <a:lnTo>
                    <a:pt x="5096" y="1369"/>
                  </a:lnTo>
                  <a:lnTo>
                    <a:pt x="4120" y="1477"/>
                  </a:lnTo>
                  <a:lnTo>
                    <a:pt x="5001" y="119"/>
                  </a:lnTo>
                  <a:cubicBezTo>
                    <a:pt x="4989" y="72"/>
                    <a:pt x="4989" y="48"/>
                    <a:pt x="4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18"/>
            <p:cNvSpPr/>
            <p:nvPr/>
          </p:nvSpPr>
          <p:spPr>
            <a:xfrm>
              <a:off x="2147657" y="2472389"/>
              <a:ext cx="202016" cy="274431"/>
            </a:xfrm>
            <a:custGeom>
              <a:avLst/>
              <a:gdLst/>
              <a:ahLst/>
              <a:cxnLst/>
              <a:rect l="l" t="t" r="r" b="b"/>
              <a:pathLst>
                <a:path w="3621" h="4919" extrusionOk="0">
                  <a:moveTo>
                    <a:pt x="227" y="1"/>
                  </a:moveTo>
                  <a:cubicBezTo>
                    <a:pt x="215" y="37"/>
                    <a:pt x="203" y="84"/>
                    <a:pt x="203" y="108"/>
                  </a:cubicBezTo>
                  <a:cubicBezTo>
                    <a:pt x="1" y="942"/>
                    <a:pt x="239" y="2049"/>
                    <a:pt x="894" y="3061"/>
                  </a:cubicBezTo>
                  <a:cubicBezTo>
                    <a:pt x="1156" y="3454"/>
                    <a:pt x="1453" y="3799"/>
                    <a:pt x="1775" y="4085"/>
                  </a:cubicBezTo>
                  <a:lnTo>
                    <a:pt x="2001" y="4263"/>
                  </a:lnTo>
                  <a:cubicBezTo>
                    <a:pt x="2430" y="4609"/>
                    <a:pt x="2882" y="4811"/>
                    <a:pt x="3311" y="4906"/>
                  </a:cubicBezTo>
                  <a:cubicBezTo>
                    <a:pt x="3358" y="4906"/>
                    <a:pt x="3382" y="4918"/>
                    <a:pt x="3418" y="4918"/>
                  </a:cubicBezTo>
                  <a:lnTo>
                    <a:pt x="3418" y="4906"/>
                  </a:lnTo>
                  <a:cubicBezTo>
                    <a:pt x="3418" y="4871"/>
                    <a:pt x="3430" y="4835"/>
                    <a:pt x="3430" y="4811"/>
                  </a:cubicBezTo>
                  <a:cubicBezTo>
                    <a:pt x="3620" y="3978"/>
                    <a:pt x="3382" y="2882"/>
                    <a:pt x="2739" y="1870"/>
                  </a:cubicBezTo>
                  <a:cubicBezTo>
                    <a:pt x="2072" y="858"/>
                    <a:pt x="1167" y="180"/>
                    <a:pt x="322" y="25"/>
                  </a:cubicBezTo>
                  <a:cubicBezTo>
                    <a:pt x="286" y="25"/>
                    <a:pt x="263"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18"/>
            <p:cNvSpPr/>
            <p:nvPr/>
          </p:nvSpPr>
          <p:spPr>
            <a:xfrm>
              <a:off x="2156305" y="2471106"/>
              <a:ext cx="184051" cy="275045"/>
            </a:xfrm>
            <a:custGeom>
              <a:avLst/>
              <a:gdLst/>
              <a:ahLst/>
              <a:cxnLst/>
              <a:rect l="l" t="t" r="r" b="b"/>
              <a:pathLst>
                <a:path w="3299" h="4930" extrusionOk="0">
                  <a:moveTo>
                    <a:pt x="84" y="0"/>
                  </a:moveTo>
                  <a:cubicBezTo>
                    <a:pt x="72" y="24"/>
                    <a:pt x="72" y="72"/>
                    <a:pt x="60" y="107"/>
                  </a:cubicBezTo>
                  <a:lnTo>
                    <a:pt x="679" y="1060"/>
                  </a:lnTo>
                  <a:lnTo>
                    <a:pt x="0" y="857"/>
                  </a:lnTo>
                  <a:lnTo>
                    <a:pt x="0" y="857"/>
                  </a:lnTo>
                  <a:lnTo>
                    <a:pt x="12" y="1024"/>
                  </a:lnTo>
                  <a:lnTo>
                    <a:pt x="798" y="1250"/>
                  </a:lnTo>
                  <a:lnTo>
                    <a:pt x="1513" y="2346"/>
                  </a:lnTo>
                  <a:lnTo>
                    <a:pt x="262" y="2084"/>
                  </a:lnTo>
                  <a:lnTo>
                    <a:pt x="322" y="2250"/>
                  </a:lnTo>
                  <a:lnTo>
                    <a:pt x="1632" y="2524"/>
                  </a:lnTo>
                  <a:lnTo>
                    <a:pt x="2227" y="3453"/>
                  </a:lnTo>
                  <a:lnTo>
                    <a:pt x="798" y="3120"/>
                  </a:lnTo>
                  <a:lnTo>
                    <a:pt x="798" y="3120"/>
                  </a:lnTo>
                  <a:lnTo>
                    <a:pt x="929" y="3298"/>
                  </a:lnTo>
                  <a:lnTo>
                    <a:pt x="2346" y="3632"/>
                  </a:lnTo>
                  <a:lnTo>
                    <a:pt x="2751" y="4251"/>
                  </a:lnTo>
                  <a:lnTo>
                    <a:pt x="1655" y="4084"/>
                  </a:lnTo>
                  <a:lnTo>
                    <a:pt x="1870" y="4263"/>
                  </a:lnTo>
                  <a:lnTo>
                    <a:pt x="2858" y="4417"/>
                  </a:lnTo>
                  <a:lnTo>
                    <a:pt x="3167" y="4906"/>
                  </a:lnTo>
                  <a:cubicBezTo>
                    <a:pt x="3203" y="4906"/>
                    <a:pt x="3227" y="4929"/>
                    <a:pt x="3275" y="4929"/>
                  </a:cubicBezTo>
                  <a:cubicBezTo>
                    <a:pt x="3287" y="4894"/>
                    <a:pt x="3287" y="4870"/>
                    <a:pt x="3298" y="4822"/>
                  </a:cubicBezTo>
                  <a:lnTo>
                    <a:pt x="2882" y="4227"/>
                  </a:lnTo>
                  <a:lnTo>
                    <a:pt x="3025" y="2727"/>
                  </a:lnTo>
                  <a:lnTo>
                    <a:pt x="2906" y="2441"/>
                  </a:lnTo>
                  <a:lnTo>
                    <a:pt x="2751" y="4013"/>
                  </a:lnTo>
                  <a:lnTo>
                    <a:pt x="2191" y="3143"/>
                  </a:lnTo>
                  <a:lnTo>
                    <a:pt x="2322" y="1500"/>
                  </a:lnTo>
                  <a:lnTo>
                    <a:pt x="2191" y="1334"/>
                  </a:lnTo>
                  <a:lnTo>
                    <a:pt x="2072" y="2929"/>
                  </a:lnTo>
                  <a:lnTo>
                    <a:pt x="1322" y="1798"/>
                  </a:lnTo>
                  <a:lnTo>
                    <a:pt x="1298" y="524"/>
                  </a:lnTo>
                  <a:lnTo>
                    <a:pt x="1143" y="417"/>
                  </a:lnTo>
                  <a:lnTo>
                    <a:pt x="1179" y="1548"/>
                  </a:lnTo>
                  <a:lnTo>
                    <a:pt x="179" y="12"/>
                  </a:lnTo>
                  <a:cubicBezTo>
                    <a:pt x="143" y="0"/>
                    <a:pt x="119"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8"/>
            <p:cNvSpPr/>
            <p:nvPr/>
          </p:nvSpPr>
          <p:spPr>
            <a:xfrm>
              <a:off x="2193516" y="2727459"/>
              <a:ext cx="324865" cy="285031"/>
            </a:xfrm>
            <a:custGeom>
              <a:avLst/>
              <a:gdLst/>
              <a:ahLst/>
              <a:cxnLst/>
              <a:rect l="l" t="t" r="r" b="b"/>
              <a:pathLst>
                <a:path w="5823" h="5109" extrusionOk="0">
                  <a:moveTo>
                    <a:pt x="143" y="1"/>
                  </a:moveTo>
                  <a:cubicBezTo>
                    <a:pt x="60" y="1"/>
                    <a:pt x="0" y="72"/>
                    <a:pt x="12" y="156"/>
                  </a:cubicBezTo>
                  <a:lnTo>
                    <a:pt x="857" y="5002"/>
                  </a:lnTo>
                  <a:cubicBezTo>
                    <a:pt x="881" y="5061"/>
                    <a:pt x="941" y="5109"/>
                    <a:pt x="1000" y="5109"/>
                  </a:cubicBezTo>
                  <a:lnTo>
                    <a:pt x="4822" y="5109"/>
                  </a:lnTo>
                  <a:cubicBezTo>
                    <a:pt x="4894" y="5109"/>
                    <a:pt x="4941" y="5061"/>
                    <a:pt x="4953" y="5002"/>
                  </a:cubicBezTo>
                  <a:lnTo>
                    <a:pt x="5810" y="156"/>
                  </a:lnTo>
                  <a:cubicBezTo>
                    <a:pt x="5822" y="72"/>
                    <a:pt x="5763" y="1"/>
                    <a:pt x="5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32102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3076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950800" y="603100"/>
            <a:ext cx="8240400" cy="13956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cxnSp>
        <p:nvCxnSpPr>
          <p:cNvPr id="300" name="Google Shape;300;p19"/>
          <p:cNvCxnSpPr/>
          <p:nvPr/>
        </p:nvCxnSpPr>
        <p:spPr>
          <a:xfrm>
            <a:off x="-12700" y="6858000"/>
            <a:ext cx="12179600" cy="0"/>
          </a:xfrm>
          <a:prstGeom prst="straightConnector1">
            <a:avLst/>
          </a:prstGeom>
          <a:noFill/>
          <a:ln w="9525" cap="flat" cmpd="sng">
            <a:solidFill>
              <a:schemeClr val="lt1"/>
            </a:solidFill>
            <a:prstDash val="solid"/>
            <a:round/>
            <a:headEnd type="none" w="med" len="med"/>
            <a:tailEnd type="none" w="med" len="med"/>
          </a:ln>
        </p:spPr>
      </p:cxnSp>
      <p:sp>
        <p:nvSpPr>
          <p:cNvPr id="301" name="Google Shape;301;p19"/>
          <p:cNvSpPr txBox="1">
            <a:spLocks noGrp="1"/>
          </p:cNvSpPr>
          <p:nvPr>
            <p:ph type="subTitle" idx="1"/>
          </p:nvPr>
        </p:nvSpPr>
        <p:spPr>
          <a:xfrm>
            <a:off x="2274100" y="2588384"/>
            <a:ext cx="22628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02" name="Google Shape;302;p19"/>
          <p:cNvSpPr txBox="1">
            <a:spLocks noGrp="1"/>
          </p:cNvSpPr>
          <p:nvPr>
            <p:ph type="subTitle" idx="2"/>
          </p:nvPr>
        </p:nvSpPr>
        <p:spPr>
          <a:xfrm>
            <a:off x="2274103" y="2993192"/>
            <a:ext cx="2262800" cy="12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303" name="Google Shape;303;p19"/>
          <p:cNvSpPr txBox="1">
            <a:spLocks noGrp="1"/>
          </p:cNvSpPr>
          <p:nvPr>
            <p:ph type="subTitle" idx="3"/>
          </p:nvPr>
        </p:nvSpPr>
        <p:spPr>
          <a:xfrm>
            <a:off x="5955767" y="2588384"/>
            <a:ext cx="22628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04" name="Google Shape;304;p19"/>
          <p:cNvSpPr txBox="1">
            <a:spLocks noGrp="1"/>
          </p:cNvSpPr>
          <p:nvPr>
            <p:ph type="subTitle" idx="4"/>
          </p:nvPr>
        </p:nvSpPr>
        <p:spPr>
          <a:xfrm>
            <a:off x="5955767" y="2993183"/>
            <a:ext cx="2262800" cy="12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atin typeface="Muli"/>
                <a:ea typeface="Muli"/>
                <a:cs typeface="Muli"/>
                <a:sym typeface="Muli"/>
              </a:defRPr>
            </a:lvl1pPr>
            <a:lvl2pPr lvl="1" rtl="0">
              <a:spcBef>
                <a:spcPts val="0"/>
              </a:spcBef>
              <a:spcAft>
                <a:spcPts val="0"/>
              </a:spcAft>
              <a:buNone/>
              <a:defRPr sz="2133" b="1">
                <a:latin typeface="Muli"/>
                <a:ea typeface="Muli"/>
                <a:cs typeface="Muli"/>
                <a:sym typeface="Muli"/>
              </a:defRPr>
            </a:lvl2pPr>
            <a:lvl3pPr lvl="2" rtl="0">
              <a:spcBef>
                <a:spcPts val="0"/>
              </a:spcBef>
              <a:spcAft>
                <a:spcPts val="0"/>
              </a:spcAft>
              <a:buNone/>
              <a:defRPr sz="2133" b="1">
                <a:latin typeface="Muli"/>
                <a:ea typeface="Muli"/>
                <a:cs typeface="Muli"/>
                <a:sym typeface="Muli"/>
              </a:defRPr>
            </a:lvl3pPr>
            <a:lvl4pPr lvl="3" rtl="0">
              <a:spcBef>
                <a:spcPts val="0"/>
              </a:spcBef>
              <a:spcAft>
                <a:spcPts val="0"/>
              </a:spcAft>
              <a:buNone/>
              <a:defRPr sz="2133" b="1">
                <a:latin typeface="Muli"/>
                <a:ea typeface="Muli"/>
                <a:cs typeface="Muli"/>
                <a:sym typeface="Muli"/>
              </a:defRPr>
            </a:lvl4pPr>
            <a:lvl5pPr lvl="4" rtl="0">
              <a:spcBef>
                <a:spcPts val="0"/>
              </a:spcBef>
              <a:spcAft>
                <a:spcPts val="0"/>
              </a:spcAft>
              <a:buNone/>
              <a:defRPr sz="2133" b="1">
                <a:latin typeface="Muli"/>
                <a:ea typeface="Muli"/>
                <a:cs typeface="Muli"/>
                <a:sym typeface="Muli"/>
              </a:defRPr>
            </a:lvl5pPr>
            <a:lvl6pPr lvl="5" rtl="0">
              <a:spcBef>
                <a:spcPts val="0"/>
              </a:spcBef>
              <a:spcAft>
                <a:spcPts val="0"/>
              </a:spcAft>
              <a:buNone/>
              <a:defRPr sz="2133" b="1">
                <a:latin typeface="Muli"/>
                <a:ea typeface="Muli"/>
                <a:cs typeface="Muli"/>
                <a:sym typeface="Muli"/>
              </a:defRPr>
            </a:lvl6pPr>
            <a:lvl7pPr lvl="6" rtl="0">
              <a:spcBef>
                <a:spcPts val="0"/>
              </a:spcBef>
              <a:spcAft>
                <a:spcPts val="0"/>
              </a:spcAft>
              <a:buNone/>
              <a:defRPr sz="2133" b="1">
                <a:latin typeface="Muli"/>
                <a:ea typeface="Muli"/>
                <a:cs typeface="Muli"/>
                <a:sym typeface="Muli"/>
              </a:defRPr>
            </a:lvl7pPr>
            <a:lvl8pPr lvl="7" rtl="0">
              <a:spcBef>
                <a:spcPts val="0"/>
              </a:spcBef>
              <a:spcAft>
                <a:spcPts val="0"/>
              </a:spcAft>
              <a:buNone/>
              <a:defRPr sz="2133" b="1">
                <a:latin typeface="Muli"/>
                <a:ea typeface="Muli"/>
                <a:cs typeface="Muli"/>
                <a:sym typeface="Muli"/>
              </a:defRPr>
            </a:lvl8pPr>
            <a:lvl9pPr lvl="8" rtl="0">
              <a:spcBef>
                <a:spcPts val="0"/>
              </a:spcBef>
              <a:spcAft>
                <a:spcPts val="0"/>
              </a:spcAft>
              <a:buNone/>
              <a:defRPr sz="2133" b="1">
                <a:latin typeface="Muli"/>
                <a:ea typeface="Muli"/>
                <a:cs typeface="Muli"/>
                <a:sym typeface="Muli"/>
              </a:defRPr>
            </a:lvl9pPr>
          </a:lstStyle>
          <a:p>
            <a:endParaRPr/>
          </a:p>
        </p:txBody>
      </p:sp>
      <p:sp>
        <p:nvSpPr>
          <p:cNvPr id="305" name="Google Shape;305;p19"/>
          <p:cNvSpPr txBox="1">
            <a:spLocks noGrp="1"/>
          </p:cNvSpPr>
          <p:nvPr>
            <p:ph type="subTitle" idx="5"/>
          </p:nvPr>
        </p:nvSpPr>
        <p:spPr>
          <a:xfrm>
            <a:off x="2274100" y="4471727"/>
            <a:ext cx="22628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06" name="Google Shape;306;p19"/>
          <p:cNvSpPr txBox="1">
            <a:spLocks noGrp="1"/>
          </p:cNvSpPr>
          <p:nvPr>
            <p:ph type="subTitle" idx="6"/>
          </p:nvPr>
        </p:nvSpPr>
        <p:spPr>
          <a:xfrm>
            <a:off x="2274103" y="4876535"/>
            <a:ext cx="2262800" cy="12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307" name="Google Shape;307;p19"/>
          <p:cNvSpPr txBox="1">
            <a:spLocks noGrp="1"/>
          </p:cNvSpPr>
          <p:nvPr>
            <p:ph type="subTitle" idx="7"/>
          </p:nvPr>
        </p:nvSpPr>
        <p:spPr>
          <a:xfrm>
            <a:off x="5955767" y="4471725"/>
            <a:ext cx="22628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08" name="Google Shape;308;p19"/>
          <p:cNvSpPr txBox="1">
            <a:spLocks noGrp="1"/>
          </p:cNvSpPr>
          <p:nvPr>
            <p:ph type="subTitle" idx="8"/>
          </p:nvPr>
        </p:nvSpPr>
        <p:spPr>
          <a:xfrm>
            <a:off x="5955780" y="4876535"/>
            <a:ext cx="2262800" cy="12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309" name="Google Shape;309;p19"/>
          <p:cNvSpPr/>
          <p:nvPr/>
        </p:nvSpPr>
        <p:spPr>
          <a:xfrm rot="10800000">
            <a:off x="8542934" y="4678100"/>
            <a:ext cx="3649052" cy="2179885"/>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0" name="Google Shape;310;p19"/>
          <p:cNvGrpSpPr/>
          <p:nvPr/>
        </p:nvGrpSpPr>
        <p:grpSpPr>
          <a:xfrm rot="5400000">
            <a:off x="10747558" y="5024490"/>
            <a:ext cx="1968561" cy="260039"/>
            <a:chOff x="213125" y="197550"/>
            <a:chExt cx="1737375" cy="229500"/>
          </a:xfrm>
        </p:grpSpPr>
        <p:cxnSp>
          <p:nvCxnSpPr>
            <p:cNvPr id="311" name="Google Shape;311;p19"/>
            <p:cNvCxnSpPr/>
            <p:nvPr/>
          </p:nvCxnSpPr>
          <p:spPr>
            <a:xfrm flipH="1">
              <a:off x="213125"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2" name="Google Shape;312;p19"/>
            <p:cNvCxnSpPr/>
            <p:nvPr/>
          </p:nvCxnSpPr>
          <p:spPr>
            <a:xfrm flipH="1">
              <a:off x="359014"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3" name="Google Shape;313;p19"/>
            <p:cNvCxnSpPr/>
            <p:nvPr/>
          </p:nvCxnSpPr>
          <p:spPr>
            <a:xfrm flipH="1">
              <a:off x="504902"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4" name="Google Shape;314;p19"/>
            <p:cNvCxnSpPr/>
            <p:nvPr/>
          </p:nvCxnSpPr>
          <p:spPr>
            <a:xfrm flipH="1">
              <a:off x="650791"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5" name="Google Shape;315;p19"/>
            <p:cNvCxnSpPr/>
            <p:nvPr/>
          </p:nvCxnSpPr>
          <p:spPr>
            <a:xfrm flipH="1">
              <a:off x="796680"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6" name="Google Shape;316;p19"/>
            <p:cNvCxnSpPr/>
            <p:nvPr/>
          </p:nvCxnSpPr>
          <p:spPr>
            <a:xfrm flipH="1">
              <a:off x="942568"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7" name="Google Shape;317;p19"/>
            <p:cNvCxnSpPr/>
            <p:nvPr/>
          </p:nvCxnSpPr>
          <p:spPr>
            <a:xfrm flipH="1">
              <a:off x="1088457"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8" name="Google Shape;318;p19"/>
            <p:cNvCxnSpPr/>
            <p:nvPr/>
          </p:nvCxnSpPr>
          <p:spPr>
            <a:xfrm flipH="1">
              <a:off x="1234345"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19" name="Google Shape;319;p19"/>
            <p:cNvCxnSpPr/>
            <p:nvPr/>
          </p:nvCxnSpPr>
          <p:spPr>
            <a:xfrm flipH="1">
              <a:off x="1380234"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20" name="Google Shape;320;p19"/>
            <p:cNvCxnSpPr/>
            <p:nvPr/>
          </p:nvCxnSpPr>
          <p:spPr>
            <a:xfrm flipH="1">
              <a:off x="1526123"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21" name="Google Shape;321;p19"/>
            <p:cNvCxnSpPr/>
            <p:nvPr/>
          </p:nvCxnSpPr>
          <p:spPr>
            <a:xfrm flipH="1">
              <a:off x="1672011" y="197550"/>
              <a:ext cx="132600" cy="229500"/>
            </a:xfrm>
            <a:prstGeom prst="straightConnector1">
              <a:avLst/>
            </a:prstGeom>
            <a:noFill/>
            <a:ln w="19050" cap="flat" cmpd="sng">
              <a:solidFill>
                <a:schemeClr val="accent2"/>
              </a:solidFill>
              <a:prstDash val="solid"/>
              <a:round/>
              <a:headEnd type="none" w="med" len="med"/>
              <a:tailEnd type="none" w="med" len="med"/>
            </a:ln>
          </p:spPr>
        </p:cxnSp>
        <p:cxnSp>
          <p:nvCxnSpPr>
            <p:cNvPr id="322" name="Google Shape;322;p19"/>
            <p:cNvCxnSpPr/>
            <p:nvPr/>
          </p:nvCxnSpPr>
          <p:spPr>
            <a:xfrm flipH="1">
              <a:off x="1817900" y="197550"/>
              <a:ext cx="132600" cy="229500"/>
            </a:xfrm>
            <a:prstGeom prst="straightConnector1">
              <a:avLst/>
            </a:prstGeom>
            <a:noFill/>
            <a:ln w="19050"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23093985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23"/>
        <p:cNvGrpSpPr/>
        <p:nvPr/>
      </p:nvGrpSpPr>
      <p:grpSpPr>
        <a:xfrm>
          <a:off x="0" y="0"/>
          <a:ext cx="0" cy="0"/>
          <a:chOff x="0" y="0"/>
          <a:chExt cx="0" cy="0"/>
        </a:xfrm>
      </p:grpSpPr>
      <p:sp>
        <p:nvSpPr>
          <p:cNvPr id="324" name="Google Shape;324;p20"/>
          <p:cNvSpPr txBox="1">
            <a:spLocks noGrp="1"/>
          </p:cNvSpPr>
          <p:nvPr>
            <p:ph type="body" idx="1"/>
          </p:nvPr>
        </p:nvSpPr>
        <p:spPr>
          <a:xfrm>
            <a:off x="2249400" y="2346001"/>
            <a:ext cx="7693200" cy="3092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Font typeface="Karla"/>
              <a:buChar char="●"/>
              <a:defRPr sz="2133"/>
            </a:lvl1pPr>
            <a:lvl2pPr marL="1219170" lvl="1" indent="-423323" rtl="0">
              <a:spcBef>
                <a:spcPts val="2133"/>
              </a:spcBef>
              <a:spcAft>
                <a:spcPts val="0"/>
              </a:spcAft>
              <a:buSzPts val="1400"/>
              <a:buFont typeface="Karla"/>
              <a:buChar char="○"/>
              <a:defRPr/>
            </a:lvl2pPr>
            <a:lvl3pPr marL="1828754" lvl="2" indent="-423323" rtl="0">
              <a:spcBef>
                <a:spcPts val="0"/>
              </a:spcBef>
              <a:spcAft>
                <a:spcPts val="0"/>
              </a:spcAft>
              <a:buSzPts val="1400"/>
              <a:buFont typeface="Karla"/>
              <a:buChar char="■"/>
              <a:defRPr/>
            </a:lvl3pPr>
            <a:lvl4pPr marL="2438339" lvl="3" indent="-423323" rtl="0">
              <a:spcBef>
                <a:spcPts val="0"/>
              </a:spcBef>
              <a:spcAft>
                <a:spcPts val="0"/>
              </a:spcAft>
              <a:buSzPts val="1400"/>
              <a:buFont typeface="Karla"/>
              <a:buChar char="●"/>
              <a:defRPr/>
            </a:lvl4pPr>
            <a:lvl5pPr marL="3047924" lvl="4" indent="-423323" rtl="0">
              <a:spcBef>
                <a:spcPts val="0"/>
              </a:spcBef>
              <a:spcAft>
                <a:spcPts val="0"/>
              </a:spcAft>
              <a:buSzPts val="1400"/>
              <a:buFont typeface="Karla"/>
              <a:buChar char="○"/>
              <a:defRPr/>
            </a:lvl5pPr>
            <a:lvl6pPr marL="3657509" lvl="5" indent="-423323" rtl="0">
              <a:spcBef>
                <a:spcPts val="0"/>
              </a:spcBef>
              <a:spcAft>
                <a:spcPts val="0"/>
              </a:spcAft>
              <a:buSzPts val="1400"/>
              <a:buFont typeface="Karla"/>
              <a:buChar char="■"/>
              <a:defRPr/>
            </a:lvl6pPr>
            <a:lvl7pPr marL="4267093" lvl="6" indent="-423323" rtl="0">
              <a:spcBef>
                <a:spcPts val="0"/>
              </a:spcBef>
              <a:spcAft>
                <a:spcPts val="0"/>
              </a:spcAft>
              <a:buSzPts val="1400"/>
              <a:buFont typeface="Karla"/>
              <a:buChar char="●"/>
              <a:defRPr/>
            </a:lvl7pPr>
            <a:lvl8pPr marL="4876678" lvl="7" indent="-423323" rtl="0">
              <a:spcBef>
                <a:spcPts val="0"/>
              </a:spcBef>
              <a:spcAft>
                <a:spcPts val="0"/>
              </a:spcAft>
              <a:buSzPts val="1400"/>
              <a:buFont typeface="Karla"/>
              <a:buChar char="○"/>
              <a:defRPr/>
            </a:lvl8pPr>
            <a:lvl9pPr marL="5486263" lvl="8" indent="-423323" rtl="0">
              <a:spcBef>
                <a:spcPts val="0"/>
              </a:spcBef>
              <a:spcAft>
                <a:spcPts val="0"/>
              </a:spcAft>
              <a:buSzPts val="1400"/>
              <a:buFont typeface="Karla"/>
              <a:buChar char="■"/>
              <a:defRPr/>
            </a:lvl9pPr>
          </a:lstStyle>
          <a:p>
            <a:endParaRPr/>
          </a:p>
        </p:txBody>
      </p:sp>
      <p:sp>
        <p:nvSpPr>
          <p:cNvPr id="325" name="Google Shape;325;p20"/>
          <p:cNvSpPr txBox="1">
            <a:spLocks noGrp="1"/>
          </p:cNvSpPr>
          <p:nvPr>
            <p:ph type="title"/>
          </p:nvPr>
        </p:nvSpPr>
        <p:spPr>
          <a:xfrm>
            <a:off x="2249400" y="1420000"/>
            <a:ext cx="7693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6" name="Google Shape;326;p20"/>
          <p:cNvSpPr/>
          <p:nvPr/>
        </p:nvSpPr>
        <p:spPr>
          <a:xfrm rot="692880">
            <a:off x="9147098" y="4485664"/>
            <a:ext cx="4345841" cy="2413787"/>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0"/>
          <p:cNvSpPr/>
          <p:nvPr/>
        </p:nvSpPr>
        <p:spPr>
          <a:xfrm rot="10800000" flipH="1">
            <a:off x="1" y="4678100"/>
            <a:ext cx="3649052" cy="2179885"/>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0"/>
          <p:cNvSpPr/>
          <p:nvPr/>
        </p:nvSpPr>
        <p:spPr>
          <a:xfrm>
            <a:off x="8464531" y="6356666"/>
            <a:ext cx="1010192" cy="203572"/>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0"/>
          <p:cNvSpPr/>
          <p:nvPr/>
        </p:nvSpPr>
        <p:spPr>
          <a:xfrm>
            <a:off x="391234" y="340685"/>
            <a:ext cx="878527" cy="203583"/>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0" name="Google Shape;330;p20"/>
          <p:cNvGrpSpPr/>
          <p:nvPr/>
        </p:nvGrpSpPr>
        <p:grpSpPr>
          <a:xfrm>
            <a:off x="10873947" y="-169267"/>
            <a:ext cx="615600" cy="615600"/>
            <a:chOff x="292035" y="246950"/>
            <a:chExt cx="461700" cy="461700"/>
          </a:xfrm>
        </p:grpSpPr>
        <p:sp>
          <p:nvSpPr>
            <p:cNvPr id="331" name="Google Shape;331;p20"/>
            <p:cNvSpPr/>
            <p:nvPr/>
          </p:nvSpPr>
          <p:spPr>
            <a:xfrm>
              <a:off x="487635" y="246950"/>
              <a:ext cx="705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20"/>
            <p:cNvSpPr/>
            <p:nvPr/>
          </p:nvSpPr>
          <p:spPr>
            <a:xfrm rot="27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20"/>
            <p:cNvSpPr/>
            <p:nvPr/>
          </p:nvSpPr>
          <p:spPr>
            <a:xfrm rot="5400000">
              <a:off x="487485" y="247000"/>
              <a:ext cx="708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20"/>
            <p:cNvSpPr/>
            <p:nvPr/>
          </p:nvSpPr>
          <p:spPr>
            <a:xfrm rot="81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896256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35"/>
        <p:cNvGrpSpPr/>
        <p:nvPr/>
      </p:nvGrpSpPr>
      <p:grpSpPr>
        <a:xfrm>
          <a:off x="0" y="0"/>
          <a:ext cx="0" cy="0"/>
          <a:chOff x="0" y="0"/>
          <a:chExt cx="0" cy="0"/>
        </a:xfrm>
      </p:grpSpPr>
      <p:sp>
        <p:nvSpPr>
          <p:cNvPr id="336" name="Google Shape;336;p21"/>
          <p:cNvSpPr txBox="1">
            <a:spLocks noGrp="1"/>
          </p:cNvSpPr>
          <p:nvPr>
            <p:ph type="subTitle" idx="1"/>
          </p:nvPr>
        </p:nvSpPr>
        <p:spPr>
          <a:xfrm>
            <a:off x="6829767" y="2919200"/>
            <a:ext cx="4060400" cy="189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a:lvl2pPr>
            <a:lvl3pPr lvl="2" rtl="0">
              <a:spcBef>
                <a:spcPts val="0"/>
              </a:spcBef>
              <a:spcAft>
                <a:spcPts val="0"/>
              </a:spcAft>
              <a:buNone/>
              <a:defRPr sz="2133"/>
            </a:lvl3pPr>
            <a:lvl4pPr lvl="3" rtl="0">
              <a:spcBef>
                <a:spcPts val="0"/>
              </a:spcBef>
              <a:spcAft>
                <a:spcPts val="0"/>
              </a:spcAft>
              <a:buNone/>
              <a:defRPr sz="2133"/>
            </a:lvl4pPr>
            <a:lvl5pPr lvl="4" rtl="0">
              <a:spcBef>
                <a:spcPts val="0"/>
              </a:spcBef>
              <a:spcAft>
                <a:spcPts val="0"/>
              </a:spcAft>
              <a:buNone/>
              <a:defRPr sz="2133"/>
            </a:lvl5pPr>
            <a:lvl6pPr lvl="5" rtl="0">
              <a:spcBef>
                <a:spcPts val="0"/>
              </a:spcBef>
              <a:spcAft>
                <a:spcPts val="0"/>
              </a:spcAft>
              <a:buNone/>
              <a:defRPr sz="2133"/>
            </a:lvl6pPr>
            <a:lvl7pPr lvl="6" rtl="0">
              <a:spcBef>
                <a:spcPts val="0"/>
              </a:spcBef>
              <a:spcAft>
                <a:spcPts val="0"/>
              </a:spcAft>
              <a:buNone/>
              <a:defRPr sz="2133"/>
            </a:lvl7pPr>
            <a:lvl8pPr lvl="7" rtl="0">
              <a:spcBef>
                <a:spcPts val="0"/>
              </a:spcBef>
              <a:spcAft>
                <a:spcPts val="0"/>
              </a:spcAft>
              <a:buNone/>
              <a:defRPr sz="2133"/>
            </a:lvl8pPr>
            <a:lvl9pPr lvl="8" rtl="0">
              <a:spcBef>
                <a:spcPts val="0"/>
              </a:spcBef>
              <a:spcAft>
                <a:spcPts val="0"/>
              </a:spcAft>
              <a:buNone/>
              <a:defRPr sz="2133"/>
            </a:lvl9pPr>
          </a:lstStyle>
          <a:p>
            <a:endParaRPr/>
          </a:p>
        </p:txBody>
      </p:sp>
      <p:sp>
        <p:nvSpPr>
          <p:cNvPr id="337" name="Google Shape;337;p21"/>
          <p:cNvSpPr txBox="1">
            <a:spLocks noGrp="1"/>
          </p:cNvSpPr>
          <p:nvPr>
            <p:ph type="title"/>
          </p:nvPr>
        </p:nvSpPr>
        <p:spPr>
          <a:xfrm>
            <a:off x="6835281" y="1639200"/>
            <a:ext cx="4060400" cy="128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8" name="Google Shape;338;p21"/>
          <p:cNvSpPr/>
          <p:nvPr/>
        </p:nvSpPr>
        <p:spPr>
          <a:xfrm flipH="1">
            <a:off x="56" y="4092235"/>
            <a:ext cx="9249752" cy="2765768"/>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9" name="Google Shape;339;p21"/>
          <p:cNvSpPr/>
          <p:nvPr/>
        </p:nvSpPr>
        <p:spPr>
          <a:xfrm rot="10800000" flipH="1">
            <a:off x="7859691" y="-8"/>
            <a:ext cx="4332319" cy="1295407"/>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247634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340"/>
        <p:cNvGrpSpPr/>
        <p:nvPr/>
      </p:nvGrpSpPr>
      <p:grpSpPr>
        <a:xfrm>
          <a:off x="0" y="0"/>
          <a:ext cx="0" cy="0"/>
          <a:chOff x="0" y="0"/>
          <a:chExt cx="0" cy="0"/>
        </a:xfrm>
      </p:grpSpPr>
      <p:sp>
        <p:nvSpPr>
          <p:cNvPr id="341" name="Google Shape;341;p22"/>
          <p:cNvSpPr/>
          <p:nvPr/>
        </p:nvSpPr>
        <p:spPr>
          <a:xfrm>
            <a:off x="2942257" y="4092235"/>
            <a:ext cx="9249752" cy="2765768"/>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2" name="Google Shape;342;p22"/>
          <p:cNvSpPr/>
          <p:nvPr/>
        </p:nvSpPr>
        <p:spPr>
          <a:xfrm rot="10800000">
            <a:off x="57" y="-8"/>
            <a:ext cx="4332319" cy="1295407"/>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3" name="Google Shape;343;p22"/>
          <p:cNvSpPr txBox="1">
            <a:spLocks noGrp="1"/>
          </p:cNvSpPr>
          <p:nvPr>
            <p:ph type="subTitle" idx="1"/>
          </p:nvPr>
        </p:nvSpPr>
        <p:spPr>
          <a:xfrm>
            <a:off x="1217500" y="2913404"/>
            <a:ext cx="4000800" cy="1889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133"/>
            </a:lvl1pPr>
            <a:lvl2pPr lvl="1" rtl="0">
              <a:spcBef>
                <a:spcPts val="0"/>
              </a:spcBef>
              <a:spcAft>
                <a:spcPts val="0"/>
              </a:spcAft>
              <a:buNone/>
              <a:defRPr sz="2133"/>
            </a:lvl2pPr>
            <a:lvl3pPr lvl="2" rtl="0">
              <a:spcBef>
                <a:spcPts val="0"/>
              </a:spcBef>
              <a:spcAft>
                <a:spcPts val="0"/>
              </a:spcAft>
              <a:buNone/>
              <a:defRPr sz="2133"/>
            </a:lvl3pPr>
            <a:lvl4pPr lvl="3" rtl="0">
              <a:spcBef>
                <a:spcPts val="0"/>
              </a:spcBef>
              <a:spcAft>
                <a:spcPts val="0"/>
              </a:spcAft>
              <a:buNone/>
              <a:defRPr sz="2133"/>
            </a:lvl4pPr>
            <a:lvl5pPr lvl="4" rtl="0">
              <a:spcBef>
                <a:spcPts val="0"/>
              </a:spcBef>
              <a:spcAft>
                <a:spcPts val="0"/>
              </a:spcAft>
              <a:buNone/>
              <a:defRPr sz="2133"/>
            </a:lvl5pPr>
            <a:lvl6pPr lvl="5" rtl="0">
              <a:spcBef>
                <a:spcPts val="0"/>
              </a:spcBef>
              <a:spcAft>
                <a:spcPts val="0"/>
              </a:spcAft>
              <a:buNone/>
              <a:defRPr sz="2133"/>
            </a:lvl6pPr>
            <a:lvl7pPr lvl="6" rtl="0">
              <a:spcBef>
                <a:spcPts val="0"/>
              </a:spcBef>
              <a:spcAft>
                <a:spcPts val="0"/>
              </a:spcAft>
              <a:buNone/>
              <a:defRPr sz="2133"/>
            </a:lvl7pPr>
            <a:lvl8pPr lvl="7" rtl="0">
              <a:spcBef>
                <a:spcPts val="0"/>
              </a:spcBef>
              <a:spcAft>
                <a:spcPts val="0"/>
              </a:spcAft>
              <a:buNone/>
              <a:defRPr sz="2133"/>
            </a:lvl8pPr>
            <a:lvl9pPr lvl="8" rtl="0">
              <a:spcBef>
                <a:spcPts val="0"/>
              </a:spcBef>
              <a:spcAft>
                <a:spcPts val="0"/>
              </a:spcAft>
              <a:buNone/>
              <a:defRPr sz="2133"/>
            </a:lvl9pPr>
          </a:lstStyle>
          <a:p>
            <a:endParaRPr/>
          </a:p>
        </p:txBody>
      </p:sp>
      <p:sp>
        <p:nvSpPr>
          <p:cNvPr id="344" name="Google Shape;344;p22"/>
          <p:cNvSpPr txBox="1">
            <a:spLocks noGrp="1"/>
          </p:cNvSpPr>
          <p:nvPr>
            <p:ph type="title"/>
          </p:nvPr>
        </p:nvSpPr>
        <p:spPr>
          <a:xfrm>
            <a:off x="1217500" y="2055000"/>
            <a:ext cx="4000800" cy="858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88951110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45"/>
        <p:cNvGrpSpPr/>
        <p:nvPr/>
      </p:nvGrpSpPr>
      <p:grpSpPr>
        <a:xfrm>
          <a:off x="0" y="0"/>
          <a:ext cx="0" cy="0"/>
          <a:chOff x="0" y="0"/>
          <a:chExt cx="0" cy="0"/>
        </a:xfrm>
      </p:grpSpPr>
      <p:sp>
        <p:nvSpPr>
          <p:cNvPr id="346" name="Google Shape;346;p23"/>
          <p:cNvSpPr txBox="1">
            <a:spLocks noGrp="1"/>
          </p:cNvSpPr>
          <p:nvPr>
            <p:ph type="subTitle" idx="1"/>
          </p:nvPr>
        </p:nvSpPr>
        <p:spPr>
          <a:xfrm>
            <a:off x="997173" y="2913400"/>
            <a:ext cx="4628400" cy="221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a:lvl2pPr>
            <a:lvl3pPr lvl="2" rtl="0">
              <a:spcBef>
                <a:spcPts val="0"/>
              </a:spcBef>
              <a:spcAft>
                <a:spcPts val="0"/>
              </a:spcAft>
              <a:buNone/>
              <a:defRPr sz="2133"/>
            </a:lvl3pPr>
            <a:lvl4pPr lvl="3" rtl="0">
              <a:spcBef>
                <a:spcPts val="0"/>
              </a:spcBef>
              <a:spcAft>
                <a:spcPts val="0"/>
              </a:spcAft>
              <a:buNone/>
              <a:defRPr sz="2133"/>
            </a:lvl4pPr>
            <a:lvl5pPr lvl="4" rtl="0">
              <a:spcBef>
                <a:spcPts val="0"/>
              </a:spcBef>
              <a:spcAft>
                <a:spcPts val="0"/>
              </a:spcAft>
              <a:buNone/>
              <a:defRPr sz="2133"/>
            </a:lvl5pPr>
            <a:lvl6pPr lvl="5" rtl="0">
              <a:spcBef>
                <a:spcPts val="0"/>
              </a:spcBef>
              <a:spcAft>
                <a:spcPts val="0"/>
              </a:spcAft>
              <a:buNone/>
              <a:defRPr sz="2133"/>
            </a:lvl6pPr>
            <a:lvl7pPr lvl="6" rtl="0">
              <a:spcBef>
                <a:spcPts val="0"/>
              </a:spcBef>
              <a:spcAft>
                <a:spcPts val="0"/>
              </a:spcAft>
              <a:buNone/>
              <a:defRPr sz="2133"/>
            </a:lvl7pPr>
            <a:lvl8pPr lvl="7" rtl="0">
              <a:spcBef>
                <a:spcPts val="0"/>
              </a:spcBef>
              <a:spcAft>
                <a:spcPts val="0"/>
              </a:spcAft>
              <a:buNone/>
              <a:defRPr sz="2133"/>
            </a:lvl8pPr>
            <a:lvl9pPr lvl="8" rtl="0">
              <a:spcBef>
                <a:spcPts val="0"/>
              </a:spcBef>
              <a:spcAft>
                <a:spcPts val="0"/>
              </a:spcAft>
              <a:buNone/>
              <a:defRPr sz="2133"/>
            </a:lvl9pPr>
          </a:lstStyle>
          <a:p>
            <a:endParaRPr/>
          </a:p>
        </p:txBody>
      </p:sp>
      <p:sp>
        <p:nvSpPr>
          <p:cNvPr id="347" name="Google Shape;347;p23"/>
          <p:cNvSpPr txBox="1">
            <a:spLocks noGrp="1"/>
          </p:cNvSpPr>
          <p:nvPr>
            <p:ph type="title"/>
          </p:nvPr>
        </p:nvSpPr>
        <p:spPr>
          <a:xfrm>
            <a:off x="997167" y="2055000"/>
            <a:ext cx="4628400" cy="858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8" name="Google Shape;348;p23"/>
          <p:cNvGrpSpPr/>
          <p:nvPr/>
        </p:nvGrpSpPr>
        <p:grpSpPr>
          <a:xfrm>
            <a:off x="6444032" y="133"/>
            <a:ext cx="5748035" cy="6858000"/>
            <a:chOff x="4833024" y="100"/>
            <a:chExt cx="4311026" cy="5143500"/>
          </a:xfrm>
        </p:grpSpPr>
        <p:sp>
          <p:nvSpPr>
            <p:cNvPr id="349" name="Google Shape;349;p23"/>
            <p:cNvSpPr/>
            <p:nvPr/>
          </p:nvSpPr>
          <p:spPr>
            <a:xfrm>
              <a:off x="4861250" y="100"/>
              <a:ext cx="4282800" cy="5143500"/>
            </a:xfrm>
            <a:prstGeom prst="rect">
              <a:avLst/>
            </a:prstGeom>
            <a:solidFill>
              <a:srgbClr val="3AC5CA">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3"/>
            <p:cNvSpPr/>
            <p:nvPr/>
          </p:nvSpPr>
          <p:spPr>
            <a:xfrm rot="5400000" flipH="1">
              <a:off x="2388512" y="2444956"/>
              <a:ext cx="5143056" cy="254032"/>
            </a:xfrm>
            <a:custGeom>
              <a:avLst/>
              <a:gdLst/>
              <a:ahLst/>
              <a:cxnLst/>
              <a:rect l="l" t="t" r="r" b="b"/>
              <a:pathLst>
                <a:path w="53984" h="8516" extrusionOk="0">
                  <a:moveTo>
                    <a:pt x="46657" y="1"/>
                  </a:moveTo>
                  <a:cubicBezTo>
                    <a:pt x="46074" y="1"/>
                    <a:pt x="45488" y="51"/>
                    <a:pt x="44899" y="169"/>
                  </a:cubicBezTo>
                  <a:cubicBezTo>
                    <a:pt x="43542" y="431"/>
                    <a:pt x="42387" y="1407"/>
                    <a:pt x="41470" y="2038"/>
                  </a:cubicBezTo>
                  <a:cubicBezTo>
                    <a:pt x="39232" y="3574"/>
                    <a:pt x="37029" y="4872"/>
                    <a:pt x="33612" y="5336"/>
                  </a:cubicBezTo>
                  <a:cubicBezTo>
                    <a:pt x="32989" y="5416"/>
                    <a:pt x="32472" y="5460"/>
                    <a:pt x="31980" y="5460"/>
                  </a:cubicBezTo>
                  <a:cubicBezTo>
                    <a:pt x="31371" y="5460"/>
                    <a:pt x="30802" y="5392"/>
                    <a:pt x="30123" y="5241"/>
                  </a:cubicBezTo>
                  <a:cubicBezTo>
                    <a:pt x="29750" y="5162"/>
                    <a:pt x="28846" y="5072"/>
                    <a:pt x="27839" y="5072"/>
                  </a:cubicBezTo>
                  <a:cubicBezTo>
                    <a:pt x="26724" y="5072"/>
                    <a:pt x="25482" y="5182"/>
                    <a:pt x="24694" y="5538"/>
                  </a:cubicBezTo>
                  <a:cubicBezTo>
                    <a:pt x="23539" y="6071"/>
                    <a:pt x="22016" y="6265"/>
                    <a:pt x="20469" y="6265"/>
                  </a:cubicBezTo>
                  <a:cubicBezTo>
                    <a:pt x="19146" y="6265"/>
                    <a:pt x="17804" y="6123"/>
                    <a:pt x="16657" y="5931"/>
                  </a:cubicBezTo>
                  <a:cubicBezTo>
                    <a:pt x="14636" y="5589"/>
                    <a:pt x="12849" y="5387"/>
                    <a:pt x="11110" y="5387"/>
                  </a:cubicBezTo>
                  <a:cubicBezTo>
                    <a:pt x="8793" y="5387"/>
                    <a:pt x="6562" y="5746"/>
                    <a:pt x="3977" y="6610"/>
                  </a:cubicBezTo>
                  <a:cubicBezTo>
                    <a:pt x="2417" y="7134"/>
                    <a:pt x="1179" y="7801"/>
                    <a:pt x="0" y="8515"/>
                  </a:cubicBezTo>
                  <a:lnTo>
                    <a:pt x="53983" y="8515"/>
                  </a:lnTo>
                  <a:lnTo>
                    <a:pt x="53983" y="1574"/>
                  </a:lnTo>
                  <a:cubicBezTo>
                    <a:pt x="51696" y="973"/>
                    <a:pt x="49211" y="1"/>
                    <a:pt x="46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1" name="Google Shape;351;p23"/>
          <p:cNvSpPr/>
          <p:nvPr/>
        </p:nvSpPr>
        <p:spPr>
          <a:xfrm flipH="1">
            <a:off x="18" y="5966567"/>
            <a:ext cx="2981823" cy="891599"/>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3550320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52"/>
        <p:cNvGrpSpPr/>
        <p:nvPr/>
      </p:nvGrpSpPr>
      <p:grpSpPr>
        <a:xfrm>
          <a:off x="0" y="0"/>
          <a:ext cx="0" cy="0"/>
          <a:chOff x="0" y="0"/>
          <a:chExt cx="0" cy="0"/>
        </a:xfrm>
      </p:grpSpPr>
      <p:sp>
        <p:nvSpPr>
          <p:cNvPr id="353" name="Google Shape;353;p24"/>
          <p:cNvSpPr txBox="1">
            <a:spLocks noGrp="1"/>
          </p:cNvSpPr>
          <p:nvPr>
            <p:ph type="title"/>
          </p:nvPr>
        </p:nvSpPr>
        <p:spPr>
          <a:xfrm>
            <a:off x="3596840" y="1496467"/>
            <a:ext cx="4998400" cy="122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667"/>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endParaRPr/>
          </a:p>
        </p:txBody>
      </p:sp>
      <p:sp>
        <p:nvSpPr>
          <p:cNvPr id="354" name="Google Shape;354;p24"/>
          <p:cNvSpPr txBox="1">
            <a:spLocks noGrp="1"/>
          </p:cNvSpPr>
          <p:nvPr>
            <p:ph type="subTitle" idx="1"/>
          </p:nvPr>
        </p:nvSpPr>
        <p:spPr>
          <a:xfrm>
            <a:off x="3596800" y="2719267"/>
            <a:ext cx="4998400" cy="127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grpSp>
        <p:nvGrpSpPr>
          <p:cNvPr id="355" name="Google Shape;355;p24"/>
          <p:cNvGrpSpPr/>
          <p:nvPr/>
        </p:nvGrpSpPr>
        <p:grpSpPr>
          <a:xfrm rot="-2125106">
            <a:off x="538145" y="4722849"/>
            <a:ext cx="2724352" cy="1363536"/>
            <a:chOff x="2198175" y="2977875"/>
            <a:chExt cx="600700" cy="300650"/>
          </a:xfrm>
        </p:grpSpPr>
        <p:sp>
          <p:nvSpPr>
            <p:cNvPr id="356" name="Google Shape;356;p24"/>
            <p:cNvSpPr/>
            <p:nvPr/>
          </p:nvSpPr>
          <p:spPr>
            <a:xfrm>
              <a:off x="2198175" y="3044550"/>
              <a:ext cx="600700" cy="233975"/>
            </a:xfrm>
            <a:custGeom>
              <a:avLst/>
              <a:gdLst/>
              <a:ahLst/>
              <a:cxnLst/>
              <a:rect l="l" t="t" r="r" b="b"/>
              <a:pathLst>
                <a:path w="24028" h="9359" extrusionOk="0">
                  <a:moveTo>
                    <a:pt x="834" y="1"/>
                  </a:moveTo>
                  <a:cubicBezTo>
                    <a:pt x="370" y="1"/>
                    <a:pt x="1" y="370"/>
                    <a:pt x="1" y="834"/>
                  </a:cubicBezTo>
                  <a:cubicBezTo>
                    <a:pt x="1" y="1286"/>
                    <a:pt x="370" y="1667"/>
                    <a:pt x="834" y="1667"/>
                  </a:cubicBezTo>
                  <a:cubicBezTo>
                    <a:pt x="1239" y="1667"/>
                    <a:pt x="1584" y="1370"/>
                    <a:pt x="1656" y="989"/>
                  </a:cubicBezTo>
                  <a:cubicBezTo>
                    <a:pt x="2001" y="1013"/>
                    <a:pt x="2441" y="1084"/>
                    <a:pt x="2930" y="1251"/>
                  </a:cubicBezTo>
                  <a:cubicBezTo>
                    <a:pt x="2918" y="1310"/>
                    <a:pt x="2918" y="1370"/>
                    <a:pt x="2918" y="1406"/>
                  </a:cubicBezTo>
                  <a:cubicBezTo>
                    <a:pt x="2918" y="1870"/>
                    <a:pt x="3287" y="2239"/>
                    <a:pt x="3751" y="2239"/>
                  </a:cubicBezTo>
                  <a:cubicBezTo>
                    <a:pt x="3989" y="2239"/>
                    <a:pt x="4204" y="2156"/>
                    <a:pt x="4346" y="1989"/>
                  </a:cubicBezTo>
                  <a:cubicBezTo>
                    <a:pt x="4644" y="2215"/>
                    <a:pt x="4930" y="2477"/>
                    <a:pt x="5216" y="2799"/>
                  </a:cubicBezTo>
                  <a:cubicBezTo>
                    <a:pt x="5073" y="2941"/>
                    <a:pt x="5001" y="3132"/>
                    <a:pt x="5001" y="3346"/>
                  </a:cubicBezTo>
                  <a:cubicBezTo>
                    <a:pt x="5001" y="3811"/>
                    <a:pt x="5370" y="4180"/>
                    <a:pt x="5835" y="4180"/>
                  </a:cubicBezTo>
                  <a:cubicBezTo>
                    <a:pt x="5942" y="4180"/>
                    <a:pt x="6049" y="4168"/>
                    <a:pt x="6132" y="4120"/>
                  </a:cubicBezTo>
                  <a:cubicBezTo>
                    <a:pt x="6180" y="4192"/>
                    <a:pt x="6228" y="4275"/>
                    <a:pt x="6251" y="4346"/>
                  </a:cubicBezTo>
                  <a:cubicBezTo>
                    <a:pt x="6418" y="4680"/>
                    <a:pt x="6597" y="4977"/>
                    <a:pt x="6775" y="5275"/>
                  </a:cubicBezTo>
                  <a:cubicBezTo>
                    <a:pt x="6621" y="5430"/>
                    <a:pt x="6537" y="5632"/>
                    <a:pt x="6537" y="5858"/>
                  </a:cubicBezTo>
                  <a:cubicBezTo>
                    <a:pt x="6537" y="6323"/>
                    <a:pt x="6906" y="6692"/>
                    <a:pt x="7371" y="6692"/>
                  </a:cubicBezTo>
                  <a:cubicBezTo>
                    <a:pt x="7502" y="6692"/>
                    <a:pt x="7621" y="6668"/>
                    <a:pt x="7728" y="6620"/>
                  </a:cubicBezTo>
                  <a:cubicBezTo>
                    <a:pt x="7990" y="6954"/>
                    <a:pt x="8276" y="7216"/>
                    <a:pt x="8549" y="7442"/>
                  </a:cubicBezTo>
                  <a:cubicBezTo>
                    <a:pt x="8490" y="7549"/>
                    <a:pt x="8454" y="7680"/>
                    <a:pt x="8454" y="7811"/>
                  </a:cubicBezTo>
                  <a:cubicBezTo>
                    <a:pt x="8454" y="8275"/>
                    <a:pt x="8823" y="8644"/>
                    <a:pt x="9288" y="8644"/>
                  </a:cubicBezTo>
                  <a:cubicBezTo>
                    <a:pt x="9573" y="8644"/>
                    <a:pt x="9811" y="8514"/>
                    <a:pt x="9954" y="8299"/>
                  </a:cubicBezTo>
                  <a:cubicBezTo>
                    <a:pt x="10407" y="8478"/>
                    <a:pt x="10823" y="8573"/>
                    <a:pt x="11193" y="8597"/>
                  </a:cubicBezTo>
                  <a:cubicBezTo>
                    <a:pt x="11288" y="9049"/>
                    <a:pt x="11621" y="9359"/>
                    <a:pt x="12038" y="9359"/>
                  </a:cubicBezTo>
                  <a:cubicBezTo>
                    <a:pt x="12455" y="9359"/>
                    <a:pt x="12800" y="9049"/>
                    <a:pt x="12859" y="8644"/>
                  </a:cubicBezTo>
                  <a:cubicBezTo>
                    <a:pt x="13252" y="8597"/>
                    <a:pt x="13669" y="8514"/>
                    <a:pt x="14110" y="8335"/>
                  </a:cubicBezTo>
                  <a:cubicBezTo>
                    <a:pt x="14264" y="8537"/>
                    <a:pt x="14514" y="8692"/>
                    <a:pt x="14800" y="8692"/>
                  </a:cubicBezTo>
                  <a:cubicBezTo>
                    <a:pt x="15253" y="8692"/>
                    <a:pt x="15634" y="8323"/>
                    <a:pt x="15634" y="7859"/>
                  </a:cubicBezTo>
                  <a:cubicBezTo>
                    <a:pt x="15634" y="7728"/>
                    <a:pt x="15598" y="7585"/>
                    <a:pt x="15538" y="7466"/>
                  </a:cubicBezTo>
                  <a:cubicBezTo>
                    <a:pt x="15836" y="7216"/>
                    <a:pt x="16146" y="6906"/>
                    <a:pt x="16467" y="6513"/>
                  </a:cubicBezTo>
                  <a:cubicBezTo>
                    <a:pt x="16562" y="6561"/>
                    <a:pt x="16681" y="6597"/>
                    <a:pt x="16824" y="6597"/>
                  </a:cubicBezTo>
                  <a:cubicBezTo>
                    <a:pt x="17277" y="6597"/>
                    <a:pt x="17658" y="6216"/>
                    <a:pt x="17658" y="5763"/>
                  </a:cubicBezTo>
                  <a:cubicBezTo>
                    <a:pt x="17658" y="5513"/>
                    <a:pt x="17550" y="5311"/>
                    <a:pt x="17396" y="5168"/>
                  </a:cubicBezTo>
                  <a:cubicBezTo>
                    <a:pt x="17539" y="4918"/>
                    <a:pt x="17681" y="4668"/>
                    <a:pt x="17812" y="4382"/>
                  </a:cubicBezTo>
                  <a:cubicBezTo>
                    <a:pt x="17860" y="4287"/>
                    <a:pt x="17920" y="4192"/>
                    <a:pt x="17967" y="4084"/>
                  </a:cubicBezTo>
                  <a:cubicBezTo>
                    <a:pt x="18074" y="4132"/>
                    <a:pt x="18170" y="4168"/>
                    <a:pt x="18289" y="4168"/>
                  </a:cubicBezTo>
                  <a:cubicBezTo>
                    <a:pt x="18753" y="4168"/>
                    <a:pt x="19122" y="3787"/>
                    <a:pt x="19122" y="3334"/>
                  </a:cubicBezTo>
                  <a:cubicBezTo>
                    <a:pt x="19122" y="3108"/>
                    <a:pt x="19039" y="2918"/>
                    <a:pt x="18908" y="2763"/>
                  </a:cubicBezTo>
                  <a:cubicBezTo>
                    <a:pt x="19170" y="2465"/>
                    <a:pt x="19455" y="2215"/>
                    <a:pt x="19741" y="1989"/>
                  </a:cubicBezTo>
                  <a:cubicBezTo>
                    <a:pt x="19884" y="2156"/>
                    <a:pt x="20110" y="2263"/>
                    <a:pt x="20348" y="2263"/>
                  </a:cubicBezTo>
                  <a:cubicBezTo>
                    <a:pt x="20813" y="2263"/>
                    <a:pt x="21182" y="1882"/>
                    <a:pt x="21182" y="1429"/>
                  </a:cubicBezTo>
                  <a:cubicBezTo>
                    <a:pt x="21182" y="1370"/>
                    <a:pt x="21170" y="1310"/>
                    <a:pt x="21170" y="1251"/>
                  </a:cubicBezTo>
                  <a:cubicBezTo>
                    <a:pt x="21622" y="1096"/>
                    <a:pt x="22039" y="1036"/>
                    <a:pt x="22373" y="1013"/>
                  </a:cubicBezTo>
                  <a:cubicBezTo>
                    <a:pt x="22432" y="1406"/>
                    <a:pt x="22777" y="1703"/>
                    <a:pt x="23194" y="1703"/>
                  </a:cubicBezTo>
                  <a:cubicBezTo>
                    <a:pt x="23646" y="1703"/>
                    <a:pt x="24027" y="1334"/>
                    <a:pt x="24027" y="870"/>
                  </a:cubicBezTo>
                  <a:cubicBezTo>
                    <a:pt x="24027" y="417"/>
                    <a:pt x="23646" y="36"/>
                    <a:pt x="23194" y="36"/>
                  </a:cubicBezTo>
                  <a:cubicBezTo>
                    <a:pt x="22777" y="36"/>
                    <a:pt x="22432" y="334"/>
                    <a:pt x="22373" y="739"/>
                  </a:cubicBezTo>
                  <a:cubicBezTo>
                    <a:pt x="22015" y="774"/>
                    <a:pt x="21551" y="846"/>
                    <a:pt x="21063" y="1013"/>
                  </a:cubicBezTo>
                  <a:cubicBezTo>
                    <a:pt x="20908" y="774"/>
                    <a:pt x="20646" y="596"/>
                    <a:pt x="20348" y="596"/>
                  </a:cubicBezTo>
                  <a:cubicBezTo>
                    <a:pt x="19884" y="596"/>
                    <a:pt x="19515" y="965"/>
                    <a:pt x="19515" y="1429"/>
                  </a:cubicBezTo>
                  <a:cubicBezTo>
                    <a:pt x="19515" y="1548"/>
                    <a:pt x="19539" y="1667"/>
                    <a:pt x="19586" y="1763"/>
                  </a:cubicBezTo>
                  <a:cubicBezTo>
                    <a:pt x="19277" y="1989"/>
                    <a:pt x="18979" y="2263"/>
                    <a:pt x="18682" y="2584"/>
                  </a:cubicBezTo>
                  <a:cubicBezTo>
                    <a:pt x="18563" y="2525"/>
                    <a:pt x="18432" y="2477"/>
                    <a:pt x="18277" y="2477"/>
                  </a:cubicBezTo>
                  <a:cubicBezTo>
                    <a:pt x="17812" y="2477"/>
                    <a:pt x="17443" y="2858"/>
                    <a:pt x="17443" y="3310"/>
                  </a:cubicBezTo>
                  <a:cubicBezTo>
                    <a:pt x="17443" y="3549"/>
                    <a:pt x="17550" y="3775"/>
                    <a:pt x="17717" y="3930"/>
                  </a:cubicBezTo>
                  <a:cubicBezTo>
                    <a:pt x="17658" y="4025"/>
                    <a:pt x="17598" y="4132"/>
                    <a:pt x="17550" y="4239"/>
                  </a:cubicBezTo>
                  <a:cubicBezTo>
                    <a:pt x="17420" y="4501"/>
                    <a:pt x="17277" y="4739"/>
                    <a:pt x="17146" y="4977"/>
                  </a:cubicBezTo>
                  <a:cubicBezTo>
                    <a:pt x="17039" y="4942"/>
                    <a:pt x="16919" y="4906"/>
                    <a:pt x="16800" y="4906"/>
                  </a:cubicBezTo>
                  <a:cubicBezTo>
                    <a:pt x="16348" y="4906"/>
                    <a:pt x="15967" y="5275"/>
                    <a:pt x="15967" y="5739"/>
                  </a:cubicBezTo>
                  <a:cubicBezTo>
                    <a:pt x="15967" y="5977"/>
                    <a:pt x="16062" y="6192"/>
                    <a:pt x="16229" y="6335"/>
                  </a:cubicBezTo>
                  <a:cubicBezTo>
                    <a:pt x="15943" y="6692"/>
                    <a:pt x="15645" y="6978"/>
                    <a:pt x="15360" y="7216"/>
                  </a:cubicBezTo>
                  <a:cubicBezTo>
                    <a:pt x="15217" y="7085"/>
                    <a:pt x="15014" y="6990"/>
                    <a:pt x="14800" y="6990"/>
                  </a:cubicBezTo>
                  <a:cubicBezTo>
                    <a:pt x="14336" y="6990"/>
                    <a:pt x="13967" y="7359"/>
                    <a:pt x="13967" y="7823"/>
                  </a:cubicBezTo>
                  <a:cubicBezTo>
                    <a:pt x="13967" y="7894"/>
                    <a:pt x="13979" y="7978"/>
                    <a:pt x="13991" y="8049"/>
                  </a:cubicBezTo>
                  <a:cubicBezTo>
                    <a:pt x="13586" y="8216"/>
                    <a:pt x="13205" y="8287"/>
                    <a:pt x="12848" y="8335"/>
                  </a:cubicBezTo>
                  <a:cubicBezTo>
                    <a:pt x="12776" y="7942"/>
                    <a:pt x="12431" y="7656"/>
                    <a:pt x="12026" y="7656"/>
                  </a:cubicBezTo>
                  <a:cubicBezTo>
                    <a:pt x="11621" y="7656"/>
                    <a:pt x="11288" y="7942"/>
                    <a:pt x="11204" y="8335"/>
                  </a:cubicBezTo>
                  <a:cubicBezTo>
                    <a:pt x="10871" y="8287"/>
                    <a:pt x="10490" y="8216"/>
                    <a:pt x="10097" y="8049"/>
                  </a:cubicBezTo>
                  <a:cubicBezTo>
                    <a:pt x="10109" y="7978"/>
                    <a:pt x="10121" y="7894"/>
                    <a:pt x="10121" y="7811"/>
                  </a:cubicBezTo>
                  <a:cubicBezTo>
                    <a:pt x="10121" y="7347"/>
                    <a:pt x="9752" y="6978"/>
                    <a:pt x="9288" y="6978"/>
                  </a:cubicBezTo>
                  <a:cubicBezTo>
                    <a:pt x="9061" y="6978"/>
                    <a:pt x="8859" y="7061"/>
                    <a:pt x="8704" y="7216"/>
                  </a:cubicBezTo>
                  <a:cubicBezTo>
                    <a:pt x="8454" y="7001"/>
                    <a:pt x="8204" y="6751"/>
                    <a:pt x="7954" y="6466"/>
                  </a:cubicBezTo>
                  <a:cubicBezTo>
                    <a:pt x="8097" y="6323"/>
                    <a:pt x="8192" y="6108"/>
                    <a:pt x="8192" y="5870"/>
                  </a:cubicBezTo>
                  <a:cubicBezTo>
                    <a:pt x="8192" y="5418"/>
                    <a:pt x="7811" y="5037"/>
                    <a:pt x="7359" y="5037"/>
                  </a:cubicBezTo>
                  <a:cubicBezTo>
                    <a:pt x="7216" y="5037"/>
                    <a:pt x="7097" y="5073"/>
                    <a:pt x="6978" y="5132"/>
                  </a:cubicBezTo>
                  <a:cubicBezTo>
                    <a:pt x="6823" y="4858"/>
                    <a:pt x="6656" y="4561"/>
                    <a:pt x="6490" y="4239"/>
                  </a:cubicBezTo>
                  <a:cubicBezTo>
                    <a:pt x="6442" y="4144"/>
                    <a:pt x="6406" y="4072"/>
                    <a:pt x="6359" y="4001"/>
                  </a:cubicBezTo>
                  <a:cubicBezTo>
                    <a:pt x="6537" y="3846"/>
                    <a:pt x="6656" y="3608"/>
                    <a:pt x="6656" y="3358"/>
                  </a:cubicBezTo>
                  <a:cubicBezTo>
                    <a:pt x="6656" y="2894"/>
                    <a:pt x="6287" y="2525"/>
                    <a:pt x="5823" y="2525"/>
                  </a:cubicBezTo>
                  <a:cubicBezTo>
                    <a:pt x="5668" y="2525"/>
                    <a:pt x="5537" y="2572"/>
                    <a:pt x="5418" y="2632"/>
                  </a:cubicBezTo>
                  <a:cubicBezTo>
                    <a:pt x="5120" y="2287"/>
                    <a:pt x="4811" y="2001"/>
                    <a:pt x="4501" y="1786"/>
                  </a:cubicBezTo>
                  <a:cubicBezTo>
                    <a:pt x="4561" y="1679"/>
                    <a:pt x="4585" y="1548"/>
                    <a:pt x="4585" y="1429"/>
                  </a:cubicBezTo>
                  <a:cubicBezTo>
                    <a:pt x="4585" y="965"/>
                    <a:pt x="4215" y="596"/>
                    <a:pt x="3751" y="596"/>
                  </a:cubicBezTo>
                  <a:cubicBezTo>
                    <a:pt x="3442" y="596"/>
                    <a:pt x="3168" y="751"/>
                    <a:pt x="3025" y="1013"/>
                  </a:cubicBezTo>
                  <a:cubicBezTo>
                    <a:pt x="2501" y="834"/>
                    <a:pt x="2025" y="751"/>
                    <a:pt x="1656" y="727"/>
                  </a:cubicBezTo>
                  <a:cubicBezTo>
                    <a:pt x="1596" y="322"/>
                    <a:pt x="1251" y="1"/>
                    <a:pt x="8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24"/>
            <p:cNvSpPr/>
            <p:nvPr/>
          </p:nvSpPr>
          <p:spPr>
            <a:xfrm>
              <a:off x="2198175" y="2977875"/>
              <a:ext cx="600700" cy="233975"/>
            </a:xfrm>
            <a:custGeom>
              <a:avLst/>
              <a:gdLst/>
              <a:ahLst/>
              <a:cxnLst/>
              <a:rect l="l" t="t" r="r" b="b"/>
              <a:pathLst>
                <a:path w="24028" h="9359" extrusionOk="0">
                  <a:moveTo>
                    <a:pt x="12038" y="1"/>
                  </a:moveTo>
                  <a:cubicBezTo>
                    <a:pt x="11621" y="1"/>
                    <a:pt x="11288" y="310"/>
                    <a:pt x="11193" y="763"/>
                  </a:cubicBezTo>
                  <a:cubicBezTo>
                    <a:pt x="10823" y="786"/>
                    <a:pt x="10407" y="882"/>
                    <a:pt x="9954" y="1060"/>
                  </a:cubicBezTo>
                  <a:cubicBezTo>
                    <a:pt x="9811" y="846"/>
                    <a:pt x="9573" y="715"/>
                    <a:pt x="9288" y="715"/>
                  </a:cubicBezTo>
                  <a:cubicBezTo>
                    <a:pt x="8823" y="715"/>
                    <a:pt x="8454" y="1084"/>
                    <a:pt x="8454" y="1548"/>
                  </a:cubicBezTo>
                  <a:cubicBezTo>
                    <a:pt x="8454" y="1679"/>
                    <a:pt x="8490" y="1822"/>
                    <a:pt x="8549" y="1917"/>
                  </a:cubicBezTo>
                  <a:cubicBezTo>
                    <a:pt x="8276" y="2144"/>
                    <a:pt x="7990" y="2418"/>
                    <a:pt x="7728" y="2739"/>
                  </a:cubicBezTo>
                  <a:cubicBezTo>
                    <a:pt x="7621" y="2691"/>
                    <a:pt x="7502" y="2668"/>
                    <a:pt x="7371" y="2668"/>
                  </a:cubicBezTo>
                  <a:cubicBezTo>
                    <a:pt x="6906" y="2668"/>
                    <a:pt x="6537" y="3037"/>
                    <a:pt x="6537" y="3501"/>
                  </a:cubicBezTo>
                  <a:cubicBezTo>
                    <a:pt x="6537" y="3727"/>
                    <a:pt x="6621" y="3930"/>
                    <a:pt x="6775" y="4084"/>
                  </a:cubicBezTo>
                  <a:cubicBezTo>
                    <a:pt x="6597" y="4382"/>
                    <a:pt x="6418" y="4680"/>
                    <a:pt x="6251" y="5013"/>
                  </a:cubicBezTo>
                  <a:cubicBezTo>
                    <a:pt x="6228" y="5096"/>
                    <a:pt x="6180" y="5168"/>
                    <a:pt x="6132" y="5239"/>
                  </a:cubicBezTo>
                  <a:cubicBezTo>
                    <a:pt x="6049" y="5192"/>
                    <a:pt x="5942" y="5180"/>
                    <a:pt x="5835" y="5180"/>
                  </a:cubicBezTo>
                  <a:cubicBezTo>
                    <a:pt x="5370" y="5180"/>
                    <a:pt x="5001" y="5549"/>
                    <a:pt x="5001" y="6013"/>
                  </a:cubicBezTo>
                  <a:cubicBezTo>
                    <a:pt x="5001" y="6228"/>
                    <a:pt x="5073" y="6418"/>
                    <a:pt x="5216" y="6561"/>
                  </a:cubicBezTo>
                  <a:cubicBezTo>
                    <a:pt x="4930" y="6882"/>
                    <a:pt x="4644" y="7144"/>
                    <a:pt x="4346" y="7371"/>
                  </a:cubicBezTo>
                  <a:cubicBezTo>
                    <a:pt x="4204" y="7204"/>
                    <a:pt x="3989" y="7120"/>
                    <a:pt x="3751" y="7120"/>
                  </a:cubicBezTo>
                  <a:cubicBezTo>
                    <a:pt x="3287" y="7120"/>
                    <a:pt x="2918" y="7490"/>
                    <a:pt x="2918" y="7954"/>
                  </a:cubicBezTo>
                  <a:cubicBezTo>
                    <a:pt x="2918" y="7990"/>
                    <a:pt x="2918" y="8049"/>
                    <a:pt x="2930" y="8109"/>
                  </a:cubicBezTo>
                  <a:cubicBezTo>
                    <a:pt x="2441" y="8275"/>
                    <a:pt x="2001" y="8347"/>
                    <a:pt x="1656" y="8371"/>
                  </a:cubicBezTo>
                  <a:cubicBezTo>
                    <a:pt x="1584" y="7990"/>
                    <a:pt x="1239" y="7692"/>
                    <a:pt x="834" y="7692"/>
                  </a:cubicBezTo>
                  <a:cubicBezTo>
                    <a:pt x="370" y="7692"/>
                    <a:pt x="1" y="8073"/>
                    <a:pt x="1" y="8525"/>
                  </a:cubicBezTo>
                  <a:cubicBezTo>
                    <a:pt x="1" y="8990"/>
                    <a:pt x="370" y="9359"/>
                    <a:pt x="834" y="9359"/>
                  </a:cubicBezTo>
                  <a:cubicBezTo>
                    <a:pt x="1251" y="9359"/>
                    <a:pt x="1596" y="9037"/>
                    <a:pt x="1656" y="8633"/>
                  </a:cubicBezTo>
                  <a:cubicBezTo>
                    <a:pt x="2025" y="8609"/>
                    <a:pt x="2501" y="8525"/>
                    <a:pt x="3025" y="8347"/>
                  </a:cubicBezTo>
                  <a:cubicBezTo>
                    <a:pt x="3168" y="8609"/>
                    <a:pt x="3442" y="8764"/>
                    <a:pt x="3751" y="8764"/>
                  </a:cubicBezTo>
                  <a:cubicBezTo>
                    <a:pt x="4215" y="8764"/>
                    <a:pt x="4585" y="8394"/>
                    <a:pt x="4585" y="7930"/>
                  </a:cubicBezTo>
                  <a:cubicBezTo>
                    <a:pt x="4585" y="7811"/>
                    <a:pt x="4561" y="7680"/>
                    <a:pt x="4501" y="7573"/>
                  </a:cubicBezTo>
                  <a:cubicBezTo>
                    <a:pt x="4811" y="7359"/>
                    <a:pt x="5120" y="7073"/>
                    <a:pt x="5418" y="6728"/>
                  </a:cubicBezTo>
                  <a:cubicBezTo>
                    <a:pt x="5537" y="6787"/>
                    <a:pt x="5668" y="6835"/>
                    <a:pt x="5823" y="6835"/>
                  </a:cubicBezTo>
                  <a:cubicBezTo>
                    <a:pt x="6287" y="6835"/>
                    <a:pt x="6656" y="6466"/>
                    <a:pt x="6656" y="6001"/>
                  </a:cubicBezTo>
                  <a:cubicBezTo>
                    <a:pt x="6656" y="5751"/>
                    <a:pt x="6537" y="5513"/>
                    <a:pt x="6359" y="5358"/>
                  </a:cubicBezTo>
                  <a:cubicBezTo>
                    <a:pt x="6406" y="5287"/>
                    <a:pt x="6442" y="5215"/>
                    <a:pt x="6490" y="5120"/>
                  </a:cubicBezTo>
                  <a:cubicBezTo>
                    <a:pt x="6656" y="4799"/>
                    <a:pt x="6823" y="4501"/>
                    <a:pt x="6978" y="4227"/>
                  </a:cubicBezTo>
                  <a:cubicBezTo>
                    <a:pt x="7097" y="4287"/>
                    <a:pt x="7216" y="4323"/>
                    <a:pt x="7359" y="4323"/>
                  </a:cubicBezTo>
                  <a:cubicBezTo>
                    <a:pt x="7811" y="4323"/>
                    <a:pt x="8192" y="3942"/>
                    <a:pt x="8192" y="3489"/>
                  </a:cubicBezTo>
                  <a:cubicBezTo>
                    <a:pt x="8192" y="3251"/>
                    <a:pt x="8097" y="3037"/>
                    <a:pt x="7954" y="2894"/>
                  </a:cubicBezTo>
                  <a:cubicBezTo>
                    <a:pt x="8204" y="2608"/>
                    <a:pt x="8454" y="2358"/>
                    <a:pt x="8704" y="2144"/>
                  </a:cubicBezTo>
                  <a:cubicBezTo>
                    <a:pt x="8859" y="2298"/>
                    <a:pt x="9061" y="2382"/>
                    <a:pt x="9288" y="2382"/>
                  </a:cubicBezTo>
                  <a:cubicBezTo>
                    <a:pt x="9752" y="2382"/>
                    <a:pt x="10121" y="2013"/>
                    <a:pt x="10121" y="1548"/>
                  </a:cubicBezTo>
                  <a:cubicBezTo>
                    <a:pt x="10121" y="1465"/>
                    <a:pt x="10109" y="1382"/>
                    <a:pt x="10097" y="1310"/>
                  </a:cubicBezTo>
                  <a:cubicBezTo>
                    <a:pt x="10490" y="1144"/>
                    <a:pt x="10871" y="1072"/>
                    <a:pt x="11204" y="1025"/>
                  </a:cubicBezTo>
                  <a:cubicBezTo>
                    <a:pt x="11288" y="1417"/>
                    <a:pt x="11621" y="1703"/>
                    <a:pt x="12026" y="1703"/>
                  </a:cubicBezTo>
                  <a:cubicBezTo>
                    <a:pt x="12431" y="1703"/>
                    <a:pt x="12776" y="1417"/>
                    <a:pt x="12848" y="1025"/>
                  </a:cubicBezTo>
                  <a:cubicBezTo>
                    <a:pt x="13205" y="1072"/>
                    <a:pt x="13586" y="1144"/>
                    <a:pt x="13991" y="1310"/>
                  </a:cubicBezTo>
                  <a:cubicBezTo>
                    <a:pt x="13979" y="1382"/>
                    <a:pt x="13967" y="1465"/>
                    <a:pt x="13967" y="1536"/>
                  </a:cubicBezTo>
                  <a:cubicBezTo>
                    <a:pt x="13967" y="2001"/>
                    <a:pt x="14336" y="2370"/>
                    <a:pt x="14800" y="2370"/>
                  </a:cubicBezTo>
                  <a:cubicBezTo>
                    <a:pt x="15014" y="2370"/>
                    <a:pt x="15217" y="2275"/>
                    <a:pt x="15360" y="2144"/>
                  </a:cubicBezTo>
                  <a:cubicBezTo>
                    <a:pt x="15645" y="2382"/>
                    <a:pt x="15943" y="2668"/>
                    <a:pt x="16229" y="3025"/>
                  </a:cubicBezTo>
                  <a:cubicBezTo>
                    <a:pt x="16062" y="3168"/>
                    <a:pt x="15967" y="3382"/>
                    <a:pt x="15967" y="3620"/>
                  </a:cubicBezTo>
                  <a:cubicBezTo>
                    <a:pt x="15967" y="4084"/>
                    <a:pt x="16348" y="4453"/>
                    <a:pt x="16800" y="4453"/>
                  </a:cubicBezTo>
                  <a:cubicBezTo>
                    <a:pt x="16919" y="4453"/>
                    <a:pt x="17039" y="4418"/>
                    <a:pt x="17146" y="4382"/>
                  </a:cubicBezTo>
                  <a:cubicBezTo>
                    <a:pt x="17277" y="4620"/>
                    <a:pt x="17420" y="4858"/>
                    <a:pt x="17550" y="5120"/>
                  </a:cubicBezTo>
                  <a:cubicBezTo>
                    <a:pt x="17598" y="5227"/>
                    <a:pt x="17658" y="5335"/>
                    <a:pt x="17717" y="5430"/>
                  </a:cubicBezTo>
                  <a:cubicBezTo>
                    <a:pt x="17550" y="5585"/>
                    <a:pt x="17443" y="5811"/>
                    <a:pt x="17443" y="6049"/>
                  </a:cubicBezTo>
                  <a:cubicBezTo>
                    <a:pt x="17443" y="6501"/>
                    <a:pt x="17812" y="6882"/>
                    <a:pt x="18277" y="6882"/>
                  </a:cubicBezTo>
                  <a:cubicBezTo>
                    <a:pt x="18432" y="6882"/>
                    <a:pt x="18563" y="6835"/>
                    <a:pt x="18682" y="6775"/>
                  </a:cubicBezTo>
                  <a:cubicBezTo>
                    <a:pt x="18979" y="7097"/>
                    <a:pt x="19277" y="7371"/>
                    <a:pt x="19586" y="7597"/>
                  </a:cubicBezTo>
                  <a:cubicBezTo>
                    <a:pt x="19539" y="7692"/>
                    <a:pt x="19515" y="7811"/>
                    <a:pt x="19515" y="7930"/>
                  </a:cubicBezTo>
                  <a:cubicBezTo>
                    <a:pt x="19515" y="8394"/>
                    <a:pt x="19884" y="8764"/>
                    <a:pt x="20348" y="8764"/>
                  </a:cubicBezTo>
                  <a:cubicBezTo>
                    <a:pt x="20646" y="8764"/>
                    <a:pt x="20908" y="8585"/>
                    <a:pt x="21063" y="8347"/>
                  </a:cubicBezTo>
                  <a:cubicBezTo>
                    <a:pt x="21551" y="8514"/>
                    <a:pt x="22015" y="8585"/>
                    <a:pt x="22373" y="8621"/>
                  </a:cubicBezTo>
                  <a:cubicBezTo>
                    <a:pt x="22432" y="9025"/>
                    <a:pt x="22777" y="9323"/>
                    <a:pt x="23194" y="9323"/>
                  </a:cubicBezTo>
                  <a:cubicBezTo>
                    <a:pt x="23646" y="9323"/>
                    <a:pt x="24027" y="8942"/>
                    <a:pt x="24027" y="8490"/>
                  </a:cubicBezTo>
                  <a:cubicBezTo>
                    <a:pt x="24027" y="8025"/>
                    <a:pt x="23646" y="7656"/>
                    <a:pt x="23194" y="7656"/>
                  </a:cubicBezTo>
                  <a:cubicBezTo>
                    <a:pt x="22777" y="7656"/>
                    <a:pt x="22432" y="7954"/>
                    <a:pt x="22373" y="8347"/>
                  </a:cubicBezTo>
                  <a:cubicBezTo>
                    <a:pt x="22039" y="8323"/>
                    <a:pt x="21622" y="8263"/>
                    <a:pt x="21170" y="8109"/>
                  </a:cubicBezTo>
                  <a:cubicBezTo>
                    <a:pt x="21170" y="8049"/>
                    <a:pt x="21182" y="7990"/>
                    <a:pt x="21182" y="7930"/>
                  </a:cubicBezTo>
                  <a:cubicBezTo>
                    <a:pt x="21182" y="7478"/>
                    <a:pt x="20813" y="7097"/>
                    <a:pt x="20348" y="7097"/>
                  </a:cubicBezTo>
                  <a:cubicBezTo>
                    <a:pt x="20110" y="7097"/>
                    <a:pt x="19884" y="7204"/>
                    <a:pt x="19741" y="7371"/>
                  </a:cubicBezTo>
                  <a:cubicBezTo>
                    <a:pt x="19455" y="7144"/>
                    <a:pt x="19170" y="6894"/>
                    <a:pt x="18908" y="6597"/>
                  </a:cubicBezTo>
                  <a:cubicBezTo>
                    <a:pt x="19039" y="6442"/>
                    <a:pt x="19122" y="6251"/>
                    <a:pt x="19122" y="6025"/>
                  </a:cubicBezTo>
                  <a:cubicBezTo>
                    <a:pt x="19122" y="5573"/>
                    <a:pt x="18753" y="5192"/>
                    <a:pt x="18289" y="5192"/>
                  </a:cubicBezTo>
                  <a:cubicBezTo>
                    <a:pt x="18170" y="5192"/>
                    <a:pt x="18074" y="5227"/>
                    <a:pt x="17967" y="5275"/>
                  </a:cubicBezTo>
                  <a:cubicBezTo>
                    <a:pt x="17920" y="5168"/>
                    <a:pt x="17860" y="5073"/>
                    <a:pt x="17812" y="4977"/>
                  </a:cubicBezTo>
                  <a:cubicBezTo>
                    <a:pt x="17681" y="4692"/>
                    <a:pt x="17539" y="4442"/>
                    <a:pt x="17396" y="4203"/>
                  </a:cubicBezTo>
                  <a:cubicBezTo>
                    <a:pt x="17550" y="4049"/>
                    <a:pt x="17658" y="3846"/>
                    <a:pt x="17658" y="3608"/>
                  </a:cubicBezTo>
                  <a:cubicBezTo>
                    <a:pt x="17658" y="3144"/>
                    <a:pt x="17277" y="2775"/>
                    <a:pt x="16824" y="2775"/>
                  </a:cubicBezTo>
                  <a:cubicBezTo>
                    <a:pt x="16681" y="2775"/>
                    <a:pt x="16562" y="2799"/>
                    <a:pt x="16467" y="2846"/>
                  </a:cubicBezTo>
                  <a:cubicBezTo>
                    <a:pt x="16146" y="2453"/>
                    <a:pt x="15836" y="2144"/>
                    <a:pt x="15538" y="1894"/>
                  </a:cubicBezTo>
                  <a:cubicBezTo>
                    <a:pt x="15598" y="1775"/>
                    <a:pt x="15634" y="1632"/>
                    <a:pt x="15634" y="1501"/>
                  </a:cubicBezTo>
                  <a:cubicBezTo>
                    <a:pt x="15634" y="1036"/>
                    <a:pt x="15253" y="667"/>
                    <a:pt x="14800" y="667"/>
                  </a:cubicBezTo>
                  <a:cubicBezTo>
                    <a:pt x="14514" y="667"/>
                    <a:pt x="14264" y="822"/>
                    <a:pt x="14110" y="1025"/>
                  </a:cubicBezTo>
                  <a:cubicBezTo>
                    <a:pt x="13669" y="846"/>
                    <a:pt x="13252" y="763"/>
                    <a:pt x="12859" y="715"/>
                  </a:cubicBezTo>
                  <a:cubicBezTo>
                    <a:pt x="12800" y="310"/>
                    <a:pt x="12455" y="1"/>
                    <a:pt x="120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24"/>
            <p:cNvSpPr/>
            <p:nvPr/>
          </p:nvSpPr>
          <p:spPr>
            <a:xfrm>
              <a:off x="2777425" y="3096350"/>
              <a:ext cx="3875" cy="67575"/>
            </a:xfrm>
            <a:custGeom>
              <a:avLst/>
              <a:gdLst/>
              <a:ahLst/>
              <a:cxnLst/>
              <a:rect l="l" t="t" r="r" b="b"/>
              <a:pathLst>
                <a:path w="155" h="2703" extrusionOk="0">
                  <a:moveTo>
                    <a:pt x="84" y="0"/>
                  </a:moveTo>
                  <a:cubicBezTo>
                    <a:pt x="36" y="0"/>
                    <a:pt x="0" y="24"/>
                    <a:pt x="0" y="72"/>
                  </a:cubicBezTo>
                  <a:lnTo>
                    <a:pt x="0" y="2632"/>
                  </a:lnTo>
                  <a:cubicBezTo>
                    <a:pt x="0" y="2679"/>
                    <a:pt x="36" y="2703"/>
                    <a:pt x="84" y="2703"/>
                  </a:cubicBezTo>
                  <a:cubicBezTo>
                    <a:pt x="119" y="2703"/>
                    <a:pt x="155" y="2679"/>
                    <a:pt x="155" y="2632"/>
                  </a:cubicBezTo>
                  <a:lnTo>
                    <a:pt x="155" y="72"/>
                  </a:lnTo>
                  <a:cubicBezTo>
                    <a:pt x="155" y="24"/>
                    <a:pt x="119" y="0"/>
                    <a:pt x="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24"/>
            <p:cNvSpPr/>
            <p:nvPr/>
          </p:nvSpPr>
          <p:spPr>
            <a:xfrm>
              <a:off x="2610425" y="3096350"/>
              <a:ext cx="3900" cy="67575"/>
            </a:xfrm>
            <a:custGeom>
              <a:avLst/>
              <a:gdLst/>
              <a:ahLst/>
              <a:cxnLst/>
              <a:rect l="l" t="t" r="r" b="b"/>
              <a:pathLst>
                <a:path w="156" h="2703" extrusionOk="0">
                  <a:moveTo>
                    <a:pt x="72" y="0"/>
                  </a:moveTo>
                  <a:cubicBezTo>
                    <a:pt x="37" y="0"/>
                    <a:pt x="1" y="24"/>
                    <a:pt x="1" y="72"/>
                  </a:cubicBezTo>
                  <a:lnTo>
                    <a:pt x="1" y="2632"/>
                  </a:lnTo>
                  <a:cubicBezTo>
                    <a:pt x="1" y="2679"/>
                    <a:pt x="37" y="2703"/>
                    <a:pt x="72" y="2703"/>
                  </a:cubicBezTo>
                  <a:cubicBezTo>
                    <a:pt x="120" y="2703"/>
                    <a:pt x="156" y="2679"/>
                    <a:pt x="156" y="2632"/>
                  </a:cubicBezTo>
                  <a:lnTo>
                    <a:pt x="156" y="72"/>
                  </a:lnTo>
                  <a:cubicBezTo>
                    <a:pt x="156" y="24"/>
                    <a:pt x="120"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24"/>
            <p:cNvSpPr/>
            <p:nvPr/>
          </p:nvSpPr>
          <p:spPr>
            <a:xfrm>
              <a:off x="2382725" y="3096050"/>
              <a:ext cx="3900" cy="67875"/>
            </a:xfrm>
            <a:custGeom>
              <a:avLst/>
              <a:gdLst/>
              <a:ahLst/>
              <a:cxnLst/>
              <a:rect l="l" t="t" r="r" b="b"/>
              <a:pathLst>
                <a:path w="156" h="2715" extrusionOk="0">
                  <a:moveTo>
                    <a:pt x="72" y="0"/>
                  </a:moveTo>
                  <a:cubicBezTo>
                    <a:pt x="36" y="0"/>
                    <a:pt x="1" y="36"/>
                    <a:pt x="1" y="84"/>
                  </a:cubicBezTo>
                  <a:lnTo>
                    <a:pt x="1" y="2644"/>
                  </a:lnTo>
                  <a:cubicBezTo>
                    <a:pt x="1" y="2679"/>
                    <a:pt x="36" y="2715"/>
                    <a:pt x="72" y="2715"/>
                  </a:cubicBezTo>
                  <a:cubicBezTo>
                    <a:pt x="120" y="2715"/>
                    <a:pt x="155" y="2691"/>
                    <a:pt x="155" y="2644"/>
                  </a:cubicBezTo>
                  <a:lnTo>
                    <a:pt x="155" y="84"/>
                  </a:lnTo>
                  <a:cubicBezTo>
                    <a:pt x="155" y="36"/>
                    <a:pt x="120"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24"/>
            <p:cNvSpPr/>
            <p:nvPr/>
          </p:nvSpPr>
          <p:spPr>
            <a:xfrm>
              <a:off x="2428875" y="3043650"/>
              <a:ext cx="3575" cy="167625"/>
            </a:xfrm>
            <a:custGeom>
              <a:avLst/>
              <a:gdLst/>
              <a:ahLst/>
              <a:cxnLst/>
              <a:rect l="l" t="t" r="r" b="b"/>
              <a:pathLst>
                <a:path w="143" h="6705" extrusionOk="0">
                  <a:moveTo>
                    <a:pt x="71" y="1"/>
                  </a:moveTo>
                  <a:cubicBezTo>
                    <a:pt x="36" y="1"/>
                    <a:pt x="0" y="37"/>
                    <a:pt x="0" y="84"/>
                  </a:cubicBezTo>
                  <a:lnTo>
                    <a:pt x="0" y="6633"/>
                  </a:lnTo>
                  <a:cubicBezTo>
                    <a:pt x="0" y="6668"/>
                    <a:pt x="36" y="6704"/>
                    <a:pt x="71" y="6704"/>
                  </a:cubicBezTo>
                  <a:cubicBezTo>
                    <a:pt x="119" y="6704"/>
                    <a:pt x="143" y="6668"/>
                    <a:pt x="143" y="6633"/>
                  </a:cubicBezTo>
                  <a:lnTo>
                    <a:pt x="143" y="84"/>
                  </a:lnTo>
                  <a:cubicBezTo>
                    <a:pt x="143" y="37"/>
                    <a:pt x="119" y="1"/>
                    <a:pt x="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24"/>
            <p:cNvSpPr/>
            <p:nvPr/>
          </p:nvSpPr>
          <p:spPr>
            <a:xfrm>
              <a:off x="2561625" y="3043650"/>
              <a:ext cx="3875" cy="167625"/>
            </a:xfrm>
            <a:custGeom>
              <a:avLst/>
              <a:gdLst/>
              <a:ahLst/>
              <a:cxnLst/>
              <a:rect l="l" t="t" r="r" b="b"/>
              <a:pathLst>
                <a:path w="155" h="6705" extrusionOk="0">
                  <a:moveTo>
                    <a:pt x="84" y="1"/>
                  </a:moveTo>
                  <a:cubicBezTo>
                    <a:pt x="36" y="1"/>
                    <a:pt x="0" y="37"/>
                    <a:pt x="0" y="84"/>
                  </a:cubicBezTo>
                  <a:lnTo>
                    <a:pt x="0" y="6633"/>
                  </a:lnTo>
                  <a:cubicBezTo>
                    <a:pt x="0" y="6668"/>
                    <a:pt x="36" y="6704"/>
                    <a:pt x="84" y="6704"/>
                  </a:cubicBezTo>
                  <a:cubicBezTo>
                    <a:pt x="119" y="6704"/>
                    <a:pt x="155" y="6668"/>
                    <a:pt x="155" y="6633"/>
                  </a:cubicBezTo>
                  <a:lnTo>
                    <a:pt x="155" y="84"/>
                  </a:lnTo>
                  <a:cubicBezTo>
                    <a:pt x="155" y="37"/>
                    <a:pt x="119"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4"/>
            <p:cNvSpPr/>
            <p:nvPr/>
          </p:nvSpPr>
          <p:spPr>
            <a:xfrm>
              <a:off x="2497025" y="3037100"/>
              <a:ext cx="3600" cy="186075"/>
            </a:xfrm>
            <a:custGeom>
              <a:avLst/>
              <a:gdLst/>
              <a:ahLst/>
              <a:cxnLst/>
              <a:rect l="l" t="t" r="r" b="b"/>
              <a:pathLst>
                <a:path w="144" h="7443" extrusionOk="0">
                  <a:moveTo>
                    <a:pt x="72" y="1"/>
                  </a:moveTo>
                  <a:cubicBezTo>
                    <a:pt x="24" y="1"/>
                    <a:pt x="1" y="25"/>
                    <a:pt x="1" y="72"/>
                  </a:cubicBezTo>
                  <a:lnTo>
                    <a:pt x="1" y="7371"/>
                  </a:lnTo>
                  <a:cubicBezTo>
                    <a:pt x="1" y="7407"/>
                    <a:pt x="24" y="7442"/>
                    <a:pt x="72" y="7442"/>
                  </a:cubicBezTo>
                  <a:cubicBezTo>
                    <a:pt x="120" y="7430"/>
                    <a:pt x="143" y="7395"/>
                    <a:pt x="143" y="7371"/>
                  </a:cubicBezTo>
                  <a:lnTo>
                    <a:pt x="143" y="72"/>
                  </a:lnTo>
                  <a:cubicBezTo>
                    <a:pt x="143" y="25"/>
                    <a:pt x="120"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4"/>
            <p:cNvSpPr/>
            <p:nvPr/>
          </p:nvSpPr>
          <p:spPr>
            <a:xfrm>
              <a:off x="2705675" y="3106750"/>
              <a:ext cx="3900" cy="45875"/>
            </a:xfrm>
            <a:custGeom>
              <a:avLst/>
              <a:gdLst/>
              <a:ahLst/>
              <a:cxnLst/>
              <a:rect l="l" t="t" r="r" b="b"/>
              <a:pathLst>
                <a:path w="156" h="1835" extrusionOk="0">
                  <a:moveTo>
                    <a:pt x="72" y="1"/>
                  </a:moveTo>
                  <a:cubicBezTo>
                    <a:pt x="37" y="1"/>
                    <a:pt x="1" y="25"/>
                    <a:pt x="1" y="72"/>
                  </a:cubicBezTo>
                  <a:lnTo>
                    <a:pt x="1" y="1763"/>
                  </a:lnTo>
                  <a:cubicBezTo>
                    <a:pt x="1" y="1811"/>
                    <a:pt x="37" y="1835"/>
                    <a:pt x="72" y="1835"/>
                  </a:cubicBezTo>
                  <a:cubicBezTo>
                    <a:pt x="120" y="1835"/>
                    <a:pt x="156" y="1811"/>
                    <a:pt x="156" y="1763"/>
                  </a:cubicBezTo>
                  <a:lnTo>
                    <a:pt x="156" y="72"/>
                  </a:lnTo>
                  <a:cubicBezTo>
                    <a:pt x="156" y="25"/>
                    <a:pt x="120"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24"/>
            <p:cNvSpPr/>
            <p:nvPr/>
          </p:nvSpPr>
          <p:spPr>
            <a:xfrm>
              <a:off x="2212775" y="3096050"/>
              <a:ext cx="3575" cy="67875"/>
            </a:xfrm>
            <a:custGeom>
              <a:avLst/>
              <a:gdLst/>
              <a:ahLst/>
              <a:cxnLst/>
              <a:rect l="l" t="t" r="r" b="b"/>
              <a:pathLst>
                <a:path w="143" h="2715" extrusionOk="0">
                  <a:moveTo>
                    <a:pt x="72" y="0"/>
                  </a:moveTo>
                  <a:cubicBezTo>
                    <a:pt x="24" y="0"/>
                    <a:pt x="0" y="36"/>
                    <a:pt x="0" y="84"/>
                  </a:cubicBezTo>
                  <a:lnTo>
                    <a:pt x="0" y="2644"/>
                  </a:lnTo>
                  <a:cubicBezTo>
                    <a:pt x="0" y="2679"/>
                    <a:pt x="24" y="2715"/>
                    <a:pt x="72" y="2715"/>
                  </a:cubicBezTo>
                  <a:cubicBezTo>
                    <a:pt x="119" y="2715"/>
                    <a:pt x="143" y="2691"/>
                    <a:pt x="143" y="2644"/>
                  </a:cubicBezTo>
                  <a:lnTo>
                    <a:pt x="143" y="84"/>
                  </a:lnTo>
                  <a:cubicBezTo>
                    <a:pt x="143" y="36"/>
                    <a:pt x="119"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4"/>
            <p:cNvSpPr/>
            <p:nvPr/>
          </p:nvSpPr>
          <p:spPr>
            <a:xfrm>
              <a:off x="2284500" y="3106750"/>
              <a:ext cx="3900" cy="45875"/>
            </a:xfrm>
            <a:custGeom>
              <a:avLst/>
              <a:gdLst/>
              <a:ahLst/>
              <a:cxnLst/>
              <a:rect l="l" t="t" r="r" b="b"/>
              <a:pathLst>
                <a:path w="156" h="1835" extrusionOk="0">
                  <a:moveTo>
                    <a:pt x="72" y="1"/>
                  </a:moveTo>
                  <a:cubicBezTo>
                    <a:pt x="36" y="1"/>
                    <a:pt x="0" y="25"/>
                    <a:pt x="0" y="72"/>
                  </a:cubicBezTo>
                  <a:lnTo>
                    <a:pt x="0" y="1763"/>
                  </a:lnTo>
                  <a:cubicBezTo>
                    <a:pt x="0" y="1811"/>
                    <a:pt x="36" y="1835"/>
                    <a:pt x="72" y="1835"/>
                  </a:cubicBezTo>
                  <a:cubicBezTo>
                    <a:pt x="120" y="1835"/>
                    <a:pt x="155" y="1811"/>
                    <a:pt x="155" y="1763"/>
                  </a:cubicBezTo>
                  <a:lnTo>
                    <a:pt x="155" y="72"/>
                  </a:lnTo>
                  <a:cubicBezTo>
                    <a:pt x="155" y="25"/>
                    <a:pt x="120"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7" name="Google Shape;367;p24"/>
          <p:cNvGrpSpPr/>
          <p:nvPr/>
        </p:nvGrpSpPr>
        <p:grpSpPr>
          <a:xfrm rot="-643226">
            <a:off x="-705889" y="3722258"/>
            <a:ext cx="1952636" cy="977293"/>
            <a:chOff x="2198175" y="2977875"/>
            <a:chExt cx="600700" cy="300650"/>
          </a:xfrm>
        </p:grpSpPr>
        <p:sp>
          <p:nvSpPr>
            <p:cNvPr id="368" name="Google Shape;368;p24"/>
            <p:cNvSpPr/>
            <p:nvPr/>
          </p:nvSpPr>
          <p:spPr>
            <a:xfrm>
              <a:off x="2198175" y="3044550"/>
              <a:ext cx="600700" cy="233975"/>
            </a:xfrm>
            <a:custGeom>
              <a:avLst/>
              <a:gdLst/>
              <a:ahLst/>
              <a:cxnLst/>
              <a:rect l="l" t="t" r="r" b="b"/>
              <a:pathLst>
                <a:path w="24028" h="9359" extrusionOk="0">
                  <a:moveTo>
                    <a:pt x="834" y="1"/>
                  </a:moveTo>
                  <a:cubicBezTo>
                    <a:pt x="370" y="1"/>
                    <a:pt x="1" y="370"/>
                    <a:pt x="1" y="834"/>
                  </a:cubicBezTo>
                  <a:cubicBezTo>
                    <a:pt x="1" y="1286"/>
                    <a:pt x="370" y="1667"/>
                    <a:pt x="834" y="1667"/>
                  </a:cubicBezTo>
                  <a:cubicBezTo>
                    <a:pt x="1239" y="1667"/>
                    <a:pt x="1584" y="1370"/>
                    <a:pt x="1656" y="989"/>
                  </a:cubicBezTo>
                  <a:cubicBezTo>
                    <a:pt x="2001" y="1013"/>
                    <a:pt x="2441" y="1084"/>
                    <a:pt x="2930" y="1251"/>
                  </a:cubicBezTo>
                  <a:cubicBezTo>
                    <a:pt x="2918" y="1310"/>
                    <a:pt x="2918" y="1370"/>
                    <a:pt x="2918" y="1406"/>
                  </a:cubicBezTo>
                  <a:cubicBezTo>
                    <a:pt x="2918" y="1870"/>
                    <a:pt x="3287" y="2239"/>
                    <a:pt x="3751" y="2239"/>
                  </a:cubicBezTo>
                  <a:cubicBezTo>
                    <a:pt x="3989" y="2239"/>
                    <a:pt x="4204" y="2156"/>
                    <a:pt x="4346" y="1989"/>
                  </a:cubicBezTo>
                  <a:cubicBezTo>
                    <a:pt x="4644" y="2215"/>
                    <a:pt x="4930" y="2477"/>
                    <a:pt x="5216" y="2799"/>
                  </a:cubicBezTo>
                  <a:cubicBezTo>
                    <a:pt x="5073" y="2941"/>
                    <a:pt x="5001" y="3132"/>
                    <a:pt x="5001" y="3346"/>
                  </a:cubicBezTo>
                  <a:cubicBezTo>
                    <a:pt x="5001" y="3811"/>
                    <a:pt x="5370" y="4180"/>
                    <a:pt x="5835" y="4180"/>
                  </a:cubicBezTo>
                  <a:cubicBezTo>
                    <a:pt x="5942" y="4180"/>
                    <a:pt x="6049" y="4168"/>
                    <a:pt x="6132" y="4120"/>
                  </a:cubicBezTo>
                  <a:cubicBezTo>
                    <a:pt x="6180" y="4192"/>
                    <a:pt x="6228" y="4275"/>
                    <a:pt x="6251" y="4346"/>
                  </a:cubicBezTo>
                  <a:cubicBezTo>
                    <a:pt x="6418" y="4680"/>
                    <a:pt x="6597" y="4977"/>
                    <a:pt x="6775" y="5275"/>
                  </a:cubicBezTo>
                  <a:cubicBezTo>
                    <a:pt x="6621" y="5430"/>
                    <a:pt x="6537" y="5632"/>
                    <a:pt x="6537" y="5858"/>
                  </a:cubicBezTo>
                  <a:cubicBezTo>
                    <a:pt x="6537" y="6323"/>
                    <a:pt x="6906" y="6692"/>
                    <a:pt x="7371" y="6692"/>
                  </a:cubicBezTo>
                  <a:cubicBezTo>
                    <a:pt x="7502" y="6692"/>
                    <a:pt x="7621" y="6668"/>
                    <a:pt x="7728" y="6620"/>
                  </a:cubicBezTo>
                  <a:cubicBezTo>
                    <a:pt x="7990" y="6954"/>
                    <a:pt x="8276" y="7216"/>
                    <a:pt x="8549" y="7442"/>
                  </a:cubicBezTo>
                  <a:cubicBezTo>
                    <a:pt x="8490" y="7549"/>
                    <a:pt x="8454" y="7680"/>
                    <a:pt x="8454" y="7811"/>
                  </a:cubicBezTo>
                  <a:cubicBezTo>
                    <a:pt x="8454" y="8275"/>
                    <a:pt x="8823" y="8644"/>
                    <a:pt x="9288" y="8644"/>
                  </a:cubicBezTo>
                  <a:cubicBezTo>
                    <a:pt x="9573" y="8644"/>
                    <a:pt x="9811" y="8514"/>
                    <a:pt x="9954" y="8299"/>
                  </a:cubicBezTo>
                  <a:cubicBezTo>
                    <a:pt x="10407" y="8478"/>
                    <a:pt x="10823" y="8573"/>
                    <a:pt x="11193" y="8597"/>
                  </a:cubicBezTo>
                  <a:cubicBezTo>
                    <a:pt x="11288" y="9049"/>
                    <a:pt x="11621" y="9359"/>
                    <a:pt x="12038" y="9359"/>
                  </a:cubicBezTo>
                  <a:cubicBezTo>
                    <a:pt x="12455" y="9359"/>
                    <a:pt x="12800" y="9049"/>
                    <a:pt x="12859" y="8644"/>
                  </a:cubicBezTo>
                  <a:cubicBezTo>
                    <a:pt x="13252" y="8597"/>
                    <a:pt x="13669" y="8514"/>
                    <a:pt x="14110" y="8335"/>
                  </a:cubicBezTo>
                  <a:cubicBezTo>
                    <a:pt x="14264" y="8537"/>
                    <a:pt x="14514" y="8692"/>
                    <a:pt x="14800" y="8692"/>
                  </a:cubicBezTo>
                  <a:cubicBezTo>
                    <a:pt x="15253" y="8692"/>
                    <a:pt x="15634" y="8323"/>
                    <a:pt x="15634" y="7859"/>
                  </a:cubicBezTo>
                  <a:cubicBezTo>
                    <a:pt x="15634" y="7728"/>
                    <a:pt x="15598" y="7585"/>
                    <a:pt x="15538" y="7466"/>
                  </a:cubicBezTo>
                  <a:cubicBezTo>
                    <a:pt x="15836" y="7216"/>
                    <a:pt x="16146" y="6906"/>
                    <a:pt x="16467" y="6513"/>
                  </a:cubicBezTo>
                  <a:cubicBezTo>
                    <a:pt x="16562" y="6561"/>
                    <a:pt x="16681" y="6597"/>
                    <a:pt x="16824" y="6597"/>
                  </a:cubicBezTo>
                  <a:cubicBezTo>
                    <a:pt x="17277" y="6597"/>
                    <a:pt x="17658" y="6216"/>
                    <a:pt x="17658" y="5763"/>
                  </a:cubicBezTo>
                  <a:cubicBezTo>
                    <a:pt x="17658" y="5513"/>
                    <a:pt x="17550" y="5311"/>
                    <a:pt x="17396" y="5168"/>
                  </a:cubicBezTo>
                  <a:cubicBezTo>
                    <a:pt x="17539" y="4918"/>
                    <a:pt x="17681" y="4668"/>
                    <a:pt x="17812" y="4382"/>
                  </a:cubicBezTo>
                  <a:cubicBezTo>
                    <a:pt x="17860" y="4287"/>
                    <a:pt x="17920" y="4192"/>
                    <a:pt x="17967" y="4084"/>
                  </a:cubicBezTo>
                  <a:cubicBezTo>
                    <a:pt x="18074" y="4132"/>
                    <a:pt x="18170" y="4168"/>
                    <a:pt x="18289" y="4168"/>
                  </a:cubicBezTo>
                  <a:cubicBezTo>
                    <a:pt x="18753" y="4168"/>
                    <a:pt x="19122" y="3787"/>
                    <a:pt x="19122" y="3334"/>
                  </a:cubicBezTo>
                  <a:cubicBezTo>
                    <a:pt x="19122" y="3108"/>
                    <a:pt x="19039" y="2918"/>
                    <a:pt x="18908" y="2763"/>
                  </a:cubicBezTo>
                  <a:cubicBezTo>
                    <a:pt x="19170" y="2465"/>
                    <a:pt x="19455" y="2215"/>
                    <a:pt x="19741" y="1989"/>
                  </a:cubicBezTo>
                  <a:cubicBezTo>
                    <a:pt x="19884" y="2156"/>
                    <a:pt x="20110" y="2263"/>
                    <a:pt x="20348" y="2263"/>
                  </a:cubicBezTo>
                  <a:cubicBezTo>
                    <a:pt x="20813" y="2263"/>
                    <a:pt x="21182" y="1882"/>
                    <a:pt x="21182" y="1429"/>
                  </a:cubicBezTo>
                  <a:cubicBezTo>
                    <a:pt x="21182" y="1370"/>
                    <a:pt x="21170" y="1310"/>
                    <a:pt x="21170" y="1251"/>
                  </a:cubicBezTo>
                  <a:cubicBezTo>
                    <a:pt x="21622" y="1096"/>
                    <a:pt x="22039" y="1036"/>
                    <a:pt x="22373" y="1013"/>
                  </a:cubicBezTo>
                  <a:cubicBezTo>
                    <a:pt x="22432" y="1406"/>
                    <a:pt x="22777" y="1703"/>
                    <a:pt x="23194" y="1703"/>
                  </a:cubicBezTo>
                  <a:cubicBezTo>
                    <a:pt x="23646" y="1703"/>
                    <a:pt x="24027" y="1334"/>
                    <a:pt x="24027" y="870"/>
                  </a:cubicBezTo>
                  <a:cubicBezTo>
                    <a:pt x="24027" y="417"/>
                    <a:pt x="23646" y="36"/>
                    <a:pt x="23194" y="36"/>
                  </a:cubicBezTo>
                  <a:cubicBezTo>
                    <a:pt x="22777" y="36"/>
                    <a:pt x="22432" y="334"/>
                    <a:pt x="22373" y="739"/>
                  </a:cubicBezTo>
                  <a:cubicBezTo>
                    <a:pt x="22015" y="774"/>
                    <a:pt x="21551" y="846"/>
                    <a:pt x="21063" y="1013"/>
                  </a:cubicBezTo>
                  <a:cubicBezTo>
                    <a:pt x="20908" y="774"/>
                    <a:pt x="20646" y="596"/>
                    <a:pt x="20348" y="596"/>
                  </a:cubicBezTo>
                  <a:cubicBezTo>
                    <a:pt x="19884" y="596"/>
                    <a:pt x="19515" y="965"/>
                    <a:pt x="19515" y="1429"/>
                  </a:cubicBezTo>
                  <a:cubicBezTo>
                    <a:pt x="19515" y="1548"/>
                    <a:pt x="19539" y="1667"/>
                    <a:pt x="19586" y="1763"/>
                  </a:cubicBezTo>
                  <a:cubicBezTo>
                    <a:pt x="19277" y="1989"/>
                    <a:pt x="18979" y="2263"/>
                    <a:pt x="18682" y="2584"/>
                  </a:cubicBezTo>
                  <a:cubicBezTo>
                    <a:pt x="18563" y="2525"/>
                    <a:pt x="18432" y="2477"/>
                    <a:pt x="18277" y="2477"/>
                  </a:cubicBezTo>
                  <a:cubicBezTo>
                    <a:pt x="17812" y="2477"/>
                    <a:pt x="17443" y="2858"/>
                    <a:pt x="17443" y="3310"/>
                  </a:cubicBezTo>
                  <a:cubicBezTo>
                    <a:pt x="17443" y="3549"/>
                    <a:pt x="17550" y="3775"/>
                    <a:pt x="17717" y="3930"/>
                  </a:cubicBezTo>
                  <a:cubicBezTo>
                    <a:pt x="17658" y="4025"/>
                    <a:pt x="17598" y="4132"/>
                    <a:pt x="17550" y="4239"/>
                  </a:cubicBezTo>
                  <a:cubicBezTo>
                    <a:pt x="17420" y="4501"/>
                    <a:pt x="17277" y="4739"/>
                    <a:pt x="17146" y="4977"/>
                  </a:cubicBezTo>
                  <a:cubicBezTo>
                    <a:pt x="17039" y="4942"/>
                    <a:pt x="16919" y="4906"/>
                    <a:pt x="16800" y="4906"/>
                  </a:cubicBezTo>
                  <a:cubicBezTo>
                    <a:pt x="16348" y="4906"/>
                    <a:pt x="15967" y="5275"/>
                    <a:pt x="15967" y="5739"/>
                  </a:cubicBezTo>
                  <a:cubicBezTo>
                    <a:pt x="15967" y="5977"/>
                    <a:pt x="16062" y="6192"/>
                    <a:pt x="16229" y="6335"/>
                  </a:cubicBezTo>
                  <a:cubicBezTo>
                    <a:pt x="15943" y="6692"/>
                    <a:pt x="15645" y="6978"/>
                    <a:pt x="15360" y="7216"/>
                  </a:cubicBezTo>
                  <a:cubicBezTo>
                    <a:pt x="15217" y="7085"/>
                    <a:pt x="15014" y="6990"/>
                    <a:pt x="14800" y="6990"/>
                  </a:cubicBezTo>
                  <a:cubicBezTo>
                    <a:pt x="14336" y="6990"/>
                    <a:pt x="13967" y="7359"/>
                    <a:pt x="13967" y="7823"/>
                  </a:cubicBezTo>
                  <a:cubicBezTo>
                    <a:pt x="13967" y="7894"/>
                    <a:pt x="13979" y="7978"/>
                    <a:pt x="13991" y="8049"/>
                  </a:cubicBezTo>
                  <a:cubicBezTo>
                    <a:pt x="13586" y="8216"/>
                    <a:pt x="13205" y="8287"/>
                    <a:pt x="12848" y="8335"/>
                  </a:cubicBezTo>
                  <a:cubicBezTo>
                    <a:pt x="12776" y="7942"/>
                    <a:pt x="12431" y="7656"/>
                    <a:pt x="12026" y="7656"/>
                  </a:cubicBezTo>
                  <a:cubicBezTo>
                    <a:pt x="11621" y="7656"/>
                    <a:pt x="11288" y="7942"/>
                    <a:pt x="11204" y="8335"/>
                  </a:cubicBezTo>
                  <a:cubicBezTo>
                    <a:pt x="10871" y="8287"/>
                    <a:pt x="10490" y="8216"/>
                    <a:pt x="10097" y="8049"/>
                  </a:cubicBezTo>
                  <a:cubicBezTo>
                    <a:pt x="10109" y="7978"/>
                    <a:pt x="10121" y="7894"/>
                    <a:pt x="10121" y="7811"/>
                  </a:cubicBezTo>
                  <a:cubicBezTo>
                    <a:pt x="10121" y="7347"/>
                    <a:pt x="9752" y="6978"/>
                    <a:pt x="9288" y="6978"/>
                  </a:cubicBezTo>
                  <a:cubicBezTo>
                    <a:pt x="9061" y="6978"/>
                    <a:pt x="8859" y="7061"/>
                    <a:pt x="8704" y="7216"/>
                  </a:cubicBezTo>
                  <a:cubicBezTo>
                    <a:pt x="8454" y="7001"/>
                    <a:pt x="8204" y="6751"/>
                    <a:pt x="7954" y="6466"/>
                  </a:cubicBezTo>
                  <a:cubicBezTo>
                    <a:pt x="8097" y="6323"/>
                    <a:pt x="8192" y="6108"/>
                    <a:pt x="8192" y="5870"/>
                  </a:cubicBezTo>
                  <a:cubicBezTo>
                    <a:pt x="8192" y="5418"/>
                    <a:pt x="7811" y="5037"/>
                    <a:pt x="7359" y="5037"/>
                  </a:cubicBezTo>
                  <a:cubicBezTo>
                    <a:pt x="7216" y="5037"/>
                    <a:pt x="7097" y="5073"/>
                    <a:pt x="6978" y="5132"/>
                  </a:cubicBezTo>
                  <a:cubicBezTo>
                    <a:pt x="6823" y="4858"/>
                    <a:pt x="6656" y="4561"/>
                    <a:pt x="6490" y="4239"/>
                  </a:cubicBezTo>
                  <a:cubicBezTo>
                    <a:pt x="6442" y="4144"/>
                    <a:pt x="6406" y="4072"/>
                    <a:pt x="6359" y="4001"/>
                  </a:cubicBezTo>
                  <a:cubicBezTo>
                    <a:pt x="6537" y="3846"/>
                    <a:pt x="6656" y="3608"/>
                    <a:pt x="6656" y="3358"/>
                  </a:cubicBezTo>
                  <a:cubicBezTo>
                    <a:pt x="6656" y="2894"/>
                    <a:pt x="6287" y="2525"/>
                    <a:pt x="5823" y="2525"/>
                  </a:cubicBezTo>
                  <a:cubicBezTo>
                    <a:pt x="5668" y="2525"/>
                    <a:pt x="5537" y="2572"/>
                    <a:pt x="5418" y="2632"/>
                  </a:cubicBezTo>
                  <a:cubicBezTo>
                    <a:pt x="5120" y="2287"/>
                    <a:pt x="4811" y="2001"/>
                    <a:pt x="4501" y="1786"/>
                  </a:cubicBezTo>
                  <a:cubicBezTo>
                    <a:pt x="4561" y="1679"/>
                    <a:pt x="4585" y="1548"/>
                    <a:pt x="4585" y="1429"/>
                  </a:cubicBezTo>
                  <a:cubicBezTo>
                    <a:pt x="4585" y="965"/>
                    <a:pt x="4215" y="596"/>
                    <a:pt x="3751" y="596"/>
                  </a:cubicBezTo>
                  <a:cubicBezTo>
                    <a:pt x="3442" y="596"/>
                    <a:pt x="3168" y="751"/>
                    <a:pt x="3025" y="1013"/>
                  </a:cubicBezTo>
                  <a:cubicBezTo>
                    <a:pt x="2501" y="834"/>
                    <a:pt x="2025" y="751"/>
                    <a:pt x="1656" y="727"/>
                  </a:cubicBezTo>
                  <a:cubicBezTo>
                    <a:pt x="1596" y="322"/>
                    <a:pt x="1251"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24"/>
            <p:cNvSpPr/>
            <p:nvPr/>
          </p:nvSpPr>
          <p:spPr>
            <a:xfrm>
              <a:off x="2198175" y="2977875"/>
              <a:ext cx="600700" cy="233975"/>
            </a:xfrm>
            <a:custGeom>
              <a:avLst/>
              <a:gdLst/>
              <a:ahLst/>
              <a:cxnLst/>
              <a:rect l="l" t="t" r="r" b="b"/>
              <a:pathLst>
                <a:path w="24028" h="9359" extrusionOk="0">
                  <a:moveTo>
                    <a:pt x="12038" y="1"/>
                  </a:moveTo>
                  <a:cubicBezTo>
                    <a:pt x="11621" y="1"/>
                    <a:pt x="11288" y="310"/>
                    <a:pt x="11193" y="763"/>
                  </a:cubicBezTo>
                  <a:cubicBezTo>
                    <a:pt x="10823" y="786"/>
                    <a:pt x="10407" y="882"/>
                    <a:pt x="9954" y="1060"/>
                  </a:cubicBezTo>
                  <a:cubicBezTo>
                    <a:pt x="9811" y="846"/>
                    <a:pt x="9573" y="715"/>
                    <a:pt x="9288" y="715"/>
                  </a:cubicBezTo>
                  <a:cubicBezTo>
                    <a:pt x="8823" y="715"/>
                    <a:pt x="8454" y="1084"/>
                    <a:pt x="8454" y="1548"/>
                  </a:cubicBezTo>
                  <a:cubicBezTo>
                    <a:pt x="8454" y="1679"/>
                    <a:pt x="8490" y="1822"/>
                    <a:pt x="8549" y="1917"/>
                  </a:cubicBezTo>
                  <a:cubicBezTo>
                    <a:pt x="8276" y="2144"/>
                    <a:pt x="7990" y="2418"/>
                    <a:pt x="7728" y="2739"/>
                  </a:cubicBezTo>
                  <a:cubicBezTo>
                    <a:pt x="7621" y="2691"/>
                    <a:pt x="7502" y="2668"/>
                    <a:pt x="7371" y="2668"/>
                  </a:cubicBezTo>
                  <a:cubicBezTo>
                    <a:pt x="6906" y="2668"/>
                    <a:pt x="6537" y="3037"/>
                    <a:pt x="6537" y="3501"/>
                  </a:cubicBezTo>
                  <a:cubicBezTo>
                    <a:pt x="6537" y="3727"/>
                    <a:pt x="6621" y="3930"/>
                    <a:pt x="6775" y="4084"/>
                  </a:cubicBezTo>
                  <a:cubicBezTo>
                    <a:pt x="6597" y="4382"/>
                    <a:pt x="6418" y="4680"/>
                    <a:pt x="6251" y="5013"/>
                  </a:cubicBezTo>
                  <a:cubicBezTo>
                    <a:pt x="6228" y="5096"/>
                    <a:pt x="6180" y="5168"/>
                    <a:pt x="6132" y="5239"/>
                  </a:cubicBezTo>
                  <a:cubicBezTo>
                    <a:pt x="6049" y="5192"/>
                    <a:pt x="5942" y="5180"/>
                    <a:pt x="5835" y="5180"/>
                  </a:cubicBezTo>
                  <a:cubicBezTo>
                    <a:pt x="5370" y="5180"/>
                    <a:pt x="5001" y="5549"/>
                    <a:pt x="5001" y="6013"/>
                  </a:cubicBezTo>
                  <a:cubicBezTo>
                    <a:pt x="5001" y="6228"/>
                    <a:pt x="5073" y="6418"/>
                    <a:pt x="5216" y="6561"/>
                  </a:cubicBezTo>
                  <a:cubicBezTo>
                    <a:pt x="4930" y="6882"/>
                    <a:pt x="4644" y="7144"/>
                    <a:pt x="4346" y="7371"/>
                  </a:cubicBezTo>
                  <a:cubicBezTo>
                    <a:pt x="4204" y="7204"/>
                    <a:pt x="3989" y="7120"/>
                    <a:pt x="3751" y="7120"/>
                  </a:cubicBezTo>
                  <a:cubicBezTo>
                    <a:pt x="3287" y="7120"/>
                    <a:pt x="2918" y="7490"/>
                    <a:pt x="2918" y="7954"/>
                  </a:cubicBezTo>
                  <a:cubicBezTo>
                    <a:pt x="2918" y="7990"/>
                    <a:pt x="2918" y="8049"/>
                    <a:pt x="2930" y="8109"/>
                  </a:cubicBezTo>
                  <a:cubicBezTo>
                    <a:pt x="2441" y="8275"/>
                    <a:pt x="2001" y="8347"/>
                    <a:pt x="1656" y="8371"/>
                  </a:cubicBezTo>
                  <a:cubicBezTo>
                    <a:pt x="1584" y="7990"/>
                    <a:pt x="1239" y="7692"/>
                    <a:pt x="834" y="7692"/>
                  </a:cubicBezTo>
                  <a:cubicBezTo>
                    <a:pt x="370" y="7692"/>
                    <a:pt x="1" y="8073"/>
                    <a:pt x="1" y="8525"/>
                  </a:cubicBezTo>
                  <a:cubicBezTo>
                    <a:pt x="1" y="8990"/>
                    <a:pt x="370" y="9359"/>
                    <a:pt x="834" y="9359"/>
                  </a:cubicBezTo>
                  <a:cubicBezTo>
                    <a:pt x="1251" y="9359"/>
                    <a:pt x="1596" y="9037"/>
                    <a:pt x="1656" y="8633"/>
                  </a:cubicBezTo>
                  <a:cubicBezTo>
                    <a:pt x="2025" y="8609"/>
                    <a:pt x="2501" y="8525"/>
                    <a:pt x="3025" y="8347"/>
                  </a:cubicBezTo>
                  <a:cubicBezTo>
                    <a:pt x="3168" y="8609"/>
                    <a:pt x="3442" y="8764"/>
                    <a:pt x="3751" y="8764"/>
                  </a:cubicBezTo>
                  <a:cubicBezTo>
                    <a:pt x="4215" y="8764"/>
                    <a:pt x="4585" y="8394"/>
                    <a:pt x="4585" y="7930"/>
                  </a:cubicBezTo>
                  <a:cubicBezTo>
                    <a:pt x="4585" y="7811"/>
                    <a:pt x="4561" y="7680"/>
                    <a:pt x="4501" y="7573"/>
                  </a:cubicBezTo>
                  <a:cubicBezTo>
                    <a:pt x="4811" y="7359"/>
                    <a:pt x="5120" y="7073"/>
                    <a:pt x="5418" y="6728"/>
                  </a:cubicBezTo>
                  <a:cubicBezTo>
                    <a:pt x="5537" y="6787"/>
                    <a:pt x="5668" y="6835"/>
                    <a:pt x="5823" y="6835"/>
                  </a:cubicBezTo>
                  <a:cubicBezTo>
                    <a:pt x="6287" y="6835"/>
                    <a:pt x="6656" y="6466"/>
                    <a:pt x="6656" y="6001"/>
                  </a:cubicBezTo>
                  <a:cubicBezTo>
                    <a:pt x="6656" y="5751"/>
                    <a:pt x="6537" y="5513"/>
                    <a:pt x="6359" y="5358"/>
                  </a:cubicBezTo>
                  <a:cubicBezTo>
                    <a:pt x="6406" y="5287"/>
                    <a:pt x="6442" y="5215"/>
                    <a:pt x="6490" y="5120"/>
                  </a:cubicBezTo>
                  <a:cubicBezTo>
                    <a:pt x="6656" y="4799"/>
                    <a:pt x="6823" y="4501"/>
                    <a:pt x="6978" y="4227"/>
                  </a:cubicBezTo>
                  <a:cubicBezTo>
                    <a:pt x="7097" y="4287"/>
                    <a:pt x="7216" y="4323"/>
                    <a:pt x="7359" y="4323"/>
                  </a:cubicBezTo>
                  <a:cubicBezTo>
                    <a:pt x="7811" y="4323"/>
                    <a:pt x="8192" y="3942"/>
                    <a:pt x="8192" y="3489"/>
                  </a:cubicBezTo>
                  <a:cubicBezTo>
                    <a:pt x="8192" y="3251"/>
                    <a:pt x="8097" y="3037"/>
                    <a:pt x="7954" y="2894"/>
                  </a:cubicBezTo>
                  <a:cubicBezTo>
                    <a:pt x="8204" y="2608"/>
                    <a:pt x="8454" y="2358"/>
                    <a:pt x="8704" y="2144"/>
                  </a:cubicBezTo>
                  <a:cubicBezTo>
                    <a:pt x="8859" y="2298"/>
                    <a:pt x="9061" y="2382"/>
                    <a:pt x="9288" y="2382"/>
                  </a:cubicBezTo>
                  <a:cubicBezTo>
                    <a:pt x="9752" y="2382"/>
                    <a:pt x="10121" y="2013"/>
                    <a:pt x="10121" y="1548"/>
                  </a:cubicBezTo>
                  <a:cubicBezTo>
                    <a:pt x="10121" y="1465"/>
                    <a:pt x="10109" y="1382"/>
                    <a:pt x="10097" y="1310"/>
                  </a:cubicBezTo>
                  <a:cubicBezTo>
                    <a:pt x="10490" y="1144"/>
                    <a:pt x="10871" y="1072"/>
                    <a:pt x="11204" y="1025"/>
                  </a:cubicBezTo>
                  <a:cubicBezTo>
                    <a:pt x="11288" y="1417"/>
                    <a:pt x="11621" y="1703"/>
                    <a:pt x="12026" y="1703"/>
                  </a:cubicBezTo>
                  <a:cubicBezTo>
                    <a:pt x="12431" y="1703"/>
                    <a:pt x="12776" y="1417"/>
                    <a:pt x="12848" y="1025"/>
                  </a:cubicBezTo>
                  <a:cubicBezTo>
                    <a:pt x="13205" y="1072"/>
                    <a:pt x="13586" y="1144"/>
                    <a:pt x="13991" y="1310"/>
                  </a:cubicBezTo>
                  <a:cubicBezTo>
                    <a:pt x="13979" y="1382"/>
                    <a:pt x="13967" y="1465"/>
                    <a:pt x="13967" y="1536"/>
                  </a:cubicBezTo>
                  <a:cubicBezTo>
                    <a:pt x="13967" y="2001"/>
                    <a:pt x="14336" y="2370"/>
                    <a:pt x="14800" y="2370"/>
                  </a:cubicBezTo>
                  <a:cubicBezTo>
                    <a:pt x="15014" y="2370"/>
                    <a:pt x="15217" y="2275"/>
                    <a:pt x="15360" y="2144"/>
                  </a:cubicBezTo>
                  <a:cubicBezTo>
                    <a:pt x="15645" y="2382"/>
                    <a:pt x="15943" y="2668"/>
                    <a:pt x="16229" y="3025"/>
                  </a:cubicBezTo>
                  <a:cubicBezTo>
                    <a:pt x="16062" y="3168"/>
                    <a:pt x="15967" y="3382"/>
                    <a:pt x="15967" y="3620"/>
                  </a:cubicBezTo>
                  <a:cubicBezTo>
                    <a:pt x="15967" y="4084"/>
                    <a:pt x="16348" y="4453"/>
                    <a:pt x="16800" y="4453"/>
                  </a:cubicBezTo>
                  <a:cubicBezTo>
                    <a:pt x="16919" y="4453"/>
                    <a:pt x="17039" y="4418"/>
                    <a:pt x="17146" y="4382"/>
                  </a:cubicBezTo>
                  <a:cubicBezTo>
                    <a:pt x="17277" y="4620"/>
                    <a:pt x="17420" y="4858"/>
                    <a:pt x="17550" y="5120"/>
                  </a:cubicBezTo>
                  <a:cubicBezTo>
                    <a:pt x="17598" y="5227"/>
                    <a:pt x="17658" y="5335"/>
                    <a:pt x="17717" y="5430"/>
                  </a:cubicBezTo>
                  <a:cubicBezTo>
                    <a:pt x="17550" y="5585"/>
                    <a:pt x="17443" y="5811"/>
                    <a:pt x="17443" y="6049"/>
                  </a:cubicBezTo>
                  <a:cubicBezTo>
                    <a:pt x="17443" y="6501"/>
                    <a:pt x="17812" y="6882"/>
                    <a:pt x="18277" y="6882"/>
                  </a:cubicBezTo>
                  <a:cubicBezTo>
                    <a:pt x="18432" y="6882"/>
                    <a:pt x="18563" y="6835"/>
                    <a:pt x="18682" y="6775"/>
                  </a:cubicBezTo>
                  <a:cubicBezTo>
                    <a:pt x="18979" y="7097"/>
                    <a:pt x="19277" y="7371"/>
                    <a:pt x="19586" y="7597"/>
                  </a:cubicBezTo>
                  <a:cubicBezTo>
                    <a:pt x="19539" y="7692"/>
                    <a:pt x="19515" y="7811"/>
                    <a:pt x="19515" y="7930"/>
                  </a:cubicBezTo>
                  <a:cubicBezTo>
                    <a:pt x="19515" y="8394"/>
                    <a:pt x="19884" y="8764"/>
                    <a:pt x="20348" y="8764"/>
                  </a:cubicBezTo>
                  <a:cubicBezTo>
                    <a:pt x="20646" y="8764"/>
                    <a:pt x="20908" y="8585"/>
                    <a:pt x="21063" y="8347"/>
                  </a:cubicBezTo>
                  <a:cubicBezTo>
                    <a:pt x="21551" y="8514"/>
                    <a:pt x="22015" y="8585"/>
                    <a:pt x="22373" y="8621"/>
                  </a:cubicBezTo>
                  <a:cubicBezTo>
                    <a:pt x="22432" y="9025"/>
                    <a:pt x="22777" y="9323"/>
                    <a:pt x="23194" y="9323"/>
                  </a:cubicBezTo>
                  <a:cubicBezTo>
                    <a:pt x="23646" y="9323"/>
                    <a:pt x="24027" y="8942"/>
                    <a:pt x="24027" y="8490"/>
                  </a:cubicBezTo>
                  <a:cubicBezTo>
                    <a:pt x="24027" y="8025"/>
                    <a:pt x="23646" y="7656"/>
                    <a:pt x="23194" y="7656"/>
                  </a:cubicBezTo>
                  <a:cubicBezTo>
                    <a:pt x="22777" y="7656"/>
                    <a:pt x="22432" y="7954"/>
                    <a:pt x="22373" y="8347"/>
                  </a:cubicBezTo>
                  <a:cubicBezTo>
                    <a:pt x="22039" y="8323"/>
                    <a:pt x="21622" y="8263"/>
                    <a:pt x="21170" y="8109"/>
                  </a:cubicBezTo>
                  <a:cubicBezTo>
                    <a:pt x="21170" y="8049"/>
                    <a:pt x="21182" y="7990"/>
                    <a:pt x="21182" y="7930"/>
                  </a:cubicBezTo>
                  <a:cubicBezTo>
                    <a:pt x="21182" y="7478"/>
                    <a:pt x="20813" y="7097"/>
                    <a:pt x="20348" y="7097"/>
                  </a:cubicBezTo>
                  <a:cubicBezTo>
                    <a:pt x="20110" y="7097"/>
                    <a:pt x="19884" y="7204"/>
                    <a:pt x="19741" y="7371"/>
                  </a:cubicBezTo>
                  <a:cubicBezTo>
                    <a:pt x="19455" y="7144"/>
                    <a:pt x="19170" y="6894"/>
                    <a:pt x="18908" y="6597"/>
                  </a:cubicBezTo>
                  <a:cubicBezTo>
                    <a:pt x="19039" y="6442"/>
                    <a:pt x="19122" y="6251"/>
                    <a:pt x="19122" y="6025"/>
                  </a:cubicBezTo>
                  <a:cubicBezTo>
                    <a:pt x="19122" y="5573"/>
                    <a:pt x="18753" y="5192"/>
                    <a:pt x="18289" y="5192"/>
                  </a:cubicBezTo>
                  <a:cubicBezTo>
                    <a:pt x="18170" y="5192"/>
                    <a:pt x="18074" y="5227"/>
                    <a:pt x="17967" y="5275"/>
                  </a:cubicBezTo>
                  <a:cubicBezTo>
                    <a:pt x="17920" y="5168"/>
                    <a:pt x="17860" y="5073"/>
                    <a:pt x="17812" y="4977"/>
                  </a:cubicBezTo>
                  <a:cubicBezTo>
                    <a:pt x="17681" y="4692"/>
                    <a:pt x="17539" y="4442"/>
                    <a:pt x="17396" y="4203"/>
                  </a:cubicBezTo>
                  <a:cubicBezTo>
                    <a:pt x="17550" y="4049"/>
                    <a:pt x="17658" y="3846"/>
                    <a:pt x="17658" y="3608"/>
                  </a:cubicBezTo>
                  <a:cubicBezTo>
                    <a:pt x="17658" y="3144"/>
                    <a:pt x="17277" y="2775"/>
                    <a:pt x="16824" y="2775"/>
                  </a:cubicBezTo>
                  <a:cubicBezTo>
                    <a:pt x="16681" y="2775"/>
                    <a:pt x="16562" y="2799"/>
                    <a:pt x="16467" y="2846"/>
                  </a:cubicBezTo>
                  <a:cubicBezTo>
                    <a:pt x="16146" y="2453"/>
                    <a:pt x="15836" y="2144"/>
                    <a:pt x="15538" y="1894"/>
                  </a:cubicBezTo>
                  <a:cubicBezTo>
                    <a:pt x="15598" y="1775"/>
                    <a:pt x="15634" y="1632"/>
                    <a:pt x="15634" y="1501"/>
                  </a:cubicBezTo>
                  <a:cubicBezTo>
                    <a:pt x="15634" y="1036"/>
                    <a:pt x="15253" y="667"/>
                    <a:pt x="14800" y="667"/>
                  </a:cubicBezTo>
                  <a:cubicBezTo>
                    <a:pt x="14514" y="667"/>
                    <a:pt x="14264" y="822"/>
                    <a:pt x="14110" y="1025"/>
                  </a:cubicBezTo>
                  <a:cubicBezTo>
                    <a:pt x="13669" y="846"/>
                    <a:pt x="13252" y="763"/>
                    <a:pt x="12859" y="715"/>
                  </a:cubicBezTo>
                  <a:cubicBezTo>
                    <a:pt x="12800" y="310"/>
                    <a:pt x="12455" y="1"/>
                    <a:pt x="12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24"/>
            <p:cNvSpPr/>
            <p:nvPr/>
          </p:nvSpPr>
          <p:spPr>
            <a:xfrm>
              <a:off x="2777425" y="3096350"/>
              <a:ext cx="3875" cy="67575"/>
            </a:xfrm>
            <a:custGeom>
              <a:avLst/>
              <a:gdLst/>
              <a:ahLst/>
              <a:cxnLst/>
              <a:rect l="l" t="t" r="r" b="b"/>
              <a:pathLst>
                <a:path w="155" h="2703" extrusionOk="0">
                  <a:moveTo>
                    <a:pt x="84" y="0"/>
                  </a:moveTo>
                  <a:cubicBezTo>
                    <a:pt x="36" y="0"/>
                    <a:pt x="0" y="24"/>
                    <a:pt x="0" y="72"/>
                  </a:cubicBezTo>
                  <a:lnTo>
                    <a:pt x="0" y="2632"/>
                  </a:lnTo>
                  <a:cubicBezTo>
                    <a:pt x="0" y="2679"/>
                    <a:pt x="36" y="2703"/>
                    <a:pt x="84" y="2703"/>
                  </a:cubicBezTo>
                  <a:cubicBezTo>
                    <a:pt x="119" y="2703"/>
                    <a:pt x="155" y="2679"/>
                    <a:pt x="155" y="2632"/>
                  </a:cubicBezTo>
                  <a:lnTo>
                    <a:pt x="155" y="72"/>
                  </a:lnTo>
                  <a:cubicBezTo>
                    <a:pt x="155" y="24"/>
                    <a:pt x="119" y="0"/>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24"/>
            <p:cNvSpPr/>
            <p:nvPr/>
          </p:nvSpPr>
          <p:spPr>
            <a:xfrm>
              <a:off x="2610425" y="3096350"/>
              <a:ext cx="3900" cy="67575"/>
            </a:xfrm>
            <a:custGeom>
              <a:avLst/>
              <a:gdLst/>
              <a:ahLst/>
              <a:cxnLst/>
              <a:rect l="l" t="t" r="r" b="b"/>
              <a:pathLst>
                <a:path w="156" h="2703" extrusionOk="0">
                  <a:moveTo>
                    <a:pt x="72" y="0"/>
                  </a:moveTo>
                  <a:cubicBezTo>
                    <a:pt x="37" y="0"/>
                    <a:pt x="1" y="24"/>
                    <a:pt x="1" y="72"/>
                  </a:cubicBezTo>
                  <a:lnTo>
                    <a:pt x="1" y="2632"/>
                  </a:lnTo>
                  <a:cubicBezTo>
                    <a:pt x="1" y="2679"/>
                    <a:pt x="37" y="2703"/>
                    <a:pt x="72" y="2703"/>
                  </a:cubicBezTo>
                  <a:cubicBezTo>
                    <a:pt x="120" y="2703"/>
                    <a:pt x="156" y="2679"/>
                    <a:pt x="156" y="2632"/>
                  </a:cubicBezTo>
                  <a:lnTo>
                    <a:pt x="156" y="72"/>
                  </a:lnTo>
                  <a:cubicBezTo>
                    <a:pt x="156" y="24"/>
                    <a:pt x="120"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24"/>
            <p:cNvSpPr/>
            <p:nvPr/>
          </p:nvSpPr>
          <p:spPr>
            <a:xfrm>
              <a:off x="2382725" y="3096050"/>
              <a:ext cx="3900" cy="67875"/>
            </a:xfrm>
            <a:custGeom>
              <a:avLst/>
              <a:gdLst/>
              <a:ahLst/>
              <a:cxnLst/>
              <a:rect l="l" t="t" r="r" b="b"/>
              <a:pathLst>
                <a:path w="156" h="2715" extrusionOk="0">
                  <a:moveTo>
                    <a:pt x="72" y="0"/>
                  </a:moveTo>
                  <a:cubicBezTo>
                    <a:pt x="36" y="0"/>
                    <a:pt x="1" y="36"/>
                    <a:pt x="1" y="84"/>
                  </a:cubicBezTo>
                  <a:lnTo>
                    <a:pt x="1" y="2644"/>
                  </a:lnTo>
                  <a:cubicBezTo>
                    <a:pt x="1" y="2679"/>
                    <a:pt x="36" y="2715"/>
                    <a:pt x="72" y="2715"/>
                  </a:cubicBezTo>
                  <a:cubicBezTo>
                    <a:pt x="120" y="2715"/>
                    <a:pt x="155" y="2691"/>
                    <a:pt x="155" y="2644"/>
                  </a:cubicBezTo>
                  <a:lnTo>
                    <a:pt x="155" y="84"/>
                  </a:lnTo>
                  <a:cubicBezTo>
                    <a:pt x="155" y="36"/>
                    <a:pt x="120"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24"/>
            <p:cNvSpPr/>
            <p:nvPr/>
          </p:nvSpPr>
          <p:spPr>
            <a:xfrm>
              <a:off x="2428875" y="3043650"/>
              <a:ext cx="3575" cy="167625"/>
            </a:xfrm>
            <a:custGeom>
              <a:avLst/>
              <a:gdLst/>
              <a:ahLst/>
              <a:cxnLst/>
              <a:rect l="l" t="t" r="r" b="b"/>
              <a:pathLst>
                <a:path w="143" h="6705" extrusionOk="0">
                  <a:moveTo>
                    <a:pt x="71" y="1"/>
                  </a:moveTo>
                  <a:cubicBezTo>
                    <a:pt x="36" y="1"/>
                    <a:pt x="0" y="37"/>
                    <a:pt x="0" y="84"/>
                  </a:cubicBezTo>
                  <a:lnTo>
                    <a:pt x="0" y="6633"/>
                  </a:lnTo>
                  <a:cubicBezTo>
                    <a:pt x="0" y="6668"/>
                    <a:pt x="36" y="6704"/>
                    <a:pt x="71" y="6704"/>
                  </a:cubicBezTo>
                  <a:cubicBezTo>
                    <a:pt x="119" y="6704"/>
                    <a:pt x="143" y="6668"/>
                    <a:pt x="143" y="6633"/>
                  </a:cubicBezTo>
                  <a:lnTo>
                    <a:pt x="143" y="84"/>
                  </a:lnTo>
                  <a:cubicBezTo>
                    <a:pt x="143" y="37"/>
                    <a:pt x="119"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24"/>
            <p:cNvSpPr/>
            <p:nvPr/>
          </p:nvSpPr>
          <p:spPr>
            <a:xfrm>
              <a:off x="2561625" y="3043650"/>
              <a:ext cx="3875" cy="167625"/>
            </a:xfrm>
            <a:custGeom>
              <a:avLst/>
              <a:gdLst/>
              <a:ahLst/>
              <a:cxnLst/>
              <a:rect l="l" t="t" r="r" b="b"/>
              <a:pathLst>
                <a:path w="155" h="6705" extrusionOk="0">
                  <a:moveTo>
                    <a:pt x="84" y="1"/>
                  </a:moveTo>
                  <a:cubicBezTo>
                    <a:pt x="36" y="1"/>
                    <a:pt x="0" y="37"/>
                    <a:pt x="0" y="84"/>
                  </a:cubicBezTo>
                  <a:lnTo>
                    <a:pt x="0" y="6633"/>
                  </a:lnTo>
                  <a:cubicBezTo>
                    <a:pt x="0" y="6668"/>
                    <a:pt x="36" y="6704"/>
                    <a:pt x="84" y="6704"/>
                  </a:cubicBezTo>
                  <a:cubicBezTo>
                    <a:pt x="119" y="6704"/>
                    <a:pt x="155" y="6668"/>
                    <a:pt x="155" y="6633"/>
                  </a:cubicBezTo>
                  <a:lnTo>
                    <a:pt x="155" y="84"/>
                  </a:lnTo>
                  <a:cubicBezTo>
                    <a:pt x="155" y="37"/>
                    <a:pt x="119"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24"/>
            <p:cNvSpPr/>
            <p:nvPr/>
          </p:nvSpPr>
          <p:spPr>
            <a:xfrm>
              <a:off x="2497025" y="3037100"/>
              <a:ext cx="3600" cy="186075"/>
            </a:xfrm>
            <a:custGeom>
              <a:avLst/>
              <a:gdLst/>
              <a:ahLst/>
              <a:cxnLst/>
              <a:rect l="l" t="t" r="r" b="b"/>
              <a:pathLst>
                <a:path w="144" h="7443" extrusionOk="0">
                  <a:moveTo>
                    <a:pt x="72" y="1"/>
                  </a:moveTo>
                  <a:cubicBezTo>
                    <a:pt x="24" y="1"/>
                    <a:pt x="1" y="25"/>
                    <a:pt x="1" y="72"/>
                  </a:cubicBezTo>
                  <a:lnTo>
                    <a:pt x="1" y="7371"/>
                  </a:lnTo>
                  <a:cubicBezTo>
                    <a:pt x="1" y="7407"/>
                    <a:pt x="24" y="7442"/>
                    <a:pt x="72" y="7442"/>
                  </a:cubicBezTo>
                  <a:cubicBezTo>
                    <a:pt x="120" y="7430"/>
                    <a:pt x="143" y="7395"/>
                    <a:pt x="143" y="7371"/>
                  </a:cubicBezTo>
                  <a:lnTo>
                    <a:pt x="143" y="72"/>
                  </a:lnTo>
                  <a:cubicBezTo>
                    <a:pt x="143" y="25"/>
                    <a:pt x="120"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24"/>
            <p:cNvSpPr/>
            <p:nvPr/>
          </p:nvSpPr>
          <p:spPr>
            <a:xfrm>
              <a:off x="2705675" y="3106750"/>
              <a:ext cx="3900" cy="45875"/>
            </a:xfrm>
            <a:custGeom>
              <a:avLst/>
              <a:gdLst/>
              <a:ahLst/>
              <a:cxnLst/>
              <a:rect l="l" t="t" r="r" b="b"/>
              <a:pathLst>
                <a:path w="156" h="1835" extrusionOk="0">
                  <a:moveTo>
                    <a:pt x="72" y="1"/>
                  </a:moveTo>
                  <a:cubicBezTo>
                    <a:pt x="37" y="1"/>
                    <a:pt x="1" y="25"/>
                    <a:pt x="1" y="72"/>
                  </a:cubicBezTo>
                  <a:lnTo>
                    <a:pt x="1" y="1763"/>
                  </a:lnTo>
                  <a:cubicBezTo>
                    <a:pt x="1" y="1811"/>
                    <a:pt x="37" y="1835"/>
                    <a:pt x="72" y="1835"/>
                  </a:cubicBezTo>
                  <a:cubicBezTo>
                    <a:pt x="120" y="1835"/>
                    <a:pt x="156" y="1811"/>
                    <a:pt x="156" y="1763"/>
                  </a:cubicBezTo>
                  <a:lnTo>
                    <a:pt x="156" y="72"/>
                  </a:lnTo>
                  <a:cubicBezTo>
                    <a:pt x="156" y="25"/>
                    <a:pt x="120"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24"/>
            <p:cNvSpPr/>
            <p:nvPr/>
          </p:nvSpPr>
          <p:spPr>
            <a:xfrm>
              <a:off x="2212775" y="3096050"/>
              <a:ext cx="3575" cy="67875"/>
            </a:xfrm>
            <a:custGeom>
              <a:avLst/>
              <a:gdLst/>
              <a:ahLst/>
              <a:cxnLst/>
              <a:rect l="l" t="t" r="r" b="b"/>
              <a:pathLst>
                <a:path w="143" h="2715" extrusionOk="0">
                  <a:moveTo>
                    <a:pt x="72" y="0"/>
                  </a:moveTo>
                  <a:cubicBezTo>
                    <a:pt x="24" y="0"/>
                    <a:pt x="0" y="36"/>
                    <a:pt x="0" y="84"/>
                  </a:cubicBezTo>
                  <a:lnTo>
                    <a:pt x="0" y="2644"/>
                  </a:lnTo>
                  <a:cubicBezTo>
                    <a:pt x="0" y="2679"/>
                    <a:pt x="24" y="2715"/>
                    <a:pt x="72" y="2715"/>
                  </a:cubicBezTo>
                  <a:cubicBezTo>
                    <a:pt x="119" y="2715"/>
                    <a:pt x="143" y="2691"/>
                    <a:pt x="143" y="2644"/>
                  </a:cubicBezTo>
                  <a:lnTo>
                    <a:pt x="143" y="84"/>
                  </a:lnTo>
                  <a:cubicBezTo>
                    <a:pt x="143" y="36"/>
                    <a:pt x="119"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24"/>
            <p:cNvSpPr/>
            <p:nvPr/>
          </p:nvSpPr>
          <p:spPr>
            <a:xfrm>
              <a:off x="2284500" y="3106750"/>
              <a:ext cx="3900" cy="45875"/>
            </a:xfrm>
            <a:custGeom>
              <a:avLst/>
              <a:gdLst/>
              <a:ahLst/>
              <a:cxnLst/>
              <a:rect l="l" t="t" r="r" b="b"/>
              <a:pathLst>
                <a:path w="156" h="1835" extrusionOk="0">
                  <a:moveTo>
                    <a:pt x="72" y="1"/>
                  </a:moveTo>
                  <a:cubicBezTo>
                    <a:pt x="36" y="1"/>
                    <a:pt x="0" y="25"/>
                    <a:pt x="0" y="72"/>
                  </a:cubicBezTo>
                  <a:lnTo>
                    <a:pt x="0" y="1763"/>
                  </a:lnTo>
                  <a:cubicBezTo>
                    <a:pt x="0" y="1811"/>
                    <a:pt x="36" y="1835"/>
                    <a:pt x="72" y="1835"/>
                  </a:cubicBezTo>
                  <a:cubicBezTo>
                    <a:pt x="120" y="1835"/>
                    <a:pt x="155" y="1811"/>
                    <a:pt x="155" y="1763"/>
                  </a:cubicBezTo>
                  <a:lnTo>
                    <a:pt x="155" y="72"/>
                  </a:lnTo>
                  <a:cubicBezTo>
                    <a:pt x="155" y="25"/>
                    <a:pt x="120"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9" name="Google Shape;379;p24"/>
          <p:cNvGrpSpPr/>
          <p:nvPr/>
        </p:nvGrpSpPr>
        <p:grpSpPr>
          <a:xfrm>
            <a:off x="705013" y="2450167"/>
            <a:ext cx="615600" cy="615600"/>
            <a:chOff x="292035" y="246950"/>
            <a:chExt cx="461700" cy="461700"/>
          </a:xfrm>
        </p:grpSpPr>
        <p:sp>
          <p:nvSpPr>
            <p:cNvPr id="380" name="Google Shape;380;p24"/>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24"/>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24"/>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24"/>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4" name="Google Shape;384;p24"/>
          <p:cNvSpPr/>
          <p:nvPr/>
        </p:nvSpPr>
        <p:spPr>
          <a:xfrm>
            <a:off x="7854173" y="5562610"/>
            <a:ext cx="4332319" cy="1295407"/>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5" name="Google Shape;385;p24"/>
          <p:cNvSpPr/>
          <p:nvPr/>
        </p:nvSpPr>
        <p:spPr>
          <a:xfrm rot="692904">
            <a:off x="8952058" y="517019"/>
            <a:ext cx="3663545" cy="2034835"/>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86" name="Google Shape;386;p24"/>
          <p:cNvGrpSpPr/>
          <p:nvPr/>
        </p:nvGrpSpPr>
        <p:grpSpPr>
          <a:xfrm>
            <a:off x="10800413" y="5638767"/>
            <a:ext cx="615600" cy="615600"/>
            <a:chOff x="292035" y="246950"/>
            <a:chExt cx="461700" cy="461700"/>
          </a:xfrm>
        </p:grpSpPr>
        <p:sp>
          <p:nvSpPr>
            <p:cNvPr id="387" name="Google Shape;387;p24"/>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24"/>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24"/>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24"/>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1" name="Google Shape;391;p24"/>
          <p:cNvGrpSpPr/>
          <p:nvPr/>
        </p:nvGrpSpPr>
        <p:grpSpPr>
          <a:xfrm>
            <a:off x="9898693" y="4199957"/>
            <a:ext cx="413683" cy="413683"/>
            <a:chOff x="292035" y="246950"/>
            <a:chExt cx="461700" cy="461700"/>
          </a:xfrm>
        </p:grpSpPr>
        <p:sp>
          <p:nvSpPr>
            <p:cNvPr id="392" name="Google Shape;392;p24"/>
            <p:cNvSpPr/>
            <p:nvPr/>
          </p:nvSpPr>
          <p:spPr>
            <a:xfrm>
              <a:off x="487635" y="246950"/>
              <a:ext cx="70500" cy="46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24"/>
            <p:cNvSpPr/>
            <p:nvPr/>
          </p:nvSpPr>
          <p:spPr>
            <a:xfrm rot="2710324">
              <a:off x="487565" y="247102"/>
              <a:ext cx="70640" cy="46159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24"/>
            <p:cNvSpPr/>
            <p:nvPr/>
          </p:nvSpPr>
          <p:spPr>
            <a:xfrm rot="5400000">
              <a:off x="487485" y="247000"/>
              <a:ext cx="70800" cy="46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24"/>
            <p:cNvSpPr/>
            <p:nvPr/>
          </p:nvSpPr>
          <p:spPr>
            <a:xfrm rot="8110324">
              <a:off x="487565" y="247102"/>
              <a:ext cx="70640" cy="46159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6" name="Google Shape;396;p24"/>
          <p:cNvSpPr/>
          <p:nvPr/>
        </p:nvSpPr>
        <p:spPr>
          <a:xfrm rot="10800000">
            <a:off x="57" y="-8"/>
            <a:ext cx="4332319" cy="1295407"/>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5867888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397"/>
        <p:cNvGrpSpPr/>
        <p:nvPr/>
      </p:nvGrpSpPr>
      <p:grpSpPr>
        <a:xfrm>
          <a:off x="0" y="0"/>
          <a:ext cx="0" cy="0"/>
          <a:chOff x="0" y="0"/>
          <a:chExt cx="0" cy="0"/>
        </a:xfrm>
      </p:grpSpPr>
      <p:sp>
        <p:nvSpPr>
          <p:cNvPr id="398" name="Google Shape;398;p25"/>
          <p:cNvSpPr/>
          <p:nvPr/>
        </p:nvSpPr>
        <p:spPr>
          <a:xfrm>
            <a:off x="67" y="3414874"/>
            <a:ext cx="12192189" cy="3432876"/>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9" name="Google Shape;399;p25"/>
          <p:cNvSpPr txBox="1">
            <a:spLocks noGrp="1"/>
          </p:cNvSpPr>
          <p:nvPr>
            <p:ph type="title"/>
          </p:nvPr>
        </p:nvSpPr>
        <p:spPr>
          <a:xfrm>
            <a:off x="960400" y="603100"/>
            <a:ext cx="1027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0" name="Google Shape;400;p25"/>
          <p:cNvSpPr txBox="1">
            <a:spLocks noGrp="1"/>
          </p:cNvSpPr>
          <p:nvPr>
            <p:ph type="subTitle" idx="1"/>
          </p:nvPr>
        </p:nvSpPr>
        <p:spPr>
          <a:xfrm>
            <a:off x="2107400" y="4741951"/>
            <a:ext cx="3389200" cy="658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401" name="Google Shape;401;p25"/>
          <p:cNvSpPr txBox="1">
            <a:spLocks noGrp="1"/>
          </p:cNvSpPr>
          <p:nvPr>
            <p:ph type="subTitle" idx="2"/>
          </p:nvPr>
        </p:nvSpPr>
        <p:spPr>
          <a:xfrm>
            <a:off x="2107400" y="5265847"/>
            <a:ext cx="3389200" cy="902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402" name="Google Shape;402;p25"/>
          <p:cNvSpPr txBox="1">
            <a:spLocks noGrp="1"/>
          </p:cNvSpPr>
          <p:nvPr>
            <p:ph type="subTitle" idx="3"/>
          </p:nvPr>
        </p:nvSpPr>
        <p:spPr>
          <a:xfrm>
            <a:off x="6695384" y="4741951"/>
            <a:ext cx="3389200" cy="658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403" name="Google Shape;403;p25"/>
          <p:cNvSpPr txBox="1">
            <a:spLocks noGrp="1"/>
          </p:cNvSpPr>
          <p:nvPr>
            <p:ph type="subTitle" idx="4"/>
          </p:nvPr>
        </p:nvSpPr>
        <p:spPr>
          <a:xfrm>
            <a:off x="6695384" y="5265847"/>
            <a:ext cx="3389200" cy="902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grpSp>
        <p:nvGrpSpPr>
          <p:cNvPr id="404" name="Google Shape;404;p25"/>
          <p:cNvGrpSpPr/>
          <p:nvPr/>
        </p:nvGrpSpPr>
        <p:grpSpPr>
          <a:xfrm>
            <a:off x="203157" y="5795013"/>
            <a:ext cx="1734604" cy="1062980"/>
            <a:chOff x="7020722" y="3595000"/>
            <a:chExt cx="2002699" cy="1227270"/>
          </a:xfrm>
        </p:grpSpPr>
        <p:sp>
          <p:nvSpPr>
            <p:cNvPr id="405" name="Google Shape;405;p25"/>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25"/>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25"/>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8" name="Google Shape;408;p25"/>
          <p:cNvSpPr/>
          <p:nvPr/>
        </p:nvSpPr>
        <p:spPr>
          <a:xfrm flipH="1">
            <a:off x="10597697" y="3980122"/>
            <a:ext cx="718124" cy="1615503"/>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9" name="Google Shape;409;p25"/>
          <p:cNvGrpSpPr/>
          <p:nvPr/>
        </p:nvGrpSpPr>
        <p:grpSpPr>
          <a:xfrm>
            <a:off x="11643454" y="4222275"/>
            <a:ext cx="548813" cy="1131213"/>
            <a:chOff x="8732590" y="3166706"/>
            <a:chExt cx="411610" cy="848410"/>
          </a:xfrm>
        </p:grpSpPr>
        <p:sp>
          <p:nvSpPr>
            <p:cNvPr id="410" name="Google Shape;410;p25"/>
            <p:cNvSpPr/>
            <p:nvPr/>
          </p:nvSpPr>
          <p:spPr>
            <a:xfrm flipH="1">
              <a:off x="8864669" y="3213840"/>
              <a:ext cx="85084" cy="254475"/>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25"/>
            <p:cNvSpPr/>
            <p:nvPr/>
          </p:nvSpPr>
          <p:spPr>
            <a:xfrm flipH="1">
              <a:off x="8732590" y="3166706"/>
              <a:ext cx="411610" cy="848410"/>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2" name="Google Shape;412;p25"/>
          <p:cNvGrpSpPr/>
          <p:nvPr/>
        </p:nvGrpSpPr>
        <p:grpSpPr>
          <a:xfrm flipH="1">
            <a:off x="10542477" y="4929710"/>
            <a:ext cx="3146908" cy="1928613"/>
            <a:chOff x="7020722" y="3595000"/>
            <a:chExt cx="2002699" cy="1227270"/>
          </a:xfrm>
        </p:grpSpPr>
        <p:sp>
          <p:nvSpPr>
            <p:cNvPr id="413" name="Google Shape;413;p25"/>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25"/>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25"/>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25"/>
          <p:cNvGrpSpPr/>
          <p:nvPr/>
        </p:nvGrpSpPr>
        <p:grpSpPr>
          <a:xfrm>
            <a:off x="714703" y="5126567"/>
            <a:ext cx="472965" cy="472965"/>
            <a:chOff x="292035" y="246950"/>
            <a:chExt cx="461700" cy="461700"/>
          </a:xfrm>
        </p:grpSpPr>
        <p:sp>
          <p:nvSpPr>
            <p:cNvPr id="417" name="Google Shape;417;p25"/>
            <p:cNvSpPr/>
            <p:nvPr/>
          </p:nvSpPr>
          <p:spPr>
            <a:xfrm>
              <a:off x="487635" y="246950"/>
              <a:ext cx="705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25"/>
            <p:cNvSpPr/>
            <p:nvPr/>
          </p:nvSpPr>
          <p:spPr>
            <a:xfrm rot="27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25"/>
            <p:cNvSpPr/>
            <p:nvPr/>
          </p:nvSpPr>
          <p:spPr>
            <a:xfrm rot="5400000">
              <a:off x="487485" y="247000"/>
              <a:ext cx="708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25"/>
            <p:cNvSpPr/>
            <p:nvPr/>
          </p:nvSpPr>
          <p:spPr>
            <a:xfrm rot="81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2727751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21"/>
        <p:cNvGrpSpPr/>
        <p:nvPr/>
      </p:nvGrpSpPr>
      <p:grpSpPr>
        <a:xfrm>
          <a:off x="0" y="0"/>
          <a:ext cx="0" cy="0"/>
          <a:chOff x="0" y="0"/>
          <a:chExt cx="0" cy="0"/>
        </a:xfrm>
      </p:grpSpPr>
      <p:sp>
        <p:nvSpPr>
          <p:cNvPr id="422" name="Google Shape;422;p26"/>
          <p:cNvSpPr txBox="1">
            <a:spLocks noGrp="1"/>
          </p:cNvSpPr>
          <p:nvPr>
            <p:ph type="title" hasCustomPrompt="1"/>
          </p:nvPr>
        </p:nvSpPr>
        <p:spPr>
          <a:xfrm>
            <a:off x="6633584" y="3819367"/>
            <a:ext cx="32996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933"/>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423" name="Google Shape;423;p26"/>
          <p:cNvSpPr txBox="1">
            <a:spLocks noGrp="1"/>
          </p:cNvSpPr>
          <p:nvPr>
            <p:ph type="subTitle" idx="1"/>
          </p:nvPr>
        </p:nvSpPr>
        <p:spPr>
          <a:xfrm>
            <a:off x="6636113" y="4315367"/>
            <a:ext cx="32944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24" name="Google Shape;424;p26"/>
          <p:cNvSpPr txBox="1">
            <a:spLocks noGrp="1"/>
          </p:cNvSpPr>
          <p:nvPr>
            <p:ph type="title" idx="2" hasCustomPrompt="1"/>
          </p:nvPr>
        </p:nvSpPr>
        <p:spPr>
          <a:xfrm>
            <a:off x="4443600" y="1617567"/>
            <a:ext cx="33048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933"/>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425" name="Google Shape;425;p26"/>
          <p:cNvSpPr txBox="1">
            <a:spLocks noGrp="1"/>
          </p:cNvSpPr>
          <p:nvPr>
            <p:ph type="subTitle" idx="3"/>
          </p:nvPr>
        </p:nvSpPr>
        <p:spPr>
          <a:xfrm>
            <a:off x="4447300" y="2113567"/>
            <a:ext cx="32996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26" name="Google Shape;426;p26"/>
          <p:cNvSpPr txBox="1">
            <a:spLocks noGrp="1"/>
          </p:cNvSpPr>
          <p:nvPr>
            <p:ph type="title" idx="4" hasCustomPrompt="1"/>
          </p:nvPr>
        </p:nvSpPr>
        <p:spPr>
          <a:xfrm>
            <a:off x="2253651" y="3819367"/>
            <a:ext cx="32944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933"/>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427" name="Google Shape;427;p26"/>
          <p:cNvSpPr txBox="1">
            <a:spLocks noGrp="1"/>
          </p:cNvSpPr>
          <p:nvPr>
            <p:ph type="subTitle" idx="5"/>
          </p:nvPr>
        </p:nvSpPr>
        <p:spPr>
          <a:xfrm>
            <a:off x="2256179" y="4315367"/>
            <a:ext cx="32892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28" name="Google Shape;428;p26"/>
          <p:cNvSpPr/>
          <p:nvPr/>
        </p:nvSpPr>
        <p:spPr>
          <a:xfrm>
            <a:off x="67" y="5842000"/>
            <a:ext cx="12192189" cy="1005811"/>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9" name="Google Shape;429;p26"/>
          <p:cNvSpPr/>
          <p:nvPr/>
        </p:nvSpPr>
        <p:spPr>
          <a:xfrm flipH="1">
            <a:off x="9677005" y="-1"/>
            <a:ext cx="2507188" cy="1497753"/>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0" name="Google Shape;430;p26"/>
          <p:cNvSpPr/>
          <p:nvPr/>
        </p:nvSpPr>
        <p:spPr>
          <a:xfrm>
            <a:off x="5" y="-1"/>
            <a:ext cx="2507188" cy="1497753"/>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26"/>
          <p:cNvSpPr/>
          <p:nvPr/>
        </p:nvSpPr>
        <p:spPr>
          <a:xfrm rot="1063409">
            <a:off x="3403789" y="5613579"/>
            <a:ext cx="702920" cy="1581384"/>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32" name="Google Shape;432;p26"/>
          <p:cNvGrpSpPr/>
          <p:nvPr/>
        </p:nvGrpSpPr>
        <p:grpSpPr>
          <a:xfrm>
            <a:off x="2349251" y="6138738"/>
            <a:ext cx="1173581" cy="719180"/>
            <a:chOff x="7020722" y="3595000"/>
            <a:chExt cx="2002699" cy="1227270"/>
          </a:xfrm>
        </p:grpSpPr>
        <p:sp>
          <p:nvSpPr>
            <p:cNvPr id="433" name="Google Shape;433;p26"/>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26"/>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26"/>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6" name="Google Shape;436;p26"/>
          <p:cNvGrpSpPr/>
          <p:nvPr/>
        </p:nvGrpSpPr>
        <p:grpSpPr>
          <a:xfrm>
            <a:off x="1952352" y="6227710"/>
            <a:ext cx="396929" cy="818161"/>
            <a:chOff x="6833589" y="268447"/>
            <a:chExt cx="554577" cy="1143108"/>
          </a:xfrm>
        </p:grpSpPr>
        <p:sp>
          <p:nvSpPr>
            <p:cNvPr id="437" name="Google Shape;437;p26"/>
            <p:cNvSpPr/>
            <p:nvPr/>
          </p:nvSpPr>
          <p:spPr>
            <a:xfrm>
              <a:off x="7095577" y="331953"/>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26"/>
            <p:cNvSpPr/>
            <p:nvPr/>
          </p:nvSpPr>
          <p:spPr>
            <a:xfrm>
              <a:off x="6833589" y="268447"/>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9" name="Google Shape;439;p26"/>
          <p:cNvGrpSpPr/>
          <p:nvPr/>
        </p:nvGrpSpPr>
        <p:grpSpPr>
          <a:xfrm>
            <a:off x="5428558" y="6138790"/>
            <a:ext cx="1968561" cy="260039"/>
            <a:chOff x="213125" y="197550"/>
            <a:chExt cx="1737375" cy="229500"/>
          </a:xfrm>
        </p:grpSpPr>
        <p:cxnSp>
          <p:nvCxnSpPr>
            <p:cNvPr id="440" name="Google Shape;440;p26"/>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1" name="Google Shape;441;p26"/>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2" name="Google Shape;442;p26"/>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3" name="Google Shape;443;p26"/>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4" name="Google Shape;444;p26"/>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5" name="Google Shape;445;p26"/>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6" name="Google Shape;446;p26"/>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7" name="Google Shape;447;p26"/>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8" name="Google Shape;448;p26"/>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49" name="Google Shape;449;p26"/>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50" name="Google Shape;450;p26"/>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451" name="Google Shape;451;p26"/>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31140816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6804133" y="719433"/>
            <a:ext cx="4436800" cy="12724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667"/>
            </a:lvl1pPr>
            <a:lvl2pPr lvl="1" algn="r" rtl="0">
              <a:spcBef>
                <a:spcPts val="0"/>
              </a:spcBef>
              <a:spcAft>
                <a:spcPts val="0"/>
              </a:spcAft>
              <a:buNone/>
              <a:defRPr sz="6667"/>
            </a:lvl2pPr>
            <a:lvl3pPr lvl="2" algn="r" rtl="0">
              <a:spcBef>
                <a:spcPts val="0"/>
              </a:spcBef>
              <a:spcAft>
                <a:spcPts val="0"/>
              </a:spcAft>
              <a:buNone/>
              <a:defRPr sz="6667"/>
            </a:lvl3pPr>
            <a:lvl4pPr lvl="3" algn="r" rtl="0">
              <a:spcBef>
                <a:spcPts val="0"/>
              </a:spcBef>
              <a:spcAft>
                <a:spcPts val="0"/>
              </a:spcAft>
              <a:buNone/>
              <a:defRPr sz="6667"/>
            </a:lvl4pPr>
            <a:lvl5pPr lvl="4" algn="r" rtl="0">
              <a:spcBef>
                <a:spcPts val="0"/>
              </a:spcBef>
              <a:spcAft>
                <a:spcPts val="0"/>
              </a:spcAft>
              <a:buNone/>
              <a:defRPr sz="6667"/>
            </a:lvl5pPr>
            <a:lvl6pPr lvl="5" algn="r" rtl="0">
              <a:spcBef>
                <a:spcPts val="0"/>
              </a:spcBef>
              <a:spcAft>
                <a:spcPts val="0"/>
              </a:spcAft>
              <a:buNone/>
              <a:defRPr sz="6667"/>
            </a:lvl6pPr>
            <a:lvl7pPr lvl="6" algn="r" rtl="0">
              <a:spcBef>
                <a:spcPts val="0"/>
              </a:spcBef>
              <a:spcAft>
                <a:spcPts val="0"/>
              </a:spcAft>
              <a:buNone/>
              <a:defRPr sz="6667"/>
            </a:lvl7pPr>
            <a:lvl8pPr lvl="7" algn="r" rtl="0">
              <a:spcBef>
                <a:spcPts val="0"/>
              </a:spcBef>
              <a:spcAft>
                <a:spcPts val="0"/>
              </a:spcAft>
              <a:buNone/>
              <a:defRPr sz="6667"/>
            </a:lvl8pPr>
            <a:lvl9pPr lvl="8" algn="r" rtl="0">
              <a:spcBef>
                <a:spcPts val="0"/>
              </a:spcBef>
              <a:spcAft>
                <a:spcPts val="0"/>
              </a:spcAft>
              <a:buNone/>
              <a:defRPr sz="6667"/>
            </a:lvl9pPr>
          </a:lstStyle>
          <a:p>
            <a:endParaRPr/>
          </a:p>
        </p:txBody>
      </p:sp>
      <p:sp>
        <p:nvSpPr>
          <p:cNvPr id="454" name="Google Shape;454;p27"/>
          <p:cNvSpPr txBox="1">
            <a:spLocks noGrp="1"/>
          </p:cNvSpPr>
          <p:nvPr>
            <p:ph type="subTitle" idx="1"/>
          </p:nvPr>
        </p:nvSpPr>
        <p:spPr>
          <a:xfrm>
            <a:off x="6804167" y="1841333"/>
            <a:ext cx="4436800" cy="9028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400">
                <a:solidFill>
                  <a:schemeClr val="dk2"/>
                </a:solidFill>
                <a:latin typeface="Nunito Black"/>
                <a:ea typeface="Nunito Black"/>
                <a:cs typeface="Nunito Black"/>
                <a:sym typeface="Nunito Black"/>
              </a:defRPr>
            </a:lvl1pPr>
            <a:lvl2pPr lvl="1" algn="r" rtl="0">
              <a:spcBef>
                <a:spcPts val="0"/>
              </a:spcBef>
              <a:spcAft>
                <a:spcPts val="0"/>
              </a:spcAft>
              <a:buNone/>
              <a:defRPr sz="2400">
                <a:solidFill>
                  <a:schemeClr val="dk2"/>
                </a:solidFill>
                <a:latin typeface="Nunito Black"/>
                <a:ea typeface="Nunito Black"/>
                <a:cs typeface="Nunito Black"/>
                <a:sym typeface="Nunito Black"/>
              </a:defRPr>
            </a:lvl2pPr>
            <a:lvl3pPr lvl="2" algn="r" rtl="0">
              <a:spcBef>
                <a:spcPts val="0"/>
              </a:spcBef>
              <a:spcAft>
                <a:spcPts val="0"/>
              </a:spcAft>
              <a:buNone/>
              <a:defRPr sz="2400">
                <a:solidFill>
                  <a:schemeClr val="dk2"/>
                </a:solidFill>
                <a:latin typeface="Nunito Black"/>
                <a:ea typeface="Nunito Black"/>
                <a:cs typeface="Nunito Black"/>
                <a:sym typeface="Nunito Black"/>
              </a:defRPr>
            </a:lvl3pPr>
            <a:lvl4pPr lvl="3" algn="r" rtl="0">
              <a:spcBef>
                <a:spcPts val="0"/>
              </a:spcBef>
              <a:spcAft>
                <a:spcPts val="0"/>
              </a:spcAft>
              <a:buNone/>
              <a:defRPr sz="2400">
                <a:solidFill>
                  <a:schemeClr val="dk2"/>
                </a:solidFill>
                <a:latin typeface="Nunito Black"/>
                <a:ea typeface="Nunito Black"/>
                <a:cs typeface="Nunito Black"/>
                <a:sym typeface="Nunito Black"/>
              </a:defRPr>
            </a:lvl4pPr>
            <a:lvl5pPr lvl="4" algn="r" rtl="0">
              <a:spcBef>
                <a:spcPts val="0"/>
              </a:spcBef>
              <a:spcAft>
                <a:spcPts val="0"/>
              </a:spcAft>
              <a:buNone/>
              <a:defRPr sz="2400">
                <a:solidFill>
                  <a:schemeClr val="dk2"/>
                </a:solidFill>
                <a:latin typeface="Nunito Black"/>
                <a:ea typeface="Nunito Black"/>
                <a:cs typeface="Nunito Black"/>
                <a:sym typeface="Nunito Black"/>
              </a:defRPr>
            </a:lvl5pPr>
            <a:lvl6pPr lvl="5" algn="r" rtl="0">
              <a:spcBef>
                <a:spcPts val="0"/>
              </a:spcBef>
              <a:spcAft>
                <a:spcPts val="0"/>
              </a:spcAft>
              <a:buNone/>
              <a:defRPr sz="2400">
                <a:solidFill>
                  <a:schemeClr val="dk2"/>
                </a:solidFill>
                <a:latin typeface="Nunito Black"/>
                <a:ea typeface="Nunito Black"/>
                <a:cs typeface="Nunito Black"/>
                <a:sym typeface="Nunito Black"/>
              </a:defRPr>
            </a:lvl6pPr>
            <a:lvl7pPr lvl="6" algn="r" rtl="0">
              <a:spcBef>
                <a:spcPts val="0"/>
              </a:spcBef>
              <a:spcAft>
                <a:spcPts val="0"/>
              </a:spcAft>
              <a:buNone/>
              <a:defRPr sz="2400">
                <a:solidFill>
                  <a:schemeClr val="dk2"/>
                </a:solidFill>
                <a:latin typeface="Nunito Black"/>
                <a:ea typeface="Nunito Black"/>
                <a:cs typeface="Nunito Black"/>
                <a:sym typeface="Nunito Black"/>
              </a:defRPr>
            </a:lvl7pPr>
            <a:lvl8pPr lvl="7" algn="r" rtl="0">
              <a:spcBef>
                <a:spcPts val="0"/>
              </a:spcBef>
              <a:spcAft>
                <a:spcPts val="0"/>
              </a:spcAft>
              <a:buNone/>
              <a:defRPr sz="2400">
                <a:solidFill>
                  <a:schemeClr val="dk2"/>
                </a:solidFill>
                <a:latin typeface="Nunito Black"/>
                <a:ea typeface="Nunito Black"/>
                <a:cs typeface="Nunito Black"/>
                <a:sym typeface="Nunito Black"/>
              </a:defRPr>
            </a:lvl8pPr>
            <a:lvl9pPr lvl="8" algn="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455" name="Google Shape;455;p27"/>
          <p:cNvSpPr txBox="1">
            <a:spLocks noGrp="1"/>
          </p:cNvSpPr>
          <p:nvPr>
            <p:ph type="subTitle" idx="2"/>
          </p:nvPr>
        </p:nvSpPr>
        <p:spPr>
          <a:xfrm>
            <a:off x="6804167" y="2622367"/>
            <a:ext cx="4436800" cy="1108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b="1"/>
            </a:lvl2pPr>
            <a:lvl3pPr lvl="2" algn="r" rtl="0">
              <a:spcBef>
                <a:spcPts val="0"/>
              </a:spcBef>
              <a:spcAft>
                <a:spcPts val="0"/>
              </a:spcAft>
              <a:buNone/>
              <a:defRPr b="1"/>
            </a:lvl3pPr>
            <a:lvl4pPr lvl="3" algn="r" rtl="0">
              <a:spcBef>
                <a:spcPts val="0"/>
              </a:spcBef>
              <a:spcAft>
                <a:spcPts val="0"/>
              </a:spcAft>
              <a:buNone/>
              <a:defRPr b="1"/>
            </a:lvl4pPr>
            <a:lvl5pPr lvl="4" algn="r" rtl="0">
              <a:spcBef>
                <a:spcPts val="0"/>
              </a:spcBef>
              <a:spcAft>
                <a:spcPts val="0"/>
              </a:spcAft>
              <a:buNone/>
              <a:defRPr b="1"/>
            </a:lvl5pPr>
            <a:lvl6pPr lvl="5" algn="r" rtl="0">
              <a:spcBef>
                <a:spcPts val="0"/>
              </a:spcBef>
              <a:spcAft>
                <a:spcPts val="0"/>
              </a:spcAft>
              <a:buNone/>
              <a:defRPr b="1"/>
            </a:lvl6pPr>
            <a:lvl7pPr lvl="6" algn="r" rtl="0">
              <a:spcBef>
                <a:spcPts val="0"/>
              </a:spcBef>
              <a:spcAft>
                <a:spcPts val="0"/>
              </a:spcAft>
              <a:buNone/>
              <a:defRPr b="1"/>
            </a:lvl7pPr>
            <a:lvl8pPr lvl="7" algn="r" rtl="0">
              <a:spcBef>
                <a:spcPts val="0"/>
              </a:spcBef>
              <a:spcAft>
                <a:spcPts val="0"/>
              </a:spcAft>
              <a:buNone/>
              <a:defRPr b="1"/>
            </a:lvl8pPr>
            <a:lvl9pPr lvl="8" algn="r" rtl="0">
              <a:spcBef>
                <a:spcPts val="0"/>
              </a:spcBef>
              <a:spcAft>
                <a:spcPts val="0"/>
              </a:spcAft>
              <a:buNone/>
              <a:defRPr b="1"/>
            </a:lvl9pPr>
          </a:lstStyle>
          <a:p>
            <a:endParaRPr/>
          </a:p>
        </p:txBody>
      </p:sp>
      <p:sp>
        <p:nvSpPr>
          <p:cNvPr id="456" name="Google Shape;456;p27"/>
          <p:cNvSpPr/>
          <p:nvPr/>
        </p:nvSpPr>
        <p:spPr>
          <a:xfrm rot="5400000">
            <a:off x="-446958" y="446952"/>
            <a:ext cx="6858217" cy="5964315"/>
          </a:xfrm>
          <a:custGeom>
            <a:avLst/>
            <a:gdLst/>
            <a:ahLst/>
            <a:cxnLst/>
            <a:rect l="l" t="t" r="r" b="b"/>
            <a:pathLst>
              <a:path w="165938" h="69331" extrusionOk="0">
                <a:moveTo>
                  <a:pt x="164033" y="1"/>
                </a:moveTo>
                <a:cubicBezTo>
                  <a:pt x="153139" y="72"/>
                  <a:pt x="142495" y="5668"/>
                  <a:pt x="133398" y="12050"/>
                </a:cubicBezTo>
                <a:cubicBezTo>
                  <a:pt x="130814" y="13847"/>
                  <a:pt x="128136" y="15788"/>
                  <a:pt x="125016" y="16145"/>
                </a:cubicBezTo>
                <a:cubicBezTo>
                  <a:pt x="124650" y="16187"/>
                  <a:pt x="124285" y="16205"/>
                  <a:pt x="123920" y="16205"/>
                </a:cubicBezTo>
                <a:cubicBezTo>
                  <a:pt x="121968" y="16205"/>
                  <a:pt x="120026" y="15676"/>
                  <a:pt x="118111" y="15264"/>
                </a:cubicBezTo>
                <a:cubicBezTo>
                  <a:pt x="114745" y="14550"/>
                  <a:pt x="111305" y="14196"/>
                  <a:pt x="107863" y="14196"/>
                </a:cubicBezTo>
                <a:cubicBezTo>
                  <a:pt x="102065" y="14196"/>
                  <a:pt x="96264" y="15201"/>
                  <a:pt x="90809" y="17181"/>
                </a:cubicBezTo>
                <a:cubicBezTo>
                  <a:pt x="83475" y="19860"/>
                  <a:pt x="76748" y="24265"/>
                  <a:pt x="69140" y="26028"/>
                </a:cubicBezTo>
                <a:cubicBezTo>
                  <a:pt x="66133" y="26724"/>
                  <a:pt x="63097" y="26986"/>
                  <a:pt x="60041" y="26986"/>
                </a:cubicBezTo>
                <a:cubicBezTo>
                  <a:pt x="51602" y="26986"/>
                  <a:pt x="43015" y="24987"/>
                  <a:pt x="34493" y="24611"/>
                </a:cubicBezTo>
                <a:cubicBezTo>
                  <a:pt x="33573" y="24571"/>
                  <a:pt x="32653" y="24552"/>
                  <a:pt x="31733" y="24552"/>
                </a:cubicBezTo>
                <a:cubicBezTo>
                  <a:pt x="26816" y="24552"/>
                  <a:pt x="21904" y="25111"/>
                  <a:pt x="17110" y="26194"/>
                </a:cubicBezTo>
                <a:cubicBezTo>
                  <a:pt x="12145" y="27302"/>
                  <a:pt x="7228" y="28968"/>
                  <a:pt x="2668" y="31254"/>
                </a:cubicBezTo>
                <a:cubicBezTo>
                  <a:pt x="1655" y="31743"/>
                  <a:pt x="763" y="32243"/>
                  <a:pt x="1" y="32826"/>
                </a:cubicBezTo>
                <a:lnTo>
                  <a:pt x="1" y="69330"/>
                </a:lnTo>
                <a:lnTo>
                  <a:pt x="165938" y="69330"/>
                </a:lnTo>
                <a:lnTo>
                  <a:pt x="165938" y="36"/>
                </a:lnTo>
                <a:lnTo>
                  <a:pt x="165926" y="36"/>
                </a:lnTo>
                <a:cubicBezTo>
                  <a:pt x="165462" y="12"/>
                  <a:pt x="165009" y="1"/>
                  <a:pt x="164545"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7" name="Google Shape;457;p27"/>
          <p:cNvSpPr txBox="1"/>
          <p:nvPr/>
        </p:nvSpPr>
        <p:spPr>
          <a:xfrm>
            <a:off x="6622800" y="4661201"/>
            <a:ext cx="4618400" cy="1036141"/>
          </a:xfrm>
          <a:prstGeom prst="rect">
            <a:avLst/>
          </a:prstGeom>
          <a:noFill/>
          <a:ln>
            <a:noFill/>
          </a:ln>
        </p:spPr>
        <p:txBody>
          <a:bodyPr spcFirstLastPara="1" wrap="square" lIns="121900" tIns="121900" rIns="121900" bIns="121900" anchor="t" anchorCtr="0">
            <a:spAutoFit/>
          </a:bodyPr>
          <a:lstStyle/>
          <a:p>
            <a:pPr marL="0" lvl="0" indent="0" algn="r" rtl="0">
              <a:spcBef>
                <a:spcPts val="400"/>
              </a:spcBef>
              <a:spcAft>
                <a:spcPts val="0"/>
              </a:spcAft>
              <a:buNone/>
            </a:pPr>
            <a:r>
              <a:rPr lang="en" sz="1600">
                <a:solidFill>
                  <a:schemeClr val="dk1"/>
                </a:solidFill>
                <a:latin typeface="Lato"/>
                <a:ea typeface="Lato"/>
                <a:cs typeface="Lato"/>
                <a:sym typeface="Lato"/>
              </a:rPr>
              <a:t>CREDITS: This presentation template was created by </a:t>
            </a:r>
            <a:r>
              <a:rPr lang="en" sz="16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600">
                <a:solidFill>
                  <a:schemeClr val="dk1"/>
                </a:solidFill>
                <a:latin typeface="Lato"/>
                <a:ea typeface="Lato"/>
                <a:cs typeface="Lato"/>
                <a:sym typeface="Lato"/>
              </a:rPr>
              <a:t>, including icons by </a:t>
            </a:r>
            <a:r>
              <a:rPr lang="en" sz="16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600">
                <a:solidFill>
                  <a:schemeClr val="dk1"/>
                </a:solidFill>
                <a:latin typeface="Lato"/>
                <a:ea typeface="Lato"/>
                <a:cs typeface="Lato"/>
                <a:sym typeface="Lato"/>
              </a:rPr>
              <a:t>, and infographics &amp; images by </a:t>
            </a:r>
            <a:r>
              <a:rPr lang="en" sz="16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600" b="1">
                <a:solidFill>
                  <a:schemeClr val="dk1"/>
                </a:solidFill>
                <a:latin typeface="Lato"/>
                <a:ea typeface="Lato"/>
                <a:cs typeface="Lato"/>
                <a:sym typeface="Lato"/>
              </a:rPr>
              <a:t> </a:t>
            </a:r>
            <a:endParaRPr sz="1600" b="1">
              <a:solidFill>
                <a:schemeClr val="dk1"/>
              </a:solidFill>
              <a:latin typeface="Lato"/>
              <a:ea typeface="Lato"/>
              <a:cs typeface="Lato"/>
              <a:sym typeface="Lato"/>
            </a:endParaRPr>
          </a:p>
        </p:txBody>
      </p:sp>
    </p:spTree>
    <p:extLst>
      <p:ext uri="{BB962C8B-B14F-4D97-AF65-F5344CB8AC3E}">
        <p14:creationId xmlns:p14="http://schemas.microsoft.com/office/powerpoint/2010/main" val="404903496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8"/>
        <p:cNvGrpSpPr/>
        <p:nvPr/>
      </p:nvGrpSpPr>
      <p:grpSpPr>
        <a:xfrm>
          <a:off x="0" y="0"/>
          <a:ext cx="0" cy="0"/>
          <a:chOff x="0" y="0"/>
          <a:chExt cx="0" cy="0"/>
        </a:xfrm>
      </p:grpSpPr>
      <p:sp>
        <p:nvSpPr>
          <p:cNvPr id="459" name="Google Shape;459;p28"/>
          <p:cNvSpPr/>
          <p:nvPr/>
        </p:nvSpPr>
        <p:spPr>
          <a:xfrm rot="10800000" flipH="1">
            <a:off x="67" y="21"/>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0" name="Google Shape;460;p28"/>
          <p:cNvSpPr/>
          <p:nvPr/>
        </p:nvSpPr>
        <p:spPr>
          <a:xfrm>
            <a:off x="67" y="6565555"/>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60989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4751851" y="0"/>
            <a:ext cx="7440149" cy="6858000"/>
          </a:xfrm>
          <a:prstGeom prst="rect">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5135893" y="164638"/>
            <a:ext cx="7056107" cy="768085"/>
          </a:xfrm>
          <a:prstGeom prst="rect">
            <a:avLst/>
          </a:prstGeom>
        </p:spPr>
        <p:txBody>
          <a:bodyPr anchor="ctr"/>
          <a:lstStyle>
            <a:lvl1pPr marL="0" indent="0" algn="l">
              <a:buNone/>
              <a:defRPr sz="48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5135893" y="932723"/>
            <a:ext cx="7056107" cy="384043"/>
          </a:xfrm>
          <a:prstGeom prst="rect">
            <a:avLst/>
          </a:prstGeom>
        </p:spPr>
        <p:txBody>
          <a:bodyPr anchor="ctr"/>
          <a:lstStyle>
            <a:lvl1pPr marL="0" indent="0" algn="l">
              <a:buNone/>
              <a:defRPr sz="1867"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9428774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61"/>
        <p:cNvGrpSpPr/>
        <p:nvPr/>
      </p:nvGrpSpPr>
      <p:grpSpPr>
        <a:xfrm>
          <a:off x="0" y="0"/>
          <a:ext cx="0" cy="0"/>
          <a:chOff x="0" y="0"/>
          <a:chExt cx="0" cy="0"/>
        </a:xfrm>
      </p:grpSpPr>
      <p:sp>
        <p:nvSpPr>
          <p:cNvPr id="462" name="Google Shape;462;p29"/>
          <p:cNvSpPr/>
          <p:nvPr/>
        </p:nvSpPr>
        <p:spPr>
          <a:xfrm rot="-5400000">
            <a:off x="8850976" y="351697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3" name="Google Shape;463;p29"/>
          <p:cNvSpPr/>
          <p:nvPr/>
        </p:nvSpPr>
        <p:spPr>
          <a:xfrm rot="5400000">
            <a:off x="1346810" y="-134665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1125873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0501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accent1"/>
        </a:solidFill>
        <a:effectLst/>
      </p:bgPr>
    </p:bg>
    <p:spTree>
      <p:nvGrpSpPr>
        <p:cNvPr id="1" name=""/>
        <p:cNvGrpSpPr/>
        <p:nvPr/>
      </p:nvGrpSpPr>
      <p:grpSpPr>
        <a:xfrm>
          <a:off x="0" y="0"/>
          <a:ext cx="0" cy="0"/>
          <a:chOff x="0" y="0"/>
          <a:chExt cx="0" cy="0"/>
        </a:xfrm>
      </p:grpSpPr>
      <p:sp>
        <p:nvSpPr>
          <p:cNvPr id="559" name="Freeform: Shape 558">
            <a:extLst>
              <a:ext uri="{FF2B5EF4-FFF2-40B4-BE49-F238E27FC236}">
                <a16:creationId xmlns:a16="http://schemas.microsoft.com/office/drawing/2014/main" id="{C9957A36-A56E-47BD-BCD7-E58C8386058C}"/>
              </a:ext>
            </a:extLst>
          </p:cNvPr>
          <p:cNvSpPr/>
          <p:nvPr/>
        </p:nvSpPr>
        <p:spPr>
          <a:xfrm rot="7811536">
            <a:off x="2659062" y="-2148677"/>
            <a:ext cx="3757650" cy="11821019"/>
          </a:xfrm>
          <a:custGeom>
            <a:avLst/>
            <a:gdLst>
              <a:gd name="connsiteX0" fmla="*/ 891494 w 3757650"/>
              <a:gd name="connsiteY0" fmla="*/ 5336549 h 11821019"/>
              <a:gd name="connsiteX1" fmla="*/ 2164916 w 3757650"/>
              <a:gd name="connsiteY1" fmla="*/ 5336549 h 11821019"/>
              <a:gd name="connsiteX2" fmla="*/ 2168720 w 3757650"/>
              <a:gd name="connsiteY2" fmla="*/ 5336550 h 11821019"/>
              <a:gd name="connsiteX3" fmla="*/ 3153246 w 3757650"/>
              <a:gd name="connsiteY3" fmla="*/ 5336550 h 11821019"/>
              <a:gd name="connsiteX4" fmla="*/ 3145644 w 3757650"/>
              <a:gd name="connsiteY4" fmla="*/ 5252920 h 11821019"/>
              <a:gd name="connsiteX5" fmla="*/ 3043012 w 3757650"/>
              <a:gd name="connsiteY5" fmla="*/ 4872795 h 11821019"/>
              <a:gd name="connsiteX6" fmla="*/ 3035409 w 3757650"/>
              <a:gd name="connsiteY6" fmla="*/ 4853791 h 11821019"/>
              <a:gd name="connsiteX7" fmla="*/ 2966986 w 3757650"/>
              <a:gd name="connsiteY7" fmla="*/ 4716943 h 11821019"/>
              <a:gd name="connsiteX8" fmla="*/ 1081557 w 3757650"/>
              <a:gd name="connsiteY8" fmla="*/ 4716945 h 11821019"/>
              <a:gd name="connsiteX9" fmla="*/ 986524 w 3757650"/>
              <a:gd name="connsiteY9" fmla="*/ 4872795 h 11821019"/>
              <a:gd name="connsiteX10" fmla="*/ 887691 w 3757650"/>
              <a:gd name="connsiteY10" fmla="*/ 5252922 h 11821019"/>
              <a:gd name="connsiteX11" fmla="*/ 891494 w 3757650"/>
              <a:gd name="connsiteY11" fmla="*/ 5336549 h 11821019"/>
              <a:gd name="connsiteX12" fmla="*/ 1184189 w 3757650"/>
              <a:gd name="connsiteY12" fmla="*/ 6226046 h 11821019"/>
              <a:gd name="connsiteX13" fmla="*/ 2887157 w 3757650"/>
              <a:gd name="connsiteY13" fmla="*/ 6226046 h 11821019"/>
              <a:gd name="connsiteX14" fmla="*/ 2921371 w 3757650"/>
              <a:gd name="connsiteY14" fmla="*/ 6172828 h 11821019"/>
              <a:gd name="connsiteX15" fmla="*/ 2978388 w 3757650"/>
              <a:gd name="connsiteY15" fmla="*/ 6073994 h 11821019"/>
              <a:gd name="connsiteX16" fmla="*/ 2974589 w 3757650"/>
              <a:gd name="connsiteY16" fmla="*/ 6073996 h 11821019"/>
              <a:gd name="connsiteX17" fmla="*/ 3054414 w 3757650"/>
              <a:gd name="connsiteY17" fmla="*/ 5902941 h 11821019"/>
              <a:gd name="connsiteX18" fmla="*/ 3138040 w 3757650"/>
              <a:gd name="connsiteY18" fmla="*/ 5606442 h 11821019"/>
              <a:gd name="connsiteX19" fmla="*/ 2168720 w 3757650"/>
              <a:gd name="connsiteY19" fmla="*/ 5606441 h 11821019"/>
              <a:gd name="connsiteX20" fmla="*/ 2164916 w 3757650"/>
              <a:gd name="connsiteY20" fmla="*/ 5606440 h 11821019"/>
              <a:gd name="connsiteX21" fmla="*/ 925703 w 3757650"/>
              <a:gd name="connsiteY21" fmla="*/ 5606440 h 11821019"/>
              <a:gd name="connsiteX22" fmla="*/ 1020737 w 3757650"/>
              <a:gd name="connsiteY22" fmla="*/ 5902940 h 11821019"/>
              <a:gd name="connsiteX23" fmla="*/ 1149980 w 3757650"/>
              <a:gd name="connsiteY23" fmla="*/ 6169028 h 11821019"/>
              <a:gd name="connsiteX24" fmla="*/ 1184190 w 3757650"/>
              <a:gd name="connsiteY24" fmla="*/ 6222247 h 11821019"/>
              <a:gd name="connsiteX25" fmla="*/ 594995 w 3757650"/>
              <a:gd name="connsiteY25" fmla="*/ 9548352 h 11821019"/>
              <a:gd name="connsiteX26" fmla="*/ 3149447 w 3757650"/>
              <a:gd name="connsiteY26" fmla="*/ 9548353 h 11821019"/>
              <a:gd name="connsiteX27" fmla="*/ 3141845 w 3757650"/>
              <a:gd name="connsiteY27" fmla="*/ 9502738 h 11821019"/>
              <a:gd name="connsiteX28" fmla="*/ 2997396 w 3757650"/>
              <a:gd name="connsiteY28" fmla="*/ 9122611 h 11821019"/>
              <a:gd name="connsiteX29" fmla="*/ 2852948 w 3757650"/>
              <a:gd name="connsiteY29" fmla="*/ 8898338 h 11821019"/>
              <a:gd name="connsiteX30" fmla="*/ 872486 w 3757650"/>
              <a:gd name="connsiteY30" fmla="*/ 8898337 h 11821019"/>
              <a:gd name="connsiteX31" fmla="*/ 728037 w 3757650"/>
              <a:gd name="connsiteY31" fmla="*/ 9122611 h 11821019"/>
              <a:gd name="connsiteX32" fmla="*/ 598794 w 3757650"/>
              <a:gd name="connsiteY32" fmla="*/ 9502738 h 11821019"/>
              <a:gd name="connsiteX33" fmla="*/ 594995 w 3757650"/>
              <a:gd name="connsiteY33" fmla="*/ 9548352 h 11821019"/>
              <a:gd name="connsiteX34" fmla="*/ 967519 w 3757650"/>
              <a:gd name="connsiteY34" fmla="*/ 10483463 h 11821019"/>
              <a:gd name="connsiteX35" fmla="*/ 2830141 w 3757650"/>
              <a:gd name="connsiteY35" fmla="*/ 10483464 h 11821019"/>
              <a:gd name="connsiteX36" fmla="*/ 2879555 w 3757650"/>
              <a:gd name="connsiteY36" fmla="*/ 10415041 h 11821019"/>
              <a:gd name="connsiteX37" fmla="*/ 3039208 w 3757650"/>
              <a:gd name="connsiteY37" fmla="*/ 10148953 h 11821019"/>
              <a:gd name="connsiteX38" fmla="*/ 3145644 w 3757650"/>
              <a:gd name="connsiteY38" fmla="*/ 9829647 h 11821019"/>
              <a:gd name="connsiteX39" fmla="*/ 617803 w 3757650"/>
              <a:gd name="connsiteY39" fmla="*/ 9829645 h 11821019"/>
              <a:gd name="connsiteX40" fmla="*/ 739443 w 3757650"/>
              <a:gd name="connsiteY40" fmla="*/ 10148952 h 11821019"/>
              <a:gd name="connsiteX41" fmla="*/ 910498 w 3757650"/>
              <a:gd name="connsiteY41" fmla="*/ 10415041 h 11821019"/>
              <a:gd name="connsiteX42" fmla="*/ 967519 w 3757650"/>
              <a:gd name="connsiteY42" fmla="*/ 10483463 h 11821019"/>
              <a:gd name="connsiteX43" fmla="*/ 1947609 w 3757650"/>
              <a:gd name="connsiteY43" fmla="*/ 11821019 h 11821019"/>
              <a:gd name="connsiteX44" fmla="*/ 0 w 3757650"/>
              <a:gd name="connsiteY44" fmla="*/ 9515704 h 11821019"/>
              <a:gd name="connsiteX45" fmla="*/ 2430 w 3757650"/>
              <a:gd name="connsiteY45" fmla="*/ 9470239 h 11821019"/>
              <a:gd name="connsiteX46" fmla="*/ 1431274 w 3757650"/>
              <a:gd name="connsiteY46" fmla="*/ 7583099 h 11821019"/>
              <a:gd name="connsiteX47" fmla="*/ 1476889 w 3757650"/>
              <a:gd name="connsiteY47" fmla="*/ 7545086 h 11821019"/>
              <a:gd name="connsiteX48" fmla="*/ 1522503 w 3757650"/>
              <a:gd name="connsiteY48" fmla="*/ 7507074 h 11821019"/>
              <a:gd name="connsiteX49" fmla="*/ 1602329 w 3757650"/>
              <a:gd name="connsiteY49" fmla="*/ 7442450 h 11821019"/>
              <a:gd name="connsiteX50" fmla="*/ 1967251 w 3757650"/>
              <a:gd name="connsiteY50" fmla="*/ 7149755 h 11821019"/>
              <a:gd name="connsiteX51" fmla="*/ 2012866 w 3757650"/>
              <a:gd name="connsiteY51" fmla="*/ 7111743 h 11821019"/>
              <a:gd name="connsiteX52" fmla="*/ 2058481 w 3757650"/>
              <a:gd name="connsiteY52" fmla="*/ 7073728 h 11821019"/>
              <a:gd name="connsiteX53" fmla="*/ 2681889 w 3757650"/>
              <a:gd name="connsiteY53" fmla="*/ 6476928 h 11821019"/>
              <a:gd name="connsiteX54" fmla="*/ 1366651 w 3757650"/>
              <a:gd name="connsiteY54" fmla="*/ 6476929 h 11821019"/>
              <a:gd name="connsiteX55" fmla="*/ 1879824 w 3757650"/>
              <a:gd name="connsiteY55" fmla="*/ 7066128 h 11821019"/>
              <a:gd name="connsiteX56" fmla="*/ 1514902 w 3757650"/>
              <a:gd name="connsiteY56" fmla="*/ 7358823 h 11821019"/>
              <a:gd name="connsiteX57" fmla="*/ 1435073 w 3757650"/>
              <a:gd name="connsiteY57" fmla="*/ 7423447 h 11821019"/>
              <a:gd name="connsiteX58" fmla="*/ 290894 w 3757650"/>
              <a:gd name="connsiteY58" fmla="*/ 5241519 h 11821019"/>
              <a:gd name="connsiteX59" fmla="*/ 1549110 w 3757650"/>
              <a:gd name="connsiteY59" fmla="*/ 3508142 h 11821019"/>
              <a:gd name="connsiteX60" fmla="*/ 1811402 w 3757650"/>
              <a:gd name="connsiteY60" fmla="*/ 3721013 h 11821019"/>
              <a:gd name="connsiteX61" fmla="*/ 1997661 w 3757650"/>
              <a:gd name="connsiteY61" fmla="*/ 3869261 h 11821019"/>
              <a:gd name="connsiteX62" fmla="*/ 1317236 w 3757650"/>
              <a:gd name="connsiteY62" fmla="*/ 4439450 h 11821019"/>
              <a:gd name="connsiteX63" fmla="*/ 2788325 w 3757650"/>
              <a:gd name="connsiteY63" fmla="*/ 4439450 h 11821019"/>
              <a:gd name="connsiteX64" fmla="*/ 2195327 w 3757650"/>
              <a:gd name="connsiteY64" fmla="*/ 3873062 h 11821019"/>
              <a:gd name="connsiteX65" fmla="*/ 2149712 w 3757650"/>
              <a:gd name="connsiteY65" fmla="*/ 3835051 h 11821019"/>
              <a:gd name="connsiteX66" fmla="*/ 2100297 w 3757650"/>
              <a:gd name="connsiteY66" fmla="*/ 3797039 h 11821019"/>
              <a:gd name="connsiteX67" fmla="*/ 1902631 w 3757650"/>
              <a:gd name="connsiteY67" fmla="*/ 3637385 h 11821019"/>
              <a:gd name="connsiteX68" fmla="*/ 1651747 w 3757650"/>
              <a:gd name="connsiteY68" fmla="*/ 3435915 h 11821019"/>
              <a:gd name="connsiteX69" fmla="*/ 1606132 w 3757650"/>
              <a:gd name="connsiteY69" fmla="*/ 3397902 h 11821019"/>
              <a:gd name="connsiteX70" fmla="*/ 1560517 w 3757650"/>
              <a:gd name="connsiteY70" fmla="*/ 3359891 h 11821019"/>
              <a:gd name="connsiteX71" fmla="*/ 374521 w 3757650"/>
              <a:gd name="connsiteY71" fmla="*/ 1333817 h 11821019"/>
              <a:gd name="connsiteX72" fmla="*/ 909631 w 3757650"/>
              <a:gd name="connsiteY72" fmla="*/ 38007 h 11821019"/>
              <a:gd name="connsiteX73" fmla="*/ 938621 w 3757650"/>
              <a:gd name="connsiteY73" fmla="*/ 0 h 11821019"/>
              <a:gd name="connsiteX74" fmla="*/ 1487416 w 3757650"/>
              <a:gd name="connsiteY74" fmla="*/ 649589 h 11821019"/>
              <a:gd name="connsiteX75" fmla="*/ 1191792 w 3757650"/>
              <a:gd name="connsiteY75" fmla="*/ 649589 h 11821019"/>
              <a:gd name="connsiteX76" fmla="*/ 1104365 w 3757650"/>
              <a:gd name="connsiteY76" fmla="*/ 813042 h 11821019"/>
              <a:gd name="connsiteX77" fmla="*/ 975122 w 3757650"/>
              <a:gd name="connsiteY77" fmla="*/ 1193168 h 11821019"/>
              <a:gd name="connsiteX78" fmla="*/ 963716 w 3757650"/>
              <a:gd name="connsiteY78" fmla="*/ 1269194 h 11821019"/>
              <a:gd name="connsiteX79" fmla="*/ 2010880 w 3757650"/>
              <a:gd name="connsiteY79" fmla="*/ 1269194 h 11821019"/>
              <a:gd name="connsiteX80" fmla="*/ 2238893 w 3757650"/>
              <a:gd name="connsiteY80" fmla="*/ 1539086 h 11821019"/>
              <a:gd name="connsiteX81" fmla="*/ 975122 w 3757650"/>
              <a:gd name="connsiteY81" fmla="*/ 1539086 h 11821019"/>
              <a:gd name="connsiteX82" fmla="*/ 1058750 w 3757650"/>
              <a:gd name="connsiteY82" fmla="*/ 1881200 h 11821019"/>
              <a:gd name="connsiteX83" fmla="*/ 1187993 w 3757650"/>
              <a:gd name="connsiteY83" fmla="*/ 2147288 h 11821019"/>
              <a:gd name="connsiteX84" fmla="*/ 1195595 w 3757650"/>
              <a:gd name="connsiteY84" fmla="*/ 2154891 h 11821019"/>
              <a:gd name="connsiteX85" fmla="*/ 2759147 w 3757650"/>
              <a:gd name="connsiteY85" fmla="*/ 2154891 h 11821019"/>
              <a:gd name="connsiteX86" fmla="*/ 3266382 w 3757650"/>
              <a:gd name="connsiteY86" fmla="*/ 2755289 h 11821019"/>
              <a:gd name="connsiteX87" fmla="*/ 3085419 w 3757650"/>
              <a:gd name="connsiteY87" fmla="*/ 2962302 h 11821019"/>
              <a:gd name="connsiteX88" fmla="*/ 2640077 w 3757650"/>
              <a:gd name="connsiteY88" fmla="*/ 3378899 h 11821019"/>
              <a:gd name="connsiteX89" fmla="*/ 2381591 w 3757650"/>
              <a:gd name="connsiteY89" fmla="*/ 3169826 h 11821019"/>
              <a:gd name="connsiteX90" fmla="*/ 2195327 w 3757650"/>
              <a:gd name="connsiteY90" fmla="*/ 3021580 h 11821019"/>
              <a:gd name="connsiteX91" fmla="*/ 2792128 w 3757650"/>
              <a:gd name="connsiteY91" fmla="*/ 2428581 h 11821019"/>
              <a:gd name="connsiteX92" fmla="*/ 1389458 w 3757650"/>
              <a:gd name="connsiteY92" fmla="*/ 2428582 h 11821019"/>
              <a:gd name="connsiteX93" fmla="*/ 2009067 w 3757650"/>
              <a:gd name="connsiteY93" fmla="*/ 3021580 h 11821019"/>
              <a:gd name="connsiteX94" fmla="*/ 2054681 w 3757650"/>
              <a:gd name="connsiteY94" fmla="*/ 3059592 h 11821019"/>
              <a:gd name="connsiteX95" fmla="*/ 2100297 w 3757650"/>
              <a:gd name="connsiteY95" fmla="*/ 3097605 h 11821019"/>
              <a:gd name="connsiteX96" fmla="*/ 2294159 w 3757650"/>
              <a:gd name="connsiteY96" fmla="*/ 3253455 h 11821019"/>
              <a:gd name="connsiteX97" fmla="*/ 2545042 w 3757650"/>
              <a:gd name="connsiteY97" fmla="*/ 3454923 h 11821019"/>
              <a:gd name="connsiteX98" fmla="*/ 2590658 w 3757650"/>
              <a:gd name="connsiteY98" fmla="*/ 3492937 h 11821019"/>
              <a:gd name="connsiteX99" fmla="*/ 2636274 w 3757650"/>
              <a:gd name="connsiteY99" fmla="*/ 3530950 h 11821019"/>
              <a:gd name="connsiteX100" fmla="*/ 3666419 w 3757650"/>
              <a:gd name="connsiteY100" fmla="*/ 4857590 h 11821019"/>
              <a:gd name="connsiteX101" fmla="*/ 3662616 w 3757650"/>
              <a:gd name="connsiteY101" fmla="*/ 4857590 h 11821019"/>
              <a:gd name="connsiteX102" fmla="*/ 3746244 w 3757650"/>
              <a:gd name="connsiteY102" fmla="*/ 5408775 h 11821019"/>
              <a:gd name="connsiteX103" fmla="*/ 3613201 w 3757650"/>
              <a:gd name="connsiteY103" fmla="*/ 6073994 h 11821019"/>
              <a:gd name="connsiteX104" fmla="*/ 3617001 w 3757650"/>
              <a:gd name="connsiteY104" fmla="*/ 6073994 h 11821019"/>
              <a:gd name="connsiteX105" fmla="*/ 2457616 w 3757650"/>
              <a:gd name="connsiteY105" fmla="*/ 7480464 h 11821019"/>
              <a:gd name="connsiteX106" fmla="*/ 2412001 w 3757650"/>
              <a:gd name="connsiteY106" fmla="*/ 7518476 h 11821019"/>
              <a:gd name="connsiteX107" fmla="*/ 2366386 w 3757650"/>
              <a:gd name="connsiteY107" fmla="*/ 7556489 h 11821019"/>
              <a:gd name="connsiteX108" fmla="*/ 1993862 w 3757650"/>
              <a:gd name="connsiteY108" fmla="*/ 7856791 h 11821019"/>
              <a:gd name="connsiteX109" fmla="*/ 1921636 w 3757650"/>
              <a:gd name="connsiteY109" fmla="*/ 7913808 h 11821019"/>
              <a:gd name="connsiteX110" fmla="*/ 1872220 w 3757650"/>
              <a:gd name="connsiteY110" fmla="*/ 7951820 h 11821019"/>
              <a:gd name="connsiteX111" fmla="*/ 1826606 w 3757650"/>
              <a:gd name="connsiteY111" fmla="*/ 7989834 h 11821019"/>
              <a:gd name="connsiteX112" fmla="*/ 1115766 w 3757650"/>
              <a:gd name="connsiteY112" fmla="*/ 8617044 h 11821019"/>
              <a:gd name="connsiteX113" fmla="*/ 2632475 w 3757650"/>
              <a:gd name="connsiteY113" fmla="*/ 8617045 h 11821019"/>
              <a:gd name="connsiteX114" fmla="*/ 2020469 w 3757650"/>
              <a:gd name="connsiteY114" fmla="*/ 7997435 h 11821019"/>
              <a:gd name="connsiteX115" fmla="*/ 2088891 w 3757650"/>
              <a:gd name="connsiteY115" fmla="*/ 7944217 h 11821019"/>
              <a:gd name="connsiteX116" fmla="*/ 2461416 w 3757650"/>
              <a:gd name="connsiteY116" fmla="*/ 7640117 h 11821019"/>
              <a:gd name="connsiteX117" fmla="*/ 3757650 w 3757650"/>
              <a:gd name="connsiteY117" fmla="*/ 9662391 h 11821019"/>
              <a:gd name="connsiteX118" fmla="*/ 3527324 w 3757650"/>
              <a:gd name="connsiteY118" fmla="*/ 10479322 h 11821019"/>
              <a:gd name="connsiteX119" fmla="*/ 3517429 w 3757650"/>
              <a:gd name="connsiteY119" fmla="*/ 10494781 h 11821019"/>
              <a:gd name="connsiteX120" fmla="*/ 2278257 w 3757650"/>
              <a:gd name="connsiteY120" fmla="*/ 11541675 h 11821019"/>
              <a:gd name="connsiteX121" fmla="*/ 2012866 w 3757650"/>
              <a:gd name="connsiteY121" fmla="*/ 11323547 h 11821019"/>
              <a:gd name="connsiteX122" fmla="*/ 2594462 w 3757650"/>
              <a:gd name="connsiteY122" fmla="*/ 10768562 h 11821019"/>
              <a:gd name="connsiteX123" fmla="*/ 1218403 w 3757650"/>
              <a:gd name="connsiteY123" fmla="*/ 10768562 h 11821019"/>
              <a:gd name="connsiteX124" fmla="*/ 1826606 w 3757650"/>
              <a:gd name="connsiteY124" fmla="*/ 11323547 h 11821019"/>
              <a:gd name="connsiteX125" fmla="*/ 1872221 w 3757650"/>
              <a:gd name="connsiteY125" fmla="*/ 11361560 h 11821019"/>
              <a:gd name="connsiteX126" fmla="*/ 1917836 w 3757650"/>
              <a:gd name="connsiteY126" fmla="*/ 11399572 h 11821019"/>
              <a:gd name="connsiteX127" fmla="*/ 2183247 w 3757650"/>
              <a:gd name="connsiteY127" fmla="*/ 11621943 h 1182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57650" h="11821019">
                <a:moveTo>
                  <a:pt x="891494" y="5336549"/>
                </a:moveTo>
                <a:lnTo>
                  <a:pt x="2164916" y="5336549"/>
                </a:lnTo>
                <a:lnTo>
                  <a:pt x="2168720" y="5336550"/>
                </a:lnTo>
                <a:lnTo>
                  <a:pt x="3153246" y="5336550"/>
                </a:lnTo>
                <a:cubicBezTo>
                  <a:pt x="3149446" y="5306138"/>
                  <a:pt x="3149448" y="5279532"/>
                  <a:pt x="3145644" y="5252920"/>
                </a:cubicBezTo>
                <a:cubicBezTo>
                  <a:pt x="3130438" y="5119877"/>
                  <a:pt x="3096230" y="4990635"/>
                  <a:pt x="3043012" y="4872795"/>
                </a:cubicBezTo>
                <a:cubicBezTo>
                  <a:pt x="3043011" y="4865192"/>
                  <a:pt x="3039209" y="4861392"/>
                  <a:pt x="3035409" y="4853791"/>
                </a:cubicBezTo>
                <a:cubicBezTo>
                  <a:pt x="3016400" y="4808176"/>
                  <a:pt x="2993593" y="4762559"/>
                  <a:pt x="2966986" y="4716943"/>
                </a:cubicBezTo>
                <a:lnTo>
                  <a:pt x="1081557" y="4716945"/>
                </a:lnTo>
                <a:cubicBezTo>
                  <a:pt x="1047344" y="4770161"/>
                  <a:pt x="1013135" y="4819576"/>
                  <a:pt x="986524" y="4872795"/>
                </a:cubicBezTo>
                <a:cubicBezTo>
                  <a:pt x="925704" y="4994435"/>
                  <a:pt x="887691" y="5119879"/>
                  <a:pt x="887691" y="5252922"/>
                </a:cubicBezTo>
                <a:cubicBezTo>
                  <a:pt x="887691" y="5279533"/>
                  <a:pt x="887691" y="5309942"/>
                  <a:pt x="891494" y="5336549"/>
                </a:cubicBezTo>
                <a:close/>
                <a:moveTo>
                  <a:pt x="1184189" y="6226046"/>
                </a:moveTo>
                <a:lnTo>
                  <a:pt x="2887157" y="6226046"/>
                </a:lnTo>
                <a:cubicBezTo>
                  <a:pt x="2898563" y="6210841"/>
                  <a:pt x="2909965" y="6191836"/>
                  <a:pt x="2921371" y="6172828"/>
                </a:cubicBezTo>
                <a:cubicBezTo>
                  <a:pt x="2940375" y="6138616"/>
                  <a:pt x="2959383" y="6108208"/>
                  <a:pt x="2978388" y="6073994"/>
                </a:cubicBezTo>
                <a:lnTo>
                  <a:pt x="2974589" y="6073996"/>
                </a:lnTo>
                <a:cubicBezTo>
                  <a:pt x="3004999" y="6016977"/>
                  <a:pt x="3031605" y="5959957"/>
                  <a:pt x="3054414" y="5902941"/>
                </a:cubicBezTo>
                <a:cubicBezTo>
                  <a:pt x="3092426" y="5807905"/>
                  <a:pt x="3122836" y="5709072"/>
                  <a:pt x="3138040" y="5606442"/>
                </a:cubicBezTo>
                <a:lnTo>
                  <a:pt x="2168720" y="5606441"/>
                </a:lnTo>
                <a:lnTo>
                  <a:pt x="2164916" y="5606440"/>
                </a:lnTo>
                <a:lnTo>
                  <a:pt x="925703" y="5606440"/>
                </a:lnTo>
                <a:cubicBezTo>
                  <a:pt x="948511" y="5705274"/>
                  <a:pt x="982724" y="5804106"/>
                  <a:pt x="1020737" y="5902940"/>
                </a:cubicBezTo>
                <a:cubicBezTo>
                  <a:pt x="1054947" y="5994170"/>
                  <a:pt x="1100562" y="6081598"/>
                  <a:pt x="1149980" y="6169028"/>
                </a:cubicBezTo>
                <a:cubicBezTo>
                  <a:pt x="1161382" y="6184232"/>
                  <a:pt x="1172788" y="6203238"/>
                  <a:pt x="1184190" y="6222247"/>
                </a:cubicBezTo>
                <a:close/>
                <a:moveTo>
                  <a:pt x="594995" y="9548352"/>
                </a:moveTo>
                <a:lnTo>
                  <a:pt x="3149447" y="9548353"/>
                </a:lnTo>
                <a:cubicBezTo>
                  <a:pt x="3145644" y="9533148"/>
                  <a:pt x="3145644" y="9517943"/>
                  <a:pt x="3141845" y="9502738"/>
                </a:cubicBezTo>
                <a:cubicBezTo>
                  <a:pt x="3115234" y="9377299"/>
                  <a:pt x="3065819" y="9248055"/>
                  <a:pt x="2997396" y="9122611"/>
                </a:cubicBezTo>
                <a:cubicBezTo>
                  <a:pt x="2955580" y="9046585"/>
                  <a:pt x="2906166" y="8974364"/>
                  <a:pt x="2852948" y="8898338"/>
                </a:cubicBezTo>
                <a:lnTo>
                  <a:pt x="872486" y="8898337"/>
                </a:lnTo>
                <a:cubicBezTo>
                  <a:pt x="819268" y="8970561"/>
                  <a:pt x="769853" y="9046586"/>
                  <a:pt x="728037" y="9122611"/>
                </a:cubicBezTo>
                <a:cubicBezTo>
                  <a:pt x="659615" y="9244252"/>
                  <a:pt x="617803" y="9373495"/>
                  <a:pt x="598794" y="9502738"/>
                </a:cubicBezTo>
                <a:cubicBezTo>
                  <a:pt x="594995" y="9517943"/>
                  <a:pt x="594995" y="9533148"/>
                  <a:pt x="594995" y="9548352"/>
                </a:cubicBezTo>
                <a:close/>
                <a:moveTo>
                  <a:pt x="967519" y="10483463"/>
                </a:moveTo>
                <a:lnTo>
                  <a:pt x="2830141" y="10483464"/>
                </a:lnTo>
                <a:cubicBezTo>
                  <a:pt x="2845346" y="10460657"/>
                  <a:pt x="2864350" y="10437849"/>
                  <a:pt x="2879555" y="10415041"/>
                </a:cubicBezTo>
                <a:cubicBezTo>
                  <a:pt x="2944179" y="10327615"/>
                  <a:pt x="2997397" y="10240184"/>
                  <a:pt x="3039208" y="10148953"/>
                </a:cubicBezTo>
                <a:cubicBezTo>
                  <a:pt x="3088627" y="10042518"/>
                  <a:pt x="3126639" y="9936082"/>
                  <a:pt x="3145644" y="9829647"/>
                </a:cubicBezTo>
                <a:lnTo>
                  <a:pt x="617803" y="9829645"/>
                </a:lnTo>
                <a:cubicBezTo>
                  <a:pt x="640610" y="9936082"/>
                  <a:pt x="682422" y="10042518"/>
                  <a:pt x="739443" y="10148952"/>
                </a:cubicBezTo>
                <a:cubicBezTo>
                  <a:pt x="785058" y="10236385"/>
                  <a:pt x="845879" y="10327615"/>
                  <a:pt x="910498" y="10415041"/>
                </a:cubicBezTo>
                <a:cubicBezTo>
                  <a:pt x="925703" y="10437850"/>
                  <a:pt x="944712" y="10460657"/>
                  <a:pt x="967519" y="10483463"/>
                </a:cubicBezTo>
                <a:close/>
                <a:moveTo>
                  <a:pt x="1947609" y="11821019"/>
                </a:moveTo>
                <a:lnTo>
                  <a:pt x="0" y="9515704"/>
                </a:lnTo>
                <a:lnTo>
                  <a:pt x="2430" y="9470239"/>
                </a:lnTo>
                <a:cubicBezTo>
                  <a:pt x="81972" y="8729271"/>
                  <a:pt x="739918" y="8146162"/>
                  <a:pt x="1431274" y="7583099"/>
                </a:cubicBezTo>
                <a:cubicBezTo>
                  <a:pt x="1446479" y="7571693"/>
                  <a:pt x="1461683" y="7556489"/>
                  <a:pt x="1476889" y="7545086"/>
                </a:cubicBezTo>
                <a:cubicBezTo>
                  <a:pt x="1492094" y="7533682"/>
                  <a:pt x="1507299" y="7518476"/>
                  <a:pt x="1522503" y="7507074"/>
                </a:cubicBezTo>
                <a:cubicBezTo>
                  <a:pt x="1549111" y="7484267"/>
                  <a:pt x="1575722" y="7465259"/>
                  <a:pt x="1602329" y="7442450"/>
                </a:cubicBezTo>
                <a:cubicBezTo>
                  <a:pt x="1723969" y="7347419"/>
                  <a:pt x="1849413" y="7248587"/>
                  <a:pt x="1967251" y="7149755"/>
                </a:cubicBezTo>
                <a:cubicBezTo>
                  <a:pt x="1982456" y="7138350"/>
                  <a:pt x="1997661" y="7123146"/>
                  <a:pt x="2012866" y="7111743"/>
                </a:cubicBezTo>
                <a:cubicBezTo>
                  <a:pt x="2028071" y="7100337"/>
                  <a:pt x="2043276" y="7085132"/>
                  <a:pt x="2058481" y="7073728"/>
                </a:cubicBezTo>
                <a:cubicBezTo>
                  <a:pt x="2286557" y="6879865"/>
                  <a:pt x="2503231" y="6682198"/>
                  <a:pt x="2681889" y="6476928"/>
                </a:cubicBezTo>
                <a:lnTo>
                  <a:pt x="1366651" y="6476929"/>
                </a:lnTo>
                <a:cubicBezTo>
                  <a:pt x="1514902" y="6678397"/>
                  <a:pt x="1693558" y="6876062"/>
                  <a:pt x="1879824" y="7066128"/>
                </a:cubicBezTo>
                <a:cubicBezTo>
                  <a:pt x="1758183" y="7164961"/>
                  <a:pt x="1636542" y="7259990"/>
                  <a:pt x="1514902" y="7358823"/>
                </a:cubicBezTo>
                <a:cubicBezTo>
                  <a:pt x="1488291" y="7381631"/>
                  <a:pt x="1461684" y="7400639"/>
                  <a:pt x="1435073" y="7423447"/>
                </a:cubicBezTo>
                <a:cubicBezTo>
                  <a:pt x="830674" y="6807640"/>
                  <a:pt x="290894" y="6108208"/>
                  <a:pt x="290894" y="5241519"/>
                </a:cubicBezTo>
                <a:cubicBezTo>
                  <a:pt x="290894" y="4526882"/>
                  <a:pt x="883892" y="4025113"/>
                  <a:pt x="1549110" y="3508142"/>
                </a:cubicBezTo>
                <a:cubicBezTo>
                  <a:pt x="1636542" y="3580364"/>
                  <a:pt x="1723969" y="3652590"/>
                  <a:pt x="1811402" y="3721013"/>
                </a:cubicBezTo>
                <a:cubicBezTo>
                  <a:pt x="1876021" y="3770428"/>
                  <a:pt x="1936841" y="3819846"/>
                  <a:pt x="1997661" y="3869261"/>
                </a:cubicBezTo>
                <a:cubicBezTo>
                  <a:pt x="1742978" y="4066927"/>
                  <a:pt x="1507299" y="4253189"/>
                  <a:pt x="1317236" y="4439450"/>
                </a:cubicBezTo>
                <a:lnTo>
                  <a:pt x="2788325" y="4439450"/>
                </a:lnTo>
                <a:cubicBezTo>
                  <a:pt x="2624872" y="4245588"/>
                  <a:pt x="2419603" y="4059323"/>
                  <a:pt x="2195327" y="3873062"/>
                </a:cubicBezTo>
                <a:cubicBezTo>
                  <a:pt x="2180122" y="3861658"/>
                  <a:pt x="2164917" y="3846453"/>
                  <a:pt x="2149712" y="3835051"/>
                </a:cubicBezTo>
                <a:cubicBezTo>
                  <a:pt x="2130707" y="3823645"/>
                  <a:pt x="2115502" y="3808439"/>
                  <a:pt x="2100297" y="3797039"/>
                </a:cubicBezTo>
                <a:cubicBezTo>
                  <a:pt x="2035673" y="3743820"/>
                  <a:pt x="1971054" y="3690603"/>
                  <a:pt x="1902631" y="3637385"/>
                </a:cubicBezTo>
                <a:cubicBezTo>
                  <a:pt x="1819002" y="3572762"/>
                  <a:pt x="1735376" y="3504338"/>
                  <a:pt x="1651747" y="3435915"/>
                </a:cubicBezTo>
                <a:cubicBezTo>
                  <a:pt x="1636542" y="3424513"/>
                  <a:pt x="1621337" y="3409309"/>
                  <a:pt x="1606132" y="3397902"/>
                </a:cubicBezTo>
                <a:cubicBezTo>
                  <a:pt x="1590928" y="3386501"/>
                  <a:pt x="1575722" y="3371296"/>
                  <a:pt x="1560517" y="3359891"/>
                </a:cubicBezTo>
                <a:cubicBezTo>
                  <a:pt x="952314" y="2850521"/>
                  <a:pt x="374522" y="2246121"/>
                  <a:pt x="374521" y="1333817"/>
                </a:cubicBezTo>
                <a:cubicBezTo>
                  <a:pt x="374522" y="903798"/>
                  <a:pt x="592797" y="475264"/>
                  <a:pt x="909631" y="38007"/>
                </a:cubicBezTo>
                <a:lnTo>
                  <a:pt x="938621" y="0"/>
                </a:lnTo>
                <a:lnTo>
                  <a:pt x="1487416" y="649589"/>
                </a:lnTo>
                <a:lnTo>
                  <a:pt x="1191792" y="649589"/>
                </a:lnTo>
                <a:cubicBezTo>
                  <a:pt x="1161382" y="706606"/>
                  <a:pt x="1130971" y="759824"/>
                  <a:pt x="1104365" y="813042"/>
                </a:cubicBezTo>
                <a:cubicBezTo>
                  <a:pt x="1039741" y="942284"/>
                  <a:pt x="994126" y="1071528"/>
                  <a:pt x="975122" y="1193168"/>
                </a:cubicBezTo>
                <a:cubicBezTo>
                  <a:pt x="971318" y="1219779"/>
                  <a:pt x="967519" y="1246386"/>
                  <a:pt x="963716" y="1269194"/>
                </a:cubicBezTo>
                <a:lnTo>
                  <a:pt x="2010880" y="1269194"/>
                </a:lnTo>
                <a:lnTo>
                  <a:pt x="2238893" y="1539086"/>
                </a:lnTo>
                <a:lnTo>
                  <a:pt x="975122" y="1539086"/>
                </a:lnTo>
                <a:cubicBezTo>
                  <a:pt x="990327" y="1656923"/>
                  <a:pt x="1016934" y="1770961"/>
                  <a:pt x="1058750" y="1881200"/>
                </a:cubicBezTo>
                <a:cubicBezTo>
                  <a:pt x="1092959" y="1972430"/>
                  <a:pt x="1138574" y="2063661"/>
                  <a:pt x="1187993" y="2147288"/>
                </a:cubicBezTo>
                <a:cubicBezTo>
                  <a:pt x="1191792" y="2151088"/>
                  <a:pt x="1191792" y="2151088"/>
                  <a:pt x="1195595" y="2154891"/>
                </a:cubicBezTo>
                <a:lnTo>
                  <a:pt x="2759147" y="2154891"/>
                </a:lnTo>
                <a:lnTo>
                  <a:pt x="3266382" y="2755289"/>
                </a:lnTo>
                <a:lnTo>
                  <a:pt x="3085419" y="2962302"/>
                </a:lnTo>
                <a:cubicBezTo>
                  <a:pt x="2946790" y="3108770"/>
                  <a:pt x="2795929" y="3246803"/>
                  <a:pt x="2640077" y="3378899"/>
                </a:cubicBezTo>
                <a:cubicBezTo>
                  <a:pt x="2552646" y="3306672"/>
                  <a:pt x="2469018" y="3238250"/>
                  <a:pt x="2381591" y="3169826"/>
                </a:cubicBezTo>
                <a:cubicBezTo>
                  <a:pt x="2320769" y="3120413"/>
                  <a:pt x="2256147" y="3070994"/>
                  <a:pt x="2195327" y="3021580"/>
                </a:cubicBezTo>
                <a:cubicBezTo>
                  <a:pt x="2415800" y="2835316"/>
                  <a:pt x="2624872" y="2637650"/>
                  <a:pt x="2792128" y="2428581"/>
                </a:cubicBezTo>
                <a:lnTo>
                  <a:pt x="1389458" y="2428582"/>
                </a:lnTo>
                <a:cubicBezTo>
                  <a:pt x="1564316" y="2637650"/>
                  <a:pt x="1780991" y="2831516"/>
                  <a:pt x="2009067" y="3021580"/>
                </a:cubicBezTo>
                <a:cubicBezTo>
                  <a:pt x="2024272" y="3032982"/>
                  <a:pt x="2039477" y="3048187"/>
                  <a:pt x="2054681" y="3059592"/>
                </a:cubicBezTo>
                <a:cubicBezTo>
                  <a:pt x="2069887" y="3070994"/>
                  <a:pt x="2085092" y="3086199"/>
                  <a:pt x="2100297" y="3097605"/>
                </a:cubicBezTo>
                <a:cubicBezTo>
                  <a:pt x="2164917" y="3147020"/>
                  <a:pt x="2229538" y="3200238"/>
                  <a:pt x="2294159" y="3253455"/>
                </a:cubicBezTo>
                <a:cubicBezTo>
                  <a:pt x="2377787" y="3321878"/>
                  <a:pt x="2461416" y="3386501"/>
                  <a:pt x="2545042" y="3454923"/>
                </a:cubicBezTo>
                <a:cubicBezTo>
                  <a:pt x="2560248" y="3466326"/>
                  <a:pt x="2575453" y="3481530"/>
                  <a:pt x="2590658" y="3492937"/>
                </a:cubicBezTo>
                <a:cubicBezTo>
                  <a:pt x="2605863" y="3504338"/>
                  <a:pt x="2621069" y="3519544"/>
                  <a:pt x="2636274" y="3530950"/>
                </a:cubicBezTo>
                <a:cubicBezTo>
                  <a:pt x="3084823" y="3907273"/>
                  <a:pt x="3495360" y="4317809"/>
                  <a:pt x="3666419" y="4857590"/>
                </a:cubicBezTo>
                <a:lnTo>
                  <a:pt x="3662616" y="4857590"/>
                </a:lnTo>
                <a:cubicBezTo>
                  <a:pt x="3715834" y="5028649"/>
                  <a:pt x="3746244" y="5211108"/>
                  <a:pt x="3746244" y="5408775"/>
                </a:cubicBezTo>
                <a:cubicBezTo>
                  <a:pt x="3746244" y="5644454"/>
                  <a:pt x="3696829" y="5864928"/>
                  <a:pt x="3613201" y="6073994"/>
                </a:cubicBezTo>
                <a:lnTo>
                  <a:pt x="3617001" y="6073994"/>
                </a:lnTo>
                <a:cubicBezTo>
                  <a:pt x="3400329" y="6613775"/>
                  <a:pt x="2944179" y="7069927"/>
                  <a:pt x="2457616" y="7480464"/>
                </a:cubicBezTo>
                <a:cubicBezTo>
                  <a:pt x="2442411" y="7491868"/>
                  <a:pt x="2427206" y="7507074"/>
                  <a:pt x="2412001" y="7518476"/>
                </a:cubicBezTo>
                <a:cubicBezTo>
                  <a:pt x="2396796" y="7529882"/>
                  <a:pt x="2381591" y="7545087"/>
                  <a:pt x="2366386" y="7556489"/>
                </a:cubicBezTo>
                <a:cubicBezTo>
                  <a:pt x="2240942" y="7659125"/>
                  <a:pt x="2115502" y="7757958"/>
                  <a:pt x="1993862" y="7856791"/>
                </a:cubicBezTo>
                <a:cubicBezTo>
                  <a:pt x="1967251" y="7875795"/>
                  <a:pt x="1944443" y="7894803"/>
                  <a:pt x="1921636" y="7913808"/>
                </a:cubicBezTo>
                <a:cubicBezTo>
                  <a:pt x="1902631" y="7925214"/>
                  <a:pt x="1887426" y="7940419"/>
                  <a:pt x="1872220" y="7951820"/>
                </a:cubicBezTo>
                <a:cubicBezTo>
                  <a:pt x="1857016" y="7963227"/>
                  <a:pt x="1841811" y="7978431"/>
                  <a:pt x="1826606" y="7989834"/>
                </a:cubicBezTo>
                <a:cubicBezTo>
                  <a:pt x="1568120" y="8202705"/>
                  <a:pt x="1321035" y="8407973"/>
                  <a:pt x="1115766" y="8617044"/>
                </a:cubicBezTo>
                <a:lnTo>
                  <a:pt x="2632475" y="8617045"/>
                </a:lnTo>
                <a:cubicBezTo>
                  <a:pt x="2453812" y="8411776"/>
                  <a:pt x="2240942" y="8206508"/>
                  <a:pt x="2020469" y="7997435"/>
                </a:cubicBezTo>
                <a:cubicBezTo>
                  <a:pt x="2043276" y="7982230"/>
                  <a:pt x="2066084" y="7963227"/>
                  <a:pt x="2088891" y="7944217"/>
                </a:cubicBezTo>
                <a:cubicBezTo>
                  <a:pt x="2210531" y="7845385"/>
                  <a:pt x="2335976" y="7742752"/>
                  <a:pt x="2461416" y="7640117"/>
                </a:cubicBezTo>
                <a:cubicBezTo>
                  <a:pt x="3138041" y="8286332"/>
                  <a:pt x="3757650" y="8902138"/>
                  <a:pt x="3757650" y="9662391"/>
                </a:cubicBezTo>
                <a:cubicBezTo>
                  <a:pt x="3757650" y="9950337"/>
                  <a:pt x="3671587" y="10221177"/>
                  <a:pt x="3527324" y="10479322"/>
                </a:cubicBezTo>
                <a:lnTo>
                  <a:pt x="3517429" y="10494781"/>
                </a:lnTo>
                <a:lnTo>
                  <a:pt x="2278257" y="11541675"/>
                </a:lnTo>
                <a:lnTo>
                  <a:pt x="2012866" y="11323547"/>
                </a:lnTo>
                <a:cubicBezTo>
                  <a:pt x="2221938" y="11141086"/>
                  <a:pt x="2419604" y="10954822"/>
                  <a:pt x="2594462" y="10768562"/>
                </a:cubicBezTo>
                <a:lnTo>
                  <a:pt x="1218403" y="10768562"/>
                </a:lnTo>
                <a:cubicBezTo>
                  <a:pt x="1400864" y="10954820"/>
                  <a:pt x="1609932" y="11141086"/>
                  <a:pt x="1826606" y="11323547"/>
                </a:cubicBezTo>
                <a:cubicBezTo>
                  <a:pt x="1841811" y="11334949"/>
                  <a:pt x="1857016" y="11350154"/>
                  <a:pt x="1872221" y="11361560"/>
                </a:cubicBezTo>
                <a:cubicBezTo>
                  <a:pt x="1887426" y="11372961"/>
                  <a:pt x="1902631" y="11388167"/>
                  <a:pt x="1917836" y="11399572"/>
                </a:cubicBezTo>
                <a:lnTo>
                  <a:pt x="2183247" y="11621943"/>
                </a:lnTo>
                <a:close/>
              </a:path>
            </a:pathLst>
          </a:custGeom>
          <a:solidFill>
            <a:schemeClr val="accent2">
              <a:alpha val="28000"/>
            </a:schemeClr>
          </a:solidFill>
          <a:ln w="9525" cap="flat">
            <a:noFill/>
            <a:prstDash val="solid"/>
            <a:miter/>
          </a:ln>
        </p:spPr>
        <p:txBody>
          <a:bodyPr wrap="square" rtlCol="0" anchor="ctr">
            <a:noAutofit/>
          </a:bodyPr>
          <a:lstStyle/>
          <a:p>
            <a:endParaRPr lang="en-US"/>
          </a:p>
        </p:txBody>
      </p:sp>
      <p:sp>
        <p:nvSpPr>
          <p:cNvPr id="573" name="Freeform: Shape 572">
            <a:extLst>
              <a:ext uri="{FF2B5EF4-FFF2-40B4-BE49-F238E27FC236}">
                <a16:creationId xmlns:a16="http://schemas.microsoft.com/office/drawing/2014/main" id="{C1980C87-9FE6-4920-A98A-6BE370D8939F}"/>
              </a:ext>
            </a:extLst>
          </p:cNvPr>
          <p:cNvSpPr/>
          <p:nvPr/>
        </p:nvSpPr>
        <p:spPr>
          <a:xfrm rot="14230131">
            <a:off x="869637" y="89021"/>
            <a:ext cx="840223" cy="3564014"/>
          </a:xfrm>
          <a:custGeom>
            <a:avLst/>
            <a:gdLst>
              <a:gd name="connsiteX0" fmla="*/ 415585 w 840223"/>
              <a:gd name="connsiteY0" fmla="*/ 273907 h 3564014"/>
              <a:gd name="connsiteX1" fmla="*/ 348926 w 840223"/>
              <a:gd name="connsiteY1" fmla="*/ 350440 h 3564014"/>
              <a:gd name="connsiteX2" fmla="*/ 335759 w 840223"/>
              <a:gd name="connsiteY2" fmla="*/ 366076 h 3564014"/>
              <a:gd name="connsiteX3" fmla="*/ 136608 w 840223"/>
              <a:gd name="connsiteY3" fmla="*/ 147174 h 3564014"/>
              <a:gd name="connsiteX4" fmla="*/ 87746 w 840223"/>
              <a:gd name="connsiteY4" fmla="*/ 20442 h 3564014"/>
              <a:gd name="connsiteX5" fmla="*/ 84187 w 840223"/>
              <a:gd name="connsiteY5" fmla="*/ 0 h 3564014"/>
              <a:gd name="connsiteX6" fmla="*/ 262577 w 840223"/>
              <a:gd name="connsiteY6" fmla="*/ 115102 h 3564014"/>
              <a:gd name="connsiteX7" fmla="*/ 275093 w 840223"/>
              <a:gd name="connsiteY7" fmla="*/ 135730 h 3564014"/>
              <a:gd name="connsiteX8" fmla="*/ 415585 w 840223"/>
              <a:gd name="connsiteY8" fmla="*/ 273907 h 3564014"/>
              <a:gd name="connsiteX9" fmla="*/ 695383 w 840223"/>
              <a:gd name="connsiteY9" fmla="*/ 842556 h 3564014"/>
              <a:gd name="connsiteX10" fmla="*/ 693737 w 840223"/>
              <a:gd name="connsiteY10" fmla="*/ 826097 h 3564014"/>
              <a:gd name="connsiteX11" fmla="*/ 668227 w 840223"/>
              <a:gd name="connsiteY11" fmla="*/ 743804 h 3564014"/>
              <a:gd name="connsiteX12" fmla="*/ 650122 w 840223"/>
              <a:gd name="connsiteY12" fmla="*/ 708418 h 3564014"/>
              <a:gd name="connsiteX13" fmla="*/ 259226 w 840223"/>
              <a:gd name="connsiteY13" fmla="*/ 708418 h 3564014"/>
              <a:gd name="connsiteX14" fmla="*/ 240298 w 840223"/>
              <a:gd name="connsiteY14" fmla="*/ 743804 h 3564014"/>
              <a:gd name="connsiteX15" fmla="*/ 212319 w 840223"/>
              <a:gd name="connsiteY15" fmla="*/ 826098 h 3564014"/>
              <a:gd name="connsiteX16" fmla="*/ 209849 w 840223"/>
              <a:gd name="connsiteY16" fmla="*/ 842556 h 3564014"/>
              <a:gd name="connsiteX17" fmla="*/ 645184 w 840223"/>
              <a:gd name="connsiteY17" fmla="*/ 1034301 h 3564014"/>
              <a:gd name="connsiteX18" fmla="*/ 646007 w 840223"/>
              <a:gd name="connsiteY18" fmla="*/ 1032655 h 3564014"/>
              <a:gd name="connsiteX19" fmla="*/ 673987 w 840223"/>
              <a:gd name="connsiteY19" fmla="*/ 975050 h 3564014"/>
              <a:gd name="connsiteX20" fmla="*/ 692915 w 840223"/>
              <a:gd name="connsiteY20" fmla="*/ 900985 h 3564014"/>
              <a:gd name="connsiteX21" fmla="*/ 212319 w 840223"/>
              <a:gd name="connsiteY21" fmla="*/ 900985 h 3564014"/>
              <a:gd name="connsiteX22" fmla="*/ 230423 w 840223"/>
              <a:gd name="connsiteY22" fmla="*/ 975050 h 3564014"/>
              <a:gd name="connsiteX23" fmla="*/ 258403 w 840223"/>
              <a:gd name="connsiteY23" fmla="*/ 1032655 h 3564014"/>
              <a:gd name="connsiteX24" fmla="*/ 260049 w 840223"/>
              <a:gd name="connsiteY24" fmla="*/ 1034301 h 3564014"/>
              <a:gd name="connsiteX25" fmla="*/ 683862 w 840223"/>
              <a:gd name="connsiteY25" fmla="*/ 1723100 h 3564014"/>
              <a:gd name="connsiteX26" fmla="*/ 682216 w 840223"/>
              <a:gd name="connsiteY26" fmla="*/ 1704996 h 3564014"/>
              <a:gd name="connsiteX27" fmla="*/ 659997 w 840223"/>
              <a:gd name="connsiteY27" fmla="*/ 1622702 h 3564014"/>
              <a:gd name="connsiteX28" fmla="*/ 658351 w 840223"/>
              <a:gd name="connsiteY28" fmla="*/ 1618588 h 3564014"/>
              <a:gd name="connsiteX29" fmla="*/ 643539 w 840223"/>
              <a:gd name="connsiteY29" fmla="*/ 1588962 h 3564014"/>
              <a:gd name="connsiteX30" fmla="*/ 235361 w 840223"/>
              <a:gd name="connsiteY30" fmla="*/ 1588962 h 3564014"/>
              <a:gd name="connsiteX31" fmla="*/ 214787 w 840223"/>
              <a:gd name="connsiteY31" fmla="*/ 1622702 h 3564014"/>
              <a:gd name="connsiteX32" fmla="*/ 193391 w 840223"/>
              <a:gd name="connsiteY32" fmla="*/ 1704996 h 3564014"/>
              <a:gd name="connsiteX33" fmla="*/ 194214 w 840223"/>
              <a:gd name="connsiteY33" fmla="*/ 1723100 h 3564014"/>
              <a:gd name="connsiteX34" fmla="*/ 469898 w 840223"/>
              <a:gd name="connsiteY34" fmla="*/ 1723100 h 3564014"/>
              <a:gd name="connsiteX35" fmla="*/ 470721 w 840223"/>
              <a:gd name="connsiteY35" fmla="*/ 1723100 h 3564014"/>
              <a:gd name="connsiteX36" fmla="*/ 626256 w 840223"/>
              <a:gd name="connsiteY36" fmla="*/ 1915668 h 3564014"/>
              <a:gd name="connsiteX37" fmla="*/ 633663 w 840223"/>
              <a:gd name="connsiteY37" fmla="*/ 1904147 h 3564014"/>
              <a:gd name="connsiteX38" fmla="*/ 646007 w 840223"/>
              <a:gd name="connsiteY38" fmla="*/ 1882750 h 3564014"/>
              <a:gd name="connsiteX39" fmla="*/ 645184 w 840223"/>
              <a:gd name="connsiteY39" fmla="*/ 1882750 h 3564014"/>
              <a:gd name="connsiteX40" fmla="*/ 662466 w 840223"/>
              <a:gd name="connsiteY40" fmla="*/ 1845719 h 3564014"/>
              <a:gd name="connsiteX41" fmla="*/ 680570 w 840223"/>
              <a:gd name="connsiteY41" fmla="*/ 1781529 h 3564014"/>
              <a:gd name="connsiteX42" fmla="*/ 470721 w 840223"/>
              <a:gd name="connsiteY42" fmla="*/ 1781529 h 3564014"/>
              <a:gd name="connsiteX43" fmla="*/ 469898 w 840223"/>
              <a:gd name="connsiteY43" fmla="*/ 1781529 h 3564014"/>
              <a:gd name="connsiteX44" fmla="*/ 201620 w 840223"/>
              <a:gd name="connsiteY44" fmla="*/ 1781529 h 3564014"/>
              <a:gd name="connsiteX45" fmla="*/ 222194 w 840223"/>
              <a:gd name="connsiteY45" fmla="*/ 1845718 h 3564014"/>
              <a:gd name="connsiteX46" fmla="*/ 250174 w 840223"/>
              <a:gd name="connsiteY46" fmla="*/ 1903324 h 3564014"/>
              <a:gd name="connsiteX47" fmla="*/ 257580 w 840223"/>
              <a:gd name="connsiteY47" fmla="*/ 1914845 h 3564014"/>
              <a:gd name="connsiteX48" fmla="*/ 257580 w 840223"/>
              <a:gd name="connsiteY48" fmla="*/ 1915668 h 3564014"/>
              <a:gd name="connsiteX49" fmla="*/ 683040 w 840223"/>
              <a:gd name="connsiteY49" fmla="*/ 2634916 h 3564014"/>
              <a:gd name="connsiteX50" fmla="*/ 681394 w 840223"/>
              <a:gd name="connsiteY50" fmla="*/ 2625041 h 3564014"/>
              <a:gd name="connsiteX51" fmla="*/ 650122 w 840223"/>
              <a:gd name="connsiteY51" fmla="*/ 2542747 h 3564014"/>
              <a:gd name="connsiteX52" fmla="*/ 618850 w 840223"/>
              <a:gd name="connsiteY52" fmla="*/ 2494194 h 3564014"/>
              <a:gd name="connsiteX53" fmla="*/ 190099 w 840223"/>
              <a:gd name="connsiteY53" fmla="*/ 2494194 h 3564014"/>
              <a:gd name="connsiteX54" fmla="*/ 158827 w 840223"/>
              <a:gd name="connsiteY54" fmla="*/ 2542747 h 3564014"/>
              <a:gd name="connsiteX55" fmla="*/ 130847 w 840223"/>
              <a:gd name="connsiteY55" fmla="*/ 2625041 h 3564014"/>
              <a:gd name="connsiteX56" fmla="*/ 130025 w 840223"/>
              <a:gd name="connsiteY56" fmla="*/ 2634916 h 3564014"/>
              <a:gd name="connsiteX57" fmla="*/ 624610 w 840223"/>
              <a:gd name="connsiteY57" fmla="*/ 2822546 h 3564014"/>
              <a:gd name="connsiteX58" fmla="*/ 659174 w 840223"/>
              <a:gd name="connsiteY58" fmla="*/ 2764940 h 3564014"/>
              <a:gd name="connsiteX59" fmla="*/ 682216 w 840223"/>
              <a:gd name="connsiteY59" fmla="*/ 2695813 h 3564014"/>
              <a:gd name="connsiteX60" fmla="*/ 134962 w 840223"/>
              <a:gd name="connsiteY60" fmla="*/ 2695813 h 3564014"/>
              <a:gd name="connsiteX61" fmla="*/ 161296 w 840223"/>
              <a:gd name="connsiteY61" fmla="*/ 2764940 h 3564014"/>
              <a:gd name="connsiteX62" fmla="*/ 198328 w 840223"/>
              <a:gd name="connsiteY62" fmla="*/ 2822546 h 3564014"/>
              <a:gd name="connsiteX63" fmla="*/ 210673 w 840223"/>
              <a:gd name="connsiteY63" fmla="*/ 2837359 h 3564014"/>
              <a:gd name="connsiteX64" fmla="*/ 613913 w 840223"/>
              <a:gd name="connsiteY64" fmla="*/ 2837359 h 3564014"/>
              <a:gd name="connsiteX65" fmla="*/ 624610 w 840223"/>
              <a:gd name="connsiteY65" fmla="*/ 2822546 h 3564014"/>
              <a:gd name="connsiteX66" fmla="*/ 396657 w 840223"/>
              <a:gd name="connsiteY66" fmla="*/ 3210973 h 3564014"/>
              <a:gd name="connsiteX67" fmla="*/ 129201 w 840223"/>
              <a:gd name="connsiteY67" fmla="*/ 3564014 h 3564014"/>
              <a:gd name="connsiteX68" fmla="*/ 0 w 840223"/>
              <a:gd name="connsiteY68" fmla="*/ 3564014 h 3564014"/>
              <a:gd name="connsiteX69" fmla="*/ 302018 w 840223"/>
              <a:gd name="connsiteY69" fmla="*/ 3132794 h 3564014"/>
              <a:gd name="connsiteX70" fmla="*/ 371145 w 840223"/>
              <a:gd name="connsiteY70" fmla="*/ 3189577 h 3564014"/>
              <a:gd name="connsiteX71" fmla="*/ 396657 w 840223"/>
              <a:gd name="connsiteY71" fmla="*/ 3210973 h 3564014"/>
              <a:gd name="connsiteX72" fmla="*/ 840220 w 840223"/>
              <a:gd name="connsiteY72" fmla="*/ 3562368 h 3564014"/>
              <a:gd name="connsiteX73" fmla="*/ 711020 w 840223"/>
              <a:gd name="connsiteY73" fmla="*/ 3562368 h 3564014"/>
              <a:gd name="connsiteX74" fmla="*/ 435335 w 840223"/>
              <a:gd name="connsiteY74" fmla="*/ 3209327 h 3564014"/>
              <a:gd name="connsiteX75" fmla="*/ 425459 w 840223"/>
              <a:gd name="connsiteY75" fmla="*/ 3201098 h 3564014"/>
              <a:gd name="connsiteX76" fmla="*/ 415584 w 840223"/>
              <a:gd name="connsiteY76" fmla="*/ 3192868 h 3564014"/>
              <a:gd name="connsiteX77" fmla="*/ 388427 w 840223"/>
              <a:gd name="connsiteY77" fmla="*/ 3170649 h 3564014"/>
              <a:gd name="connsiteX78" fmla="*/ 320946 w 840223"/>
              <a:gd name="connsiteY78" fmla="*/ 3114689 h 3564014"/>
              <a:gd name="connsiteX79" fmla="*/ 311071 w 840223"/>
              <a:gd name="connsiteY79" fmla="*/ 3106460 h 3564014"/>
              <a:gd name="connsiteX80" fmla="*/ 301196 w 840223"/>
              <a:gd name="connsiteY80" fmla="*/ 3098231 h 3564014"/>
              <a:gd name="connsiteX81" fmla="*/ 0 w 840223"/>
              <a:gd name="connsiteY81" fmla="*/ 2650552 h 3564014"/>
              <a:gd name="connsiteX82" fmla="*/ 311071 w 840223"/>
              <a:gd name="connsiteY82" fmla="*/ 2209457 h 3564014"/>
              <a:gd name="connsiteX83" fmla="*/ 320947 w 840223"/>
              <a:gd name="connsiteY83" fmla="*/ 2201228 h 3564014"/>
              <a:gd name="connsiteX84" fmla="*/ 330822 w 840223"/>
              <a:gd name="connsiteY84" fmla="*/ 2192998 h 3564014"/>
              <a:gd name="connsiteX85" fmla="*/ 348103 w 840223"/>
              <a:gd name="connsiteY85" fmla="*/ 2179008 h 3564014"/>
              <a:gd name="connsiteX86" fmla="*/ 427105 w 840223"/>
              <a:gd name="connsiteY86" fmla="*/ 2115642 h 3564014"/>
              <a:gd name="connsiteX87" fmla="*/ 436980 w 840223"/>
              <a:gd name="connsiteY87" fmla="*/ 2107413 h 3564014"/>
              <a:gd name="connsiteX88" fmla="*/ 446856 w 840223"/>
              <a:gd name="connsiteY88" fmla="*/ 2099184 h 3564014"/>
              <a:gd name="connsiteX89" fmla="*/ 581818 w 840223"/>
              <a:gd name="connsiteY89" fmla="*/ 1969982 h 3564014"/>
              <a:gd name="connsiteX90" fmla="*/ 297081 w 840223"/>
              <a:gd name="connsiteY90" fmla="*/ 1969982 h 3564014"/>
              <a:gd name="connsiteX91" fmla="*/ 408178 w 840223"/>
              <a:gd name="connsiteY91" fmla="*/ 2097538 h 3564014"/>
              <a:gd name="connsiteX92" fmla="*/ 329176 w 840223"/>
              <a:gd name="connsiteY92" fmla="*/ 2160903 h 3564014"/>
              <a:gd name="connsiteX93" fmla="*/ 311894 w 840223"/>
              <a:gd name="connsiteY93" fmla="*/ 2174894 h 3564014"/>
              <a:gd name="connsiteX94" fmla="*/ 64190 w 840223"/>
              <a:gd name="connsiteY94" fmla="*/ 1702527 h 3564014"/>
              <a:gd name="connsiteX95" fmla="*/ 336582 w 840223"/>
              <a:gd name="connsiteY95" fmla="*/ 1327267 h 3564014"/>
              <a:gd name="connsiteX96" fmla="*/ 393365 w 840223"/>
              <a:gd name="connsiteY96" fmla="*/ 1373352 h 3564014"/>
              <a:gd name="connsiteX97" fmla="*/ 433689 w 840223"/>
              <a:gd name="connsiteY97" fmla="*/ 1405446 h 3564014"/>
              <a:gd name="connsiteX98" fmla="*/ 286383 w 840223"/>
              <a:gd name="connsiteY98" fmla="*/ 1528887 h 3564014"/>
              <a:gd name="connsiteX99" fmla="*/ 604860 w 840223"/>
              <a:gd name="connsiteY99" fmla="*/ 1528887 h 3564014"/>
              <a:gd name="connsiteX100" fmla="*/ 476482 w 840223"/>
              <a:gd name="connsiteY100" fmla="*/ 1406269 h 3564014"/>
              <a:gd name="connsiteX101" fmla="*/ 466606 w 840223"/>
              <a:gd name="connsiteY101" fmla="*/ 1398040 h 3564014"/>
              <a:gd name="connsiteX102" fmla="*/ 455908 w 840223"/>
              <a:gd name="connsiteY102" fmla="*/ 1389811 h 3564014"/>
              <a:gd name="connsiteX103" fmla="*/ 413116 w 840223"/>
              <a:gd name="connsiteY103" fmla="*/ 1355247 h 3564014"/>
              <a:gd name="connsiteX104" fmla="*/ 358802 w 840223"/>
              <a:gd name="connsiteY104" fmla="*/ 1311631 h 3564014"/>
              <a:gd name="connsiteX105" fmla="*/ 348926 w 840223"/>
              <a:gd name="connsiteY105" fmla="*/ 1303402 h 3564014"/>
              <a:gd name="connsiteX106" fmla="*/ 339051 w 840223"/>
              <a:gd name="connsiteY106" fmla="*/ 1295172 h 3564014"/>
              <a:gd name="connsiteX107" fmla="*/ 82294 w 840223"/>
              <a:gd name="connsiteY107" fmla="*/ 856547 h 3564014"/>
              <a:gd name="connsiteX108" fmla="*/ 339051 w 840223"/>
              <a:gd name="connsiteY108" fmla="*/ 403107 h 3564014"/>
              <a:gd name="connsiteX109" fmla="*/ 347281 w 840223"/>
              <a:gd name="connsiteY109" fmla="*/ 393232 h 3564014"/>
              <a:gd name="connsiteX110" fmla="*/ 355510 w 840223"/>
              <a:gd name="connsiteY110" fmla="*/ 383357 h 3564014"/>
              <a:gd name="connsiteX111" fmla="*/ 371969 w 840223"/>
              <a:gd name="connsiteY111" fmla="*/ 365252 h 3564014"/>
              <a:gd name="connsiteX112" fmla="*/ 436158 w 840223"/>
              <a:gd name="connsiteY112" fmla="*/ 292011 h 3564014"/>
              <a:gd name="connsiteX113" fmla="*/ 444387 w 840223"/>
              <a:gd name="connsiteY113" fmla="*/ 282136 h 3564014"/>
              <a:gd name="connsiteX114" fmla="*/ 452617 w 840223"/>
              <a:gd name="connsiteY114" fmla="*/ 272260 h 3564014"/>
              <a:gd name="connsiteX115" fmla="*/ 471157 w 840223"/>
              <a:gd name="connsiteY115" fmla="*/ 249683 h 3564014"/>
              <a:gd name="connsiteX116" fmla="*/ 576947 w 840223"/>
              <a:gd name="connsiteY116" fmla="*/ 317942 h 3564014"/>
              <a:gd name="connsiteX117" fmla="*/ 539848 w 840223"/>
              <a:gd name="connsiteY117" fmla="*/ 361138 h 3564014"/>
              <a:gd name="connsiteX118" fmla="*/ 531619 w 840223"/>
              <a:gd name="connsiteY118" fmla="*/ 371013 h 3564014"/>
              <a:gd name="connsiteX119" fmla="*/ 523390 w 840223"/>
              <a:gd name="connsiteY119" fmla="*/ 380888 h 3564014"/>
              <a:gd name="connsiteX120" fmla="*/ 471544 w 840223"/>
              <a:gd name="connsiteY120" fmla="*/ 440140 h 3564014"/>
              <a:gd name="connsiteX121" fmla="*/ 442741 w 840223"/>
              <a:gd name="connsiteY121" fmla="*/ 472234 h 3564014"/>
              <a:gd name="connsiteX122" fmla="*/ 434512 w 840223"/>
              <a:gd name="connsiteY122" fmla="*/ 482109 h 3564014"/>
              <a:gd name="connsiteX123" fmla="*/ 426283 w 840223"/>
              <a:gd name="connsiteY123" fmla="*/ 491984 h 3564014"/>
              <a:gd name="connsiteX124" fmla="*/ 296258 w 840223"/>
              <a:gd name="connsiteY124" fmla="*/ 653280 h 3564014"/>
              <a:gd name="connsiteX125" fmla="*/ 612267 w 840223"/>
              <a:gd name="connsiteY125" fmla="*/ 653280 h 3564014"/>
              <a:gd name="connsiteX126" fmla="*/ 463314 w 840223"/>
              <a:gd name="connsiteY126" fmla="*/ 490339 h 3564014"/>
              <a:gd name="connsiteX127" fmla="*/ 494586 w 840223"/>
              <a:gd name="connsiteY127" fmla="*/ 454953 h 3564014"/>
              <a:gd name="connsiteX128" fmla="*/ 543962 w 840223"/>
              <a:gd name="connsiteY128" fmla="*/ 398169 h 3564014"/>
              <a:gd name="connsiteX129" fmla="*/ 825408 w 840223"/>
              <a:gd name="connsiteY129" fmla="*/ 859838 h 3564014"/>
              <a:gd name="connsiteX130" fmla="*/ 572766 w 840223"/>
              <a:gd name="connsiteY130" fmla="*/ 1299287 h 3564014"/>
              <a:gd name="connsiteX131" fmla="*/ 516806 w 840223"/>
              <a:gd name="connsiteY131" fmla="*/ 1254025 h 3564014"/>
              <a:gd name="connsiteX132" fmla="*/ 476482 w 840223"/>
              <a:gd name="connsiteY132" fmla="*/ 1221931 h 3564014"/>
              <a:gd name="connsiteX133" fmla="*/ 605683 w 840223"/>
              <a:gd name="connsiteY133" fmla="*/ 1093553 h 3564014"/>
              <a:gd name="connsiteX134" fmla="*/ 302018 w 840223"/>
              <a:gd name="connsiteY134" fmla="*/ 1093553 h 3564014"/>
              <a:gd name="connsiteX135" fmla="*/ 436158 w 840223"/>
              <a:gd name="connsiteY135" fmla="*/ 1221931 h 3564014"/>
              <a:gd name="connsiteX136" fmla="*/ 446033 w 840223"/>
              <a:gd name="connsiteY136" fmla="*/ 1230161 h 3564014"/>
              <a:gd name="connsiteX137" fmla="*/ 455908 w 840223"/>
              <a:gd name="connsiteY137" fmla="*/ 1238390 h 3564014"/>
              <a:gd name="connsiteX138" fmla="*/ 497878 w 840223"/>
              <a:gd name="connsiteY138" fmla="*/ 1272130 h 3564014"/>
              <a:gd name="connsiteX139" fmla="*/ 552192 w 840223"/>
              <a:gd name="connsiteY139" fmla="*/ 1315746 h 3564014"/>
              <a:gd name="connsiteX140" fmla="*/ 562067 w 840223"/>
              <a:gd name="connsiteY140" fmla="*/ 1323976 h 3564014"/>
              <a:gd name="connsiteX141" fmla="*/ 571942 w 840223"/>
              <a:gd name="connsiteY141" fmla="*/ 1332205 h 3564014"/>
              <a:gd name="connsiteX142" fmla="*/ 794959 w 840223"/>
              <a:gd name="connsiteY142" fmla="*/ 1619410 h 3564014"/>
              <a:gd name="connsiteX143" fmla="*/ 794136 w 840223"/>
              <a:gd name="connsiteY143" fmla="*/ 1619410 h 3564014"/>
              <a:gd name="connsiteX144" fmla="*/ 812241 w 840223"/>
              <a:gd name="connsiteY144" fmla="*/ 1738737 h 3564014"/>
              <a:gd name="connsiteX145" fmla="*/ 783438 w 840223"/>
              <a:gd name="connsiteY145" fmla="*/ 1882750 h 3564014"/>
              <a:gd name="connsiteX146" fmla="*/ 784261 w 840223"/>
              <a:gd name="connsiteY146" fmla="*/ 1882750 h 3564014"/>
              <a:gd name="connsiteX147" fmla="*/ 533265 w 840223"/>
              <a:gd name="connsiteY147" fmla="*/ 2187237 h 3564014"/>
              <a:gd name="connsiteX148" fmla="*/ 523389 w 840223"/>
              <a:gd name="connsiteY148" fmla="*/ 2195467 h 3564014"/>
              <a:gd name="connsiteX149" fmla="*/ 513514 w 840223"/>
              <a:gd name="connsiteY149" fmla="*/ 2203696 h 3564014"/>
              <a:gd name="connsiteX150" fmla="*/ 432866 w 840223"/>
              <a:gd name="connsiteY150" fmla="*/ 2268709 h 3564014"/>
              <a:gd name="connsiteX151" fmla="*/ 417230 w 840223"/>
              <a:gd name="connsiteY151" fmla="*/ 2281052 h 3564014"/>
              <a:gd name="connsiteX152" fmla="*/ 406532 w 840223"/>
              <a:gd name="connsiteY152" fmla="*/ 2289282 h 3564014"/>
              <a:gd name="connsiteX153" fmla="*/ 396657 w 840223"/>
              <a:gd name="connsiteY153" fmla="*/ 2297511 h 3564014"/>
              <a:gd name="connsiteX154" fmla="*/ 242767 w 840223"/>
              <a:gd name="connsiteY154" fmla="*/ 2433296 h 3564014"/>
              <a:gd name="connsiteX155" fmla="*/ 571120 w 840223"/>
              <a:gd name="connsiteY155" fmla="*/ 2433296 h 3564014"/>
              <a:gd name="connsiteX156" fmla="*/ 438626 w 840223"/>
              <a:gd name="connsiteY156" fmla="*/ 2299157 h 3564014"/>
              <a:gd name="connsiteX157" fmla="*/ 453439 w 840223"/>
              <a:gd name="connsiteY157" fmla="*/ 2287636 h 3564014"/>
              <a:gd name="connsiteX158" fmla="*/ 534087 w 840223"/>
              <a:gd name="connsiteY158" fmla="*/ 2221801 h 3564014"/>
              <a:gd name="connsiteX159" fmla="*/ 814710 w 840223"/>
              <a:gd name="connsiteY159" fmla="*/ 2659604 h 3564014"/>
              <a:gd name="connsiteX160" fmla="*/ 531619 w 840223"/>
              <a:gd name="connsiteY160" fmla="*/ 3097407 h 3564014"/>
              <a:gd name="connsiteX161" fmla="*/ 497055 w 840223"/>
              <a:gd name="connsiteY161" fmla="*/ 3068605 h 3564014"/>
              <a:gd name="connsiteX162" fmla="*/ 436981 w 840223"/>
              <a:gd name="connsiteY162" fmla="*/ 3019229 h 3564014"/>
              <a:gd name="connsiteX163" fmla="*/ 562891 w 840223"/>
              <a:gd name="connsiteY163" fmla="*/ 2899080 h 3564014"/>
              <a:gd name="connsiteX164" fmla="*/ 264987 w 840223"/>
              <a:gd name="connsiteY164" fmla="*/ 2899080 h 3564014"/>
              <a:gd name="connsiteX165" fmla="*/ 396657 w 840223"/>
              <a:gd name="connsiteY165" fmla="*/ 3019229 h 3564014"/>
              <a:gd name="connsiteX166" fmla="*/ 406532 w 840223"/>
              <a:gd name="connsiteY166" fmla="*/ 3027458 h 3564014"/>
              <a:gd name="connsiteX167" fmla="*/ 416407 w 840223"/>
              <a:gd name="connsiteY167" fmla="*/ 3035687 h 3564014"/>
              <a:gd name="connsiteX168" fmla="*/ 477305 w 840223"/>
              <a:gd name="connsiteY168" fmla="*/ 3086710 h 3564014"/>
              <a:gd name="connsiteX169" fmla="*/ 511045 w 840223"/>
              <a:gd name="connsiteY169" fmla="*/ 3114689 h 3564014"/>
              <a:gd name="connsiteX170" fmla="*/ 520920 w 840223"/>
              <a:gd name="connsiteY170" fmla="*/ 3122919 h 3564014"/>
              <a:gd name="connsiteX171" fmla="*/ 530795 w 840223"/>
              <a:gd name="connsiteY171" fmla="*/ 3131148 h 3564014"/>
              <a:gd name="connsiteX172" fmla="*/ 840220 w 840223"/>
              <a:gd name="connsiteY172" fmla="*/ 3562368 h 356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40223" h="3564014">
                <a:moveTo>
                  <a:pt x="415585" y="273907"/>
                </a:moveTo>
                <a:cubicBezTo>
                  <a:pt x="393365" y="299417"/>
                  <a:pt x="371146" y="324929"/>
                  <a:pt x="348926" y="350440"/>
                </a:cubicBezTo>
                <a:cubicBezTo>
                  <a:pt x="344812" y="355377"/>
                  <a:pt x="339874" y="361138"/>
                  <a:pt x="335759" y="366076"/>
                </a:cubicBezTo>
                <a:cubicBezTo>
                  <a:pt x="264164" y="296949"/>
                  <a:pt x="181870" y="231114"/>
                  <a:pt x="136608" y="147174"/>
                </a:cubicBezTo>
                <a:cubicBezTo>
                  <a:pt x="113565" y="104382"/>
                  <a:pt x="97724" y="62000"/>
                  <a:pt x="87746" y="20442"/>
                </a:cubicBezTo>
                <a:lnTo>
                  <a:pt x="84187" y="0"/>
                </a:lnTo>
                <a:lnTo>
                  <a:pt x="262577" y="115102"/>
                </a:lnTo>
                <a:lnTo>
                  <a:pt x="275093" y="135730"/>
                </a:lnTo>
                <a:cubicBezTo>
                  <a:pt x="313128" y="185030"/>
                  <a:pt x="368060" y="227616"/>
                  <a:pt x="415585" y="273907"/>
                </a:cubicBezTo>
                <a:close/>
                <a:moveTo>
                  <a:pt x="695383" y="842556"/>
                </a:moveTo>
                <a:cubicBezTo>
                  <a:pt x="695383" y="836796"/>
                  <a:pt x="694561" y="831858"/>
                  <a:pt x="693737" y="826097"/>
                </a:cubicBezTo>
                <a:cubicBezTo>
                  <a:pt x="689623" y="798941"/>
                  <a:pt x="680570" y="770961"/>
                  <a:pt x="668227" y="743804"/>
                </a:cubicBezTo>
                <a:cubicBezTo>
                  <a:pt x="663289" y="731460"/>
                  <a:pt x="656705" y="719939"/>
                  <a:pt x="650122" y="708418"/>
                </a:cubicBezTo>
                <a:lnTo>
                  <a:pt x="259226" y="708418"/>
                </a:lnTo>
                <a:cubicBezTo>
                  <a:pt x="252642" y="720761"/>
                  <a:pt x="246059" y="732283"/>
                  <a:pt x="240298" y="743804"/>
                </a:cubicBezTo>
                <a:cubicBezTo>
                  <a:pt x="226308" y="771784"/>
                  <a:pt x="216433" y="799763"/>
                  <a:pt x="212319" y="826098"/>
                </a:cubicBezTo>
                <a:cubicBezTo>
                  <a:pt x="211495" y="831859"/>
                  <a:pt x="210673" y="837619"/>
                  <a:pt x="209849" y="842556"/>
                </a:cubicBezTo>
                <a:close/>
                <a:moveTo>
                  <a:pt x="645184" y="1034301"/>
                </a:moveTo>
                <a:cubicBezTo>
                  <a:pt x="645184" y="1033478"/>
                  <a:pt x="646007" y="1033478"/>
                  <a:pt x="646007" y="1032655"/>
                </a:cubicBezTo>
                <a:cubicBezTo>
                  <a:pt x="656706" y="1014551"/>
                  <a:pt x="666581" y="994800"/>
                  <a:pt x="673987" y="975050"/>
                </a:cubicBezTo>
                <a:cubicBezTo>
                  <a:pt x="683040" y="952007"/>
                  <a:pt x="689623" y="926496"/>
                  <a:pt x="692915" y="900985"/>
                </a:cubicBezTo>
                <a:lnTo>
                  <a:pt x="212319" y="900985"/>
                </a:lnTo>
                <a:cubicBezTo>
                  <a:pt x="215610" y="926496"/>
                  <a:pt x="221370" y="951184"/>
                  <a:pt x="230423" y="975050"/>
                </a:cubicBezTo>
                <a:cubicBezTo>
                  <a:pt x="237829" y="994800"/>
                  <a:pt x="247704" y="1014551"/>
                  <a:pt x="258403" y="1032655"/>
                </a:cubicBezTo>
                <a:cubicBezTo>
                  <a:pt x="259226" y="1033478"/>
                  <a:pt x="259226" y="1033478"/>
                  <a:pt x="260049" y="1034301"/>
                </a:cubicBezTo>
                <a:close/>
                <a:moveTo>
                  <a:pt x="683862" y="1723100"/>
                </a:moveTo>
                <a:cubicBezTo>
                  <a:pt x="683040" y="1716517"/>
                  <a:pt x="683040" y="1710757"/>
                  <a:pt x="682216" y="1704996"/>
                </a:cubicBezTo>
                <a:cubicBezTo>
                  <a:pt x="678924" y="1676193"/>
                  <a:pt x="671518" y="1648213"/>
                  <a:pt x="659997" y="1622702"/>
                </a:cubicBezTo>
                <a:cubicBezTo>
                  <a:pt x="659997" y="1621056"/>
                  <a:pt x="659174" y="1620233"/>
                  <a:pt x="658351" y="1618588"/>
                </a:cubicBezTo>
                <a:cubicBezTo>
                  <a:pt x="654236" y="1608712"/>
                  <a:pt x="649299" y="1598837"/>
                  <a:pt x="643539" y="1588962"/>
                </a:cubicBezTo>
                <a:lnTo>
                  <a:pt x="235361" y="1588962"/>
                </a:lnTo>
                <a:cubicBezTo>
                  <a:pt x="227954" y="1600483"/>
                  <a:pt x="220548" y="1611181"/>
                  <a:pt x="214787" y="1622702"/>
                </a:cubicBezTo>
                <a:cubicBezTo>
                  <a:pt x="201620" y="1649036"/>
                  <a:pt x="193391" y="1676193"/>
                  <a:pt x="193391" y="1704996"/>
                </a:cubicBezTo>
                <a:cubicBezTo>
                  <a:pt x="193391" y="1710757"/>
                  <a:pt x="193391" y="1717340"/>
                  <a:pt x="194214" y="1723100"/>
                </a:cubicBezTo>
                <a:lnTo>
                  <a:pt x="469898" y="1723100"/>
                </a:lnTo>
                <a:lnTo>
                  <a:pt x="470721" y="1723100"/>
                </a:lnTo>
                <a:close/>
                <a:moveTo>
                  <a:pt x="626256" y="1915668"/>
                </a:moveTo>
                <a:cubicBezTo>
                  <a:pt x="628726" y="1912376"/>
                  <a:pt x="631194" y="1908262"/>
                  <a:pt x="633663" y="1904147"/>
                </a:cubicBezTo>
                <a:cubicBezTo>
                  <a:pt x="637778" y="1896741"/>
                  <a:pt x="641893" y="1890157"/>
                  <a:pt x="646007" y="1882750"/>
                </a:cubicBezTo>
                <a:lnTo>
                  <a:pt x="645184" y="1882750"/>
                </a:lnTo>
                <a:cubicBezTo>
                  <a:pt x="651768" y="1870407"/>
                  <a:pt x="657528" y="1858062"/>
                  <a:pt x="662466" y="1845719"/>
                </a:cubicBezTo>
                <a:cubicBezTo>
                  <a:pt x="670695" y="1825145"/>
                  <a:pt x="677279" y="1803748"/>
                  <a:pt x="680570" y="1781529"/>
                </a:cubicBezTo>
                <a:lnTo>
                  <a:pt x="470721" y="1781529"/>
                </a:lnTo>
                <a:lnTo>
                  <a:pt x="469898" y="1781529"/>
                </a:lnTo>
                <a:lnTo>
                  <a:pt x="201620" y="1781529"/>
                </a:lnTo>
                <a:cubicBezTo>
                  <a:pt x="206558" y="1802926"/>
                  <a:pt x="213965" y="1824322"/>
                  <a:pt x="222194" y="1845718"/>
                </a:cubicBezTo>
                <a:cubicBezTo>
                  <a:pt x="229600" y="1865469"/>
                  <a:pt x="239475" y="1884396"/>
                  <a:pt x="250174" y="1903324"/>
                </a:cubicBezTo>
                <a:cubicBezTo>
                  <a:pt x="252642" y="1906616"/>
                  <a:pt x="255111" y="1910730"/>
                  <a:pt x="257580" y="1914845"/>
                </a:cubicBezTo>
                <a:lnTo>
                  <a:pt x="257580" y="1915668"/>
                </a:lnTo>
                <a:close/>
                <a:moveTo>
                  <a:pt x="683040" y="2634916"/>
                </a:moveTo>
                <a:cubicBezTo>
                  <a:pt x="682216" y="2631624"/>
                  <a:pt x="682216" y="2628332"/>
                  <a:pt x="681394" y="2625041"/>
                </a:cubicBezTo>
                <a:cubicBezTo>
                  <a:pt x="675633" y="2597884"/>
                  <a:pt x="664935" y="2569904"/>
                  <a:pt x="650122" y="2542747"/>
                </a:cubicBezTo>
                <a:cubicBezTo>
                  <a:pt x="641069" y="2526288"/>
                  <a:pt x="630371" y="2510653"/>
                  <a:pt x="618850" y="2494194"/>
                </a:cubicBezTo>
                <a:lnTo>
                  <a:pt x="190099" y="2494194"/>
                </a:lnTo>
                <a:cubicBezTo>
                  <a:pt x="178578" y="2509829"/>
                  <a:pt x="167880" y="2526288"/>
                  <a:pt x="158827" y="2542747"/>
                </a:cubicBezTo>
                <a:cubicBezTo>
                  <a:pt x="144014" y="2569081"/>
                  <a:pt x="134962" y="2597061"/>
                  <a:pt x="130847" y="2625041"/>
                </a:cubicBezTo>
                <a:cubicBezTo>
                  <a:pt x="130025" y="2628332"/>
                  <a:pt x="130025" y="2631624"/>
                  <a:pt x="130025" y="2634916"/>
                </a:cubicBezTo>
                <a:close/>
                <a:moveTo>
                  <a:pt x="624610" y="2822546"/>
                </a:moveTo>
                <a:cubicBezTo>
                  <a:pt x="638601" y="2803619"/>
                  <a:pt x="650122" y="2784691"/>
                  <a:pt x="659174" y="2764940"/>
                </a:cubicBezTo>
                <a:cubicBezTo>
                  <a:pt x="669873" y="2741898"/>
                  <a:pt x="678102" y="2718856"/>
                  <a:pt x="682216" y="2695813"/>
                </a:cubicBezTo>
                <a:lnTo>
                  <a:pt x="134962" y="2695813"/>
                </a:lnTo>
                <a:cubicBezTo>
                  <a:pt x="139900" y="2718856"/>
                  <a:pt x="148952" y="2741898"/>
                  <a:pt x="161296" y="2764940"/>
                </a:cubicBezTo>
                <a:cubicBezTo>
                  <a:pt x="171172" y="2783868"/>
                  <a:pt x="184339" y="2803619"/>
                  <a:pt x="198328" y="2822546"/>
                </a:cubicBezTo>
                <a:cubicBezTo>
                  <a:pt x="201620" y="2827484"/>
                  <a:pt x="205735" y="2832421"/>
                  <a:pt x="210673" y="2837359"/>
                </a:cubicBezTo>
                <a:lnTo>
                  <a:pt x="613913" y="2837359"/>
                </a:lnTo>
                <a:cubicBezTo>
                  <a:pt x="617204" y="2832421"/>
                  <a:pt x="621319" y="2827484"/>
                  <a:pt x="624610" y="2822546"/>
                </a:cubicBezTo>
                <a:close/>
                <a:moveTo>
                  <a:pt x="396657" y="3210973"/>
                </a:moveTo>
                <a:cubicBezTo>
                  <a:pt x="254288" y="3332768"/>
                  <a:pt x="129201" y="3448802"/>
                  <a:pt x="129201" y="3564014"/>
                </a:cubicBezTo>
                <a:lnTo>
                  <a:pt x="0" y="3564014"/>
                </a:lnTo>
                <a:cubicBezTo>
                  <a:pt x="0" y="3403540"/>
                  <a:pt x="146483" y="3265287"/>
                  <a:pt x="302018" y="3132794"/>
                </a:cubicBezTo>
                <a:cubicBezTo>
                  <a:pt x="324238" y="3151721"/>
                  <a:pt x="347280" y="3170649"/>
                  <a:pt x="371145" y="3189577"/>
                </a:cubicBezTo>
                <a:cubicBezTo>
                  <a:pt x="379375" y="3196983"/>
                  <a:pt x="388427" y="3203567"/>
                  <a:pt x="396657" y="3210973"/>
                </a:cubicBezTo>
                <a:close/>
                <a:moveTo>
                  <a:pt x="840220" y="3562368"/>
                </a:moveTo>
                <a:lnTo>
                  <a:pt x="711020" y="3562368"/>
                </a:lnTo>
                <a:cubicBezTo>
                  <a:pt x="711019" y="3448802"/>
                  <a:pt x="577703" y="3327830"/>
                  <a:pt x="435335" y="3209327"/>
                </a:cubicBezTo>
                <a:cubicBezTo>
                  <a:pt x="432043" y="3206858"/>
                  <a:pt x="428751" y="3203567"/>
                  <a:pt x="425459" y="3201098"/>
                </a:cubicBezTo>
                <a:cubicBezTo>
                  <a:pt x="422168" y="3198629"/>
                  <a:pt x="418876" y="3195337"/>
                  <a:pt x="415584" y="3192868"/>
                </a:cubicBezTo>
                <a:cubicBezTo>
                  <a:pt x="406532" y="3185462"/>
                  <a:pt x="397479" y="3178055"/>
                  <a:pt x="388427" y="3170649"/>
                </a:cubicBezTo>
                <a:cubicBezTo>
                  <a:pt x="366208" y="3152545"/>
                  <a:pt x="343165" y="3133617"/>
                  <a:pt x="320946" y="3114689"/>
                </a:cubicBezTo>
                <a:cubicBezTo>
                  <a:pt x="317655" y="3112220"/>
                  <a:pt x="314363" y="3108928"/>
                  <a:pt x="311071" y="3106460"/>
                </a:cubicBezTo>
                <a:cubicBezTo>
                  <a:pt x="307779" y="3103991"/>
                  <a:pt x="304488" y="3100699"/>
                  <a:pt x="301196" y="3098231"/>
                </a:cubicBezTo>
                <a:cubicBezTo>
                  <a:pt x="141546" y="2962445"/>
                  <a:pt x="0" y="2820077"/>
                  <a:pt x="0" y="2650552"/>
                </a:cubicBezTo>
                <a:cubicBezTo>
                  <a:pt x="0" y="2474443"/>
                  <a:pt x="151421" y="2339481"/>
                  <a:pt x="311071" y="2209457"/>
                </a:cubicBezTo>
                <a:cubicBezTo>
                  <a:pt x="314363" y="2206988"/>
                  <a:pt x="317655" y="2203696"/>
                  <a:pt x="320947" y="2201228"/>
                </a:cubicBezTo>
                <a:cubicBezTo>
                  <a:pt x="324238" y="2198759"/>
                  <a:pt x="327530" y="2195467"/>
                  <a:pt x="330822" y="2192998"/>
                </a:cubicBezTo>
                <a:cubicBezTo>
                  <a:pt x="336582" y="2188061"/>
                  <a:pt x="342343" y="2183946"/>
                  <a:pt x="348103" y="2179008"/>
                </a:cubicBezTo>
                <a:cubicBezTo>
                  <a:pt x="374437" y="2158435"/>
                  <a:pt x="401595" y="2137039"/>
                  <a:pt x="427105" y="2115642"/>
                </a:cubicBezTo>
                <a:cubicBezTo>
                  <a:pt x="430397" y="2113173"/>
                  <a:pt x="433689" y="2109881"/>
                  <a:pt x="436980" y="2107413"/>
                </a:cubicBezTo>
                <a:cubicBezTo>
                  <a:pt x="440272" y="2104944"/>
                  <a:pt x="443564" y="2101652"/>
                  <a:pt x="446856" y="2099184"/>
                </a:cubicBezTo>
                <a:cubicBezTo>
                  <a:pt x="496232" y="2057213"/>
                  <a:pt x="543140" y="2014420"/>
                  <a:pt x="581818" y="1969982"/>
                </a:cubicBezTo>
                <a:lnTo>
                  <a:pt x="297081" y="1969982"/>
                </a:lnTo>
                <a:cubicBezTo>
                  <a:pt x="329176" y="2013598"/>
                  <a:pt x="367854" y="2056391"/>
                  <a:pt x="408178" y="2097538"/>
                </a:cubicBezTo>
                <a:cubicBezTo>
                  <a:pt x="381844" y="2118934"/>
                  <a:pt x="355510" y="2139507"/>
                  <a:pt x="329176" y="2160903"/>
                </a:cubicBezTo>
                <a:cubicBezTo>
                  <a:pt x="323415" y="2165841"/>
                  <a:pt x="317655" y="2169956"/>
                  <a:pt x="311894" y="2174894"/>
                </a:cubicBezTo>
                <a:cubicBezTo>
                  <a:pt x="181047" y="2041578"/>
                  <a:pt x="64190" y="1890157"/>
                  <a:pt x="64190" y="1702527"/>
                </a:cubicBezTo>
                <a:cubicBezTo>
                  <a:pt x="64190" y="1547815"/>
                  <a:pt x="192568" y="1439187"/>
                  <a:pt x="336582" y="1327267"/>
                </a:cubicBezTo>
                <a:cubicBezTo>
                  <a:pt x="355510" y="1342903"/>
                  <a:pt x="374437" y="1358539"/>
                  <a:pt x="393365" y="1373352"/>
                </a:cubicBezTo>
                <a:cubicBezTo>
                  <a:pt x="407355" y="1384050"/>
                  <a:pt x="420522" y="1394748"/>
                  <a:pt x="433689" y="1405446"/>
                </a:cubicBezTo>
                <a:cubicBezTo>
                  <a:pt x="378552" y="1448239"/>
                  <a:pt x="327530" y="1488563"/>
                  <a:pt x="286383" y="1528887"/>
                </a:cubicBezTo>
                <a:lnTo>
                  <a:pt x="604860" y="1528887"/>
                </a:lnTo>
                <a:cubicBezTo>
                  <a:pt x="569474" y="1486917"/>
                  <a:pt x="525035" y="1446593"/>
                  <a:pt x="476482" y="1406269"/>
                </a:cubicBezTo>
                <a:cubicBezTo>
                  <a:pt x="473190" y="1403800"/>
                  <a:pt x="469898" y="1400508"/>
                  <a:pt x="466606" y="1398040"/>
                </a:cubicBezTo>
                <a:cubicBezTo>
                  <a:pt x="462492" y="1395571"/>
                  <a:pt x="459200" y="1392279"/>
                  <a:pt x="455908" y="1389811"/>
                </a:cubicBezTo>
                <a:cubicBezTo>
                  <a:pt x="441918" y="1378289"/>
                  <a:pt x="427929" y="1366768"/>
                  <a:pt x="413116" y="1355247"/>
                </a:cubicBezTo>
                <a:cubicBezTo>
                  <a:pt x="395011" y="1341257"/>
                  <a:pt x="376906" y="1326444"/>
                  <a:pt x="358802" y="1311631"/>
                </a:cubicBezTo>
                <a:cubicBezTo>
                  <a:pt x="355510" y="1309163"/>
                  <a:pt x="352218" y="1305871"/>
                  <a:pt x="348926" y="1303402"/>
                </a:cubicBezTo>
                <a:cubicBezTo>
                  <a:pt x="345635" y="1300933"/>
                  <a:pt x="342343" y="1297642"/>
                  <a:pt x="339051" y="1295172"/>
                </a:cubicBezTo>
                <a:cubicBezTo>
                  <a:pt x="207381" y="1184899"/>
                  <a:pt x="82294" y="1054052"/>
                  <a:pt x="82294" y="856547"/>
                </a:cubicBezTo>
                <a:cubicBezTo>
                  <a:pt x="82294" y="707594"/>
                  <a:pt x="203266" y="559465"/>
                  <a:pt x="339051" y="403107"/>
                </a:cubicBezTo>
                <a:cubicBezTo>
                  <a:pt x="341519" y="399815"/>
                  <a:pt x="343989" y="396524"/>
                  <a:pt x="347281" y="393232"/>
                </a:cubicBezTo>
                <a:cubicBezTo>
                  <a:pt x="349749" y="389940"/>
                  <a:pt x="352218" y="386648"/>
                  <a:pt x="355510" y="383357"/>
                </a:cubicBezTo>
                <a:cubicBezTo>
                  <a:pt x="361270" y="377596"/>
                  <a:pt x="366208" y="371835"/>
                  <a:pt x="371969" y="365252"/>
                </a:cubicBezTo>
                <a:cubicBezTo>
                  <a:pt x="393365" y="341387"/>
                  <a:pt x="414762" y="316699"/>
                  <a:pt x="436158" y="292011"/>
                </a:cubicBezTo>
                <a:cubicBezTo>
                  <a:pt x="438626" y="288719"/>
                  <a:pt x="441918" y="285427"/>
                  <a:pt x="444387" y="282136"/>
                </a:cubicBezTo>
                <a:cubicBezTo>
                  <a:pt x="446856" y="278844"/>
                  <a:pt x="450148" y="275552"/>
                  <a:pt x="452617" y="272260"/>
                </a:cubicBezTo>
                <a:lnTo>
                  <a:pt x="471157" y="249683"/>
                </a:lnTo>
                <a:lnTo>
                  <a:pt x="576947" y="317942"/>
                </a:lnTo>
                <a:lnTo>
                  <a:pt x="539848" y="361138"/>
                </a:lnTo>
                <a:cubicBezTo>
                  <a:pt x="537379" y="364429"/>
                  <a:pt x="534087" y="367721"/>
                  <a:pt x="531619" y="371013"/>
                </a:cubicBezTo>
                <a:cubicBezTo>
                  <a:pt x="529150" y="374305"/>
                  <a:pt x="525858" y="377596"/>
                  <a:pt x="523390" y="380888"/>
                </a:cubicBezTo>
                <a:cubicBezTo>
                  <a:pt x="506107" y="400639"/>
                  <a:pt x="488826" y="420389"/>
                  <a:pt x="471544" y="440140"/>
                </a:cubicBezTo>
                <a:cubicBezTo>
                  <a:pt x="461669" y="450838"/>
                  <a:pt x="451793" y="461536"/>
                  <a:pt x="442741" y="472234"/>
                </a:cubicBezTo>
                <a:cubicBezTo>
                  <a:pt x="440272" y="475526"/>
                  <a:pt x="436981" y="478818"/>
                  <a:pt x="434512" y="482109"/>
                </a:cubicBezTo>
                <a:cubicBezTo>
                  <a:pt x="432043" y="485401"/>
                  <a:pt x="428751" y="488693"/>
                  <a:pt x="426283" y="491984"/>
                </a:cubicBezTo>
                <a:cubicBezTo>
                  <a:pt x="377729" y="547122"/>
                  <a:pt x="333290" y="601436"/>
                  <a:pt x="296258" y="653280"/>
                </a:cubicBezTo>
                <a:lnTo>
                  <a:pt x="612267" y="653280"/>
                </a:lnTo>
                <a:cubicBezTo>
                  <a:pt x="571120" y="598966"/>
                  <a:pt x="519274" y="545476"/>
                  <a:pt x="463314" y="490339"/>
                </a:cubicBezTo>
                <a:cubicBezTo>
                  <a:pt x="474013" y="478818"/>
                  <a:pt x="483888" y="466474"/>
                  <a:pt x="494586" y="454953"/>
                </a:cubicBezTo>
                <a:cubicBezTo>
                  <a:pt x="511045" y="436025"/>
                  <a:pt x="527504" y="417098"/>
                  <a:pt x="543962" y="398169"/>
                </a:cubicBezTo>
                <a:cubicBezTo>
                  <a:pt x="694561" y="543830"/>
                  <a:pt x="825408" y="687021"/>
                  <a:pt x="825408" y="859838"/>
                </a:cubicBezTo>
                <a:cubicBezTo>
                  <a:pt x="825408" y="1049937"/>
                  <a:pt x="707728" y="1184899"/>
                  <a:pt x="572766" y="1299287"/>
                </a:cubicBezTo>
                <a:cubicBezTo>
                  <a:pt x="553838" y="1283651"/>
                  <a:pt x="535733" y="1268838"/>
                  <a:pt x="516806" y="1254025"/>
                </a:cubicBezTo>
                <a:cubicBezTo>
                  <a:pt x="503639" y="1243328"/>
                  <a:pt x="489649" y="1232629"/>
                  <a:pt x="476482" y="1221931"/>
                </a:cubicBezTo>
                <a:cubicBezTo>
                  <a:pt x="524212" y="1181607"/>
                  <a:pt x="569474" y="1138814"/>
                  <a:pt x="605683" y="1093553"/>
                </a:cubicBezTo>
                <a:lnTo>
                  <a:pt x="302018" y="1093553"/>
                </a:lnTo>
                <a:cubicBezTo>
                  <a:pt x="339874" y="1138814"/>
                  <a:pt x="386782" y="1180784"/>
                  <a:pt x="436158" y="1221931"/>
                </a:cubicBezTo>
                <a:cubicBezTo>
                  <a:pt x="439450" y="1224400"/>
                  <a:pt x="442741" y="1227691"/>
                  <a:pt x="446033" y="1230161"/>
                </a:cubicBezTo>
                <a:cubicBezTo>
                  <a:pt x="449325" y="1232629"/>
                  <a:pt x="452617" y="1235921"/>
                  <a:pt x="455908" y="1238390"/>
                </a:cubicBezTo>
                <a:cubicBezTo>
                  <a:pt x="469898" y="1249088"/>
                  <a:pt x="483888" y="1260609"/>
                  <a:pt x="497878" y="1272130"/>
                </a:cubicBezTo>
                <a:cubicBezTo>
                  <a:pt x="515983" y="1286943"/>
                  <a:pt x="534087" y="1300933"/>
                  <a:pt x="552192" y="1315746"/>
                </a:cubicBezTo>
                <a:cubicBezTo>
                  <a:pt x="555484" y="1318215"/>
                  <a:pt x="558775" y="1321506"/>
                  <a:pt x="562067" y="1323976"/>
                </a:cubicBezTo>
                <a:cubicBezTo>
                  <a:pt x="565359" y="1326444"/>
                  <a:pt x="568651" y="1329736"/>
                  <a:pt x="571942" y="1332205"/>
                </a:cubicBezTo>
                <a:cubicBezTo>
                  <a:pt x="669049" y="1413675"/>
                  <a:pt x="757927" y="1502553"/>
                  <a:pt x="794959" y="1619410"/>
                </a:cubicBezTo>
                <a:lnTo>
                  <a:pt x="794136" y="1619410"/>
                </a:lnTo>
                <a:cubicBezTo>
                  <a:pt x="805657" y="1656443"/>
                  <a:pt x="812241" y="1695944"/>
                  <a:pt x="812241" y="1738737"/>
                </a:cubicBezTo>
                <a:cubicBezTo>
                  <a:pt x="812241" y="1789759"/>
                  <a:pt x="801543" y="1837489"/>
                  <a:pt x="783438" y="1882750"/>
                </a:cubicBezTo>
                <a:lnTo>
                  <a:pt x="784261" y="1882750"/>
                </a:lnTo>
                <a:cubicBezTo>
                  <a:pt x="737354" y="1999608"/>
                  <a:pt x="638601" y="2098360"/>
                  <a:pt x="533265" y="2187237"/>
                </a:cubicBezTo>
                <a:cubicBezTo>
                  <a:pt x="529973" y="2189707"/>
                  <a:pt x="526681" y="2192998"/>
                  <a:pt x="523389" y="2195467"/>
                </a:cubicBezTo>
                <a:cubicBezTo>
                  <a:pt x="520098" y="2197936"/>
                  <a:pt x="516806" y="2201228"/>
                  <a:pt x="513514" y="2203696"/>
                </a:cubicBezTo>
                <a:cubicBezTo>
                  <a:pt x="486357" y="2225916"/>
                  <a:pt x="459200" y="2247312"/>
                  <a:pt x="432866" y="2268709"/>
                </a:cubicBezTo>
                <a:cubicBezTo>
                  <a:pt x="427105" y="2272823"/>
                  <a:pt x="422168" y="2276938"/>
                  <a:pt x="417230" y="2281052"/>
                </a:cubicBezTo>
                <a:cubicBezTo>
                  <a:pt x="413116" y="2283522"/>
                  <a:pt x="409824" y="2286813"/>
                  <a:pt x="406532" y="2289282"/>
                </a:cubicBezTo>
                <a:cubicBezTo>
                  <a:pt x="403240" y="2291751"/>
                  <a:pt x="399949" y="2295043"/>
                  <a:pt x="396657" y="2297511"/>
                </a:cubicBezTo>
                <a:cubicBezTo>
                  <a:pt x="340697" y="2343596"/>
                  <a:pt x="287206" y="2388034"/>
                  <a:pt x="242767" y="2433296"/>
                </a:cubicBezTo>
                <a:lnTo>
                  <a:pt x="571120" y="2433296"/>
                </a:lnTo>
                <a:cubicBezTo>
                  <a:pt x="532441" y="2388858"/>
                  <a:pt x="486357" y="2344419"/>
                  <a:pt x="438626" y="2299157"/>
                </a:cubicBezTo>
                <a:cubicBezTo>
                  <a:pt x="443564" y="2295865"/>
                  <a:pt x="448502" y="2291751"/>
                  <a:pt x="453439" y="2287636"/>
                </a:cubicBezTo>
                <a:cubicBezTo>
                  <a:pt x="479773" y="2266240"/>
                  <a:pt x="506931" y="2244021"/>
                  <a:pt x="534087" y="2221801"/>
                </a:cubicBezTo>
                <a:cubicBezTo>
                  <a:pt x="680570" y="2361700"/>
                  <a:pt x="814710" y="2495016"/>
                  <a:pt x="814710" y="2659604"/>
                </a:cubicBezTo>
                <a:cubicBezTo>
                  <a:pt x="814710" y="2825838"/>
                  <a:pt x="682216" y="2965737"/>
                  <a:pt x="531619" y="3097407"/>
                </a:cubicBezTo>
                <a:cubicBezTo>
                  <a:pt x="520098" y="3087532"/>
                  <a:pt x="508577" y="3078480"/>
                  <a:pt x="497055" y="3068605"/>
                </a:cubicBezTo>
                <a:cubicBezTo>
                  <a:pt x="477305" y="3052146"/>
                  <a:pt x="456731" y="3035687"/>
                  <a:pt x="436981" y="3019229"/>
                </a:cubicBezTo>
                <a:cubicBezTo>
                  <a:pt x="482243" y="2979728"/>
                  <a:pt x="525035" y="2939403"/>
                  <a:pt x="562891" y="2899080"/>
                </a:cubicBezTo>
                <a:lnTo>
                  <a:pt x="264987" y="2899080"/>
                </a:lnTo>
                <a:cubicBezTo>
                  <a:pt x="304488" y="2939403"/>
                  <a:pt x="349749" y="2979728"/>
                  <a:pt x="396657" y="3019229"/>
                </a:cubicBezTo>
                <a:cubicBezTo>
                  <a:pt x="399949" y="3021697"/>
                  <a:pt x="403240" y="3024989"/>
                  <a:pt x="406532" y="3027458"/>
                </a:cubicBezTo>
                <a:cubicBezTo>
                  <a:pt x="409824" y="3029926"/>
                  <a:pt x="413116" y="3033218"/>
                  <a:pt x="416407" y="3035687"/>
                </a:cubicBezTo>
                <a:cubicBezTo>
                  <a:pt x="436158" y="3052969"/>
                  <a:pt x="456731" y="3070251"/>
                  <a:pt x="477305" y="3086710"/>
                </a:cubicBezTo>
                <a:cubicBezTo>
                  <a:pt x="488826" y="3095761"/>
                  <a:pt x="499524" y="3105637"/>
                  <a:pt x="511045" y="3114689"/>
                </a:cubicBezTo>
                <a:cubicBezTo>
                  <a:pt x="514337" y="3117158"/>
                  <a:pt x="517629" y="3120450"/>
                  <a:pt x="520920" y="3122919"/>
                </a:cubicBezTo>
                <a:cubicBezTo>
                  <a:pt x="524212" y="3125387"/>
                  <a:pt x="527504" y="3128679"/>
                  <a:pt x="530795" y="3131148"/>
                </a:cubicBezTo>
                <a:cubicBezTo>
                  <a:pt x="691269" y="3265287"/>
                  <a:pt x="841044" y="3404364"/>
                  <a:pt x="840220" y="3562368"/>
                </a:cubicBezTo>
                <a:close/>
              </a:path>
            </a:pathLst>
          </a:custGeom>
          <a:solidFill>
            <a:schemeClr val="accent2"/>
          </a:solidFill>
          <a:ln w="9525" cap="flat">
            <a:noFill/>
            <a:prstDash val="solid"/>
            <a:miter/>
          </a:ln>
        </p:spPr>
        <p:txBody>
          <a:bodyPr wrap="square" rtlCol="0" anchor="ctr">
            <a:noAutofit/>
          </a:bodyPr>
          <a:lstStyle/>
          <a:p>
            <a:endParaRPr lang="en-US"/>
          </a:p>
        </p:txBody>
      </p:sp>
      <p:sp>
        <p:nvSpPr>
          <p:cNvPr id="571" name="Freeform: Shape 570">
            <a:extLst>
              <a:ext uri="{FF2B5EF4-FFF2-40B4-BE49-F238E27FC236}">
                <a16:creationId xmlns:a16="http://schemas.microsoft.com/office/drawing/2014/main" id="{9B14B12C-7B22-4D86-9860-BEE024252259}"/>
              </a:ext>
            </a:extLst>
          </p:cNvPr>
          <p:cNvSpPr/>
          <p:nvPr userDrawn="1"/>
        </p:nvSpPr>
        <p:spPr>
          <a:xfrm rot="1800000">
            <a:off x="1871585" y="-680720"/>
            <a:ext cx="1784313" cy="7923565"/>
          </a:xfrm>
          <a:custGeom>
            <a:avLst/>
            <a:gdLst>
              <a:gd name="connsiteX0" fmla="*/ 652884 w 1784313"/>
              <a:gd name="connsiteY0" fmla="*/ 6991381 h 7923565"/>
              <a:gd name="connsiteX1" fmla="*/ 802318 w 1784313"/>
              <a:gd name="connsiteY1" fmla="*/ 7114129 h 7923565"/>
              <a:gd name="connsiteX2" fmla="*/ 857467 w 1784313"/>
              <a:gd name="connsiteY2" fmla="*/ 7160383 h 7923565"/>
              <a:gd name="connsiteX3" fmla="*/ 279299 w 1784313"/>
              <a:gd name="connsiteY3" fmla="*/ 7923565 h 7923565"/>
              <a:gd name="connsiteX4" fmla="*/ 0 w 1784313"/>
              <a:gd name="connsiteY4" fmla="*/ 7923565 h 7923565"/>
              <a:gd name="connsiteX5" fmla="*/ 652884 w 1784313"/>
              <a:gd name="connsiteY5" fmla="*/ 6991381 h 7923565"/>
              <a:gd name="connsiteX6" fmla="*/ 291752 w 1784313"/>
              <a:gd name="connsiteY6" fmla="*/ 6046743 h 7923565"/>
              <a:gd name="connsiteX7" fmla="*/ 348680 w 1784313"/>
              <a:gd name="connsiteY7" fmla="*/ 6196177 h 7923565"/>
              <a:gd name="connsiteX8" fmla="*/ 428733 w 1784313"/>
              <a:gd name="connsiteY8" fmla="*/ 6320706 h 7923565"/>
              <a:gd name="connsiteX9" fmla="*/ 455418 w 1784313"/>
              <a:gd name="connsiteY9" fmla="*/ 6352727 h 7923565"/>
              <a:gd name="connsiteX10" fmla="*/ 1327117 w 1784313"/>
              <a:gd name="connsiteY10" fmla="*/ 6352727 h 7923565"/>
              <a:gd name="connsiteX11" fmla="*/ 1350243 w 1784313"/>
              <a:gd name="connsiteY11" fmla="*/ 6320706 h 7923565"/>
              <a:gd name="connsiteX12" fmla="*/ 1424960 w 1784313"/>
              <a:gd name="connsiteY12" fmla="*/ 6196177 h 7923565"/>
              <a:gd name="connsiteX13" fmla="*/ 1474771 w 1784313"/>
              <a:gd name="connsiteY13" fmla="*/ 6046743 h 7923565"/>
              <a:gd name="connsiteX14" fmla="*/ 410943 w 1784313"/>
              <a:gd name="connsiteY14" fmla="*/ 5610895 h 7923565"/>
              <a:gd name="connsiteX15" fmla="*/ 343342 w 1784313"/>
              <a:gd name="connsiteY15" fmla="*/ 5715853 h 7923565"/>
              <a:gd name="connsiteX16" fmla="*/ 282856 w 1784313"/>
              <a:gd name="connsiteY16" fmla="*/ 5893751 h 7923565"/>
              <a:gd name="connsiteX17" fmla="*/ 281078 w 1784313"/>
              <a:gd name="connsiteY17" fmla="*/ 5915099 h 7923565"/>
              <a:gd name="connsiteX18" fmla="*/ 1476551 w 1784313"/>
              <a:gd name="connsiteY18" fmla="*/ 5915099 h 7923565"/>
              <a:gd name="connsiteX19" fmla="*/ 1472993 w 1784313"/>
              <a:gd name="connsiteY19" fmla="*/ 5893751 h 7923565"/>
              <a:gd name="connsiteX20" fmla="*/ 1405392 w 1784313"/>
              <a:gd name="connsiteY20" fmla="*/ 5715853 h 7923565"/>
              <a:gd name="connsiteX21" fmla="*/ 1337791 w 1784313"/>
              <a:gd name="connsiteY21" fmla="*/ 5610895 h 7923565"/>
              <a:gd name="connsiteX22" fmla="*/ 435849 w 1784313"/>
              <a:gd name="connsiteY22" fmla="*/ 4070300 h 7923565"/>
              <a:gd name="connsiteX23" fmla="*/ 480324 w 1784313"/>
              <a:gd name="connsiteY23" fmla="*/ 4209061 h 7923565"/>
              <a:gd name="connsiteX24" fmla="*/ 540809 w 1784313"/>
              <a:gd name="connsiteY24" fmla="*/ 4333589 h 7923565"/>
              <a:gd name="connsiteX25" fmla="*/ 556819 w 1784313"/>
              <a:gd name="connsiteY25" fmla="*/ 4358495 h 7923565"/>
              <a:gd name="connsiteX26" fmla="*/ 556819 w 1784313"/>
              <a:gd name="connsiteY26" fmla="*/ 4360273 h 7923565"/>
              <a:gd name="connsiteX27" fmla="*/ 1353801 w 1784313"/>
              <a:gd name="connsiteY27" fmla="*/ 4360273 h 7923565"/>
              <a:gd name="connsiteX28" fmla="*/ 1369813 w 1784313"/>
              <a:gd name="connsiteY28" fmla="*/ 4335367 h 7923565"/>
              <a:gd name="connsiteX29" fmla="*/ 1396497 w 1784313"/>
              <a:gd name="connsiteY29" fmla="*/ 4289114 h 7923565"/>
              <a:gd name="connsiteX30" fmla="*/ 1394718 w 1784313"/>
              <a:gd name="connsiteY30" fmla="*/ 4289114 h 7923565"/>
              <a:gd name="connsiteX31" fmla="*/ 1432076 w 1784313"/>
              <a:gd name="connsiteY31" fmla="*/ 4209060 h 7923565"/>
              <a:gd name="connsiteX32" fmla="*/ 1471213 w 1784313"/>
              <a:gd name="connsiteY32" fmla="*/ 4070300 h 7923565"/>
              <a:gd name="connsiteX33" fmla="*/ 1017575 w 1784313"/>
              <a:gd name="connsiteY33" fmla="*/ 4070300 h 7923565"/>
              <a:gd name="connsiteX34" fmla="*/ 1015795 w 1784313"/>
              <a:gd name="connsiteY34" fmla="*/ 4070300 h 7923565"/>
              <a:gd name="connsiteX35" fmla="*/ 508787 w 1784313"/>
              <a:gd name="connsiteY35" fmla="*/ 3654019 h 7923565"/>
              <a:gd name="connsiteX36" fmla="*/ 464312 w 1784313"/>
              <a:gd name="connsiteY36" fmla="*/ 3726957 h 7923565"/>
              <a:gd name="connsiteX37" fmla="*/ 418059 w 1784313"/>
              <a:gd name="connsiteY37" fmla="*/ 3904855 h 7923565"/>
              <a:gd name="connsiteX38" fmla="*/ 419839 w 1784313"/>
              <a:gd name="connsiteY38" fmla="*/ 3943992 h 7923565"/>
              <a:gd name="connsiteX39" fmla="*/ 1015795 w 1784313"/>
              <a:gd name="connsiteY39" fmla="*/ 3943992 h 7923565"/>
              <a:gd name="connsiteX40" fmla="*/ 1017575 w 1784313"/>
              <a:gd name="connsiteY40" fmla="*/ 3943992 h 7923565"/>
              <a:gd name="connsiteX41" fmla="*/ 1478329 w 1784313"/>
              <a:gd name="connsiteY41" fmla="*/ 3943992 h 7923565"/>
              <a:gd name="connsiteX42" fmla="*/ 1474772 w 1784313"/>
              <a:gd name="connsiteY42" fmla="*/ 3904854 h 7923565"/>
              <a:gd name="connsiteX43" fmla="*/ 1426740 w 1784313"/>
              <a:gd name="connsiteY43" fmla="*/ 3726957 h 7923565"/>
              <a:gd name="connsiteX44" fmla="*/ 1423182 w 1784313"/>
              <a:gd name="connsiteY44" fmla="*/ 3718063 h 7923565"/>
              <a:gd name="connsiteX45" fmla="*/ 1391161 w 1784313"/>
              <a:gd name="connsiteY45" fmla="*/ 3654020 h 7923565"/>
              <a:gd name="connsiteX46" fmla="*/ 458976 w 1784313"/>
              <a:gd name="connsiteY46" fmla="*/ 2166795 h 7923565"/>
              <a:gd name="connsiteX47" fmla="*/ 498114 w 1784313"/>
              <a:gd name="connsiteY47" fmla="*/ 2326903 h 7923565"/>
              <a:gd name="connsiteX48" fmla="*/ 558599 w 1784313"/>
              <a:gd name="connsiteY48" fmla="*/ 2451431 h 7923565"/>
              <a:gd name="connsiteX49" fmla="*/ 562157 w 1784313"/>
              <a:gd name="connsiteY49" fmla="*/ 2454989 h 7923565"/>
              <a:gd name="connsiteX50" fmla="*/ 1394718 w 1784313"/>
              <a:gd name="connsiteY50" fmla="*/ 2454989 h 7923565"/>
              <a:gd name="connsiteX51" fmla="*/ 1396497 w 1784313"/>
              <a:gd name="connsiteY51" fmla="*/ 2451431 h 7923565"/>
              <a:gd name="connsiteX52" fmla="*/ 1456982 w 1784313"/>
              <a:gd name="connsiteY52" fmla="*/ 2326903 h 7923565"/>
              <a:gd name="connsiteX53" fmla="*/ 1497899 w 1784313"/>
              <a:gd name="connsiteY53" fmla="*/ 2166795 h 7923565"/>
              <a:gd name="connsiteX54" fmla="*/ 560377 w 1784313"/>
              <a:gd name="connsiteY54" fmla="*/ 1750514 h 7923565"/>
              <a:gd name="connsiteX55" fmla="*/ 519461 w 1784313"/>
              <a:gd name="connsiteY55" fmla="*/ 1827009 h 7923565"/>
              <a:gd name="connsiteX56" fmla="*/ 458976 w 1784313"/>
              <a:gd name="connsiteY56" fmla="*/ 2004907 h 7923565"/>
              <a:gd name="connsiteX57" fmla="*/ 453638 w 1784313"/>
              <a:gd name="connsiteY57" fmla="*/ 2040486 h 7923565"/>
              <a:gd name="connsiteX58" fmla="*/ 1503235 w 1784313"/>
              <a:gd name="connsiteY58" fmla="*/ 2040486 h 7923565"/>
              <a:gd name="connsiteX59" fmla="*/ 1499677 w 1784313"/>
              <a:gd name="connsiteY59" fmla="*/ 2004907 h 7923565"/>
              <a:gd name="connsiteX60" fmla="*/ 1444530 w 1784313"/>
              <a:gd name="connsiteY60" fmla="*/ 1827009 h 7923565"/>
              <a:gd name="connsiteX61" fmla="*/ 1405392 w 1784313"/>
              <a:gd name="connsiteY61" fmla="*/ 1750514 h 7923565"/>
              <a:gd name="connsiteX62" fmla="*/ 1423182 w 1784313"/>
              <a:gd name="connsiteY62" fmla="*/ 0 h 7923565"/>
              <a:gd name="connsiteX63" fmla="*/ 1688249 w 1784313"/>
              <a:gd name="connsiteY63" fmla="*/ 0 h 7923565"/>
              <a:gd name="connsiteX64" fmla="*/ 1524583 w 1784313"/>
              <a:gd name="connsiteY64" fmla="*/ 539029 h 7923565"/>
              <a:gd name="connsiteX65" fmla="*/ 1167009 w 1784313"/>
              <a:gd name="connsiteY65" fmla="*/ 999785 h 7923565"/>
              <a:gd name="connsiteX66" fmla="*/ 1149220 w 1784313"/>
              <a:gd name="connsiteY66" fmla="*/ 1021133 h 7923565"/>
              <a:gd name="connsiteX67" fmla="*/ 1131430 w 1784313"/>
              <a:gd name="connsiteY67" fmla="*/ 1042481 h 7923565"/>
              <a:gd name="connsiteX68" fmla="*/ 1019353 w 1784313"/>
              <a:gd name="connsiteY68" fmla="*/ 1170567 h 7923565"/>
              <a:gd name="connsiteX69" fmla="*/ 957090 w 1784313"/>
              <a:gd name="connsiteY69" fmla="*/ 1239946 h 7923565"/>
              <a:gd name="connsiteX70" fmla="*/ 939300 w 1784313"/>
              <a:gd name="connsiteY70" fmla="*/ 1261294 h 7923565"/>
              <a:gd name="connsiteX71" fmla="*/ 921511 w 1784313"/>
              <a:gd name="connsiteY71" fmla="*/ 1282642 h 7923565"/>
              <a:gd name="connsiteX72" fmla="*/ 640432 w 1784313"/>
              <a:gd name="connsiteY72" fmla="*/ 1631321 h 7923565"/>
              <a:gd name="connsiteX73" fmla="*/ 1323559 w 1784313"/>
              <a:gd name="connsiteY73" fmla="*/ 1631321 h 7923565"/>
              <a:gd name="connsiteX74" fmla="*/ 1001563 w 1784313"/>
              <a:gd name="connsiteY74" fmla="*/ 1279084 h 7923565"/>
              <a:gd name="connsiteX75" fmla="*/ 1069165 w 1784313"/>
              <a:gd name="connsiteY75" fmla="*/ 1202589 h 7923565"/>
              <a:gd name="connsiteX76" fmla="*/ 1175903 w 1784313"/>
              <a:gd name="connsiteY76" fmla="*/ 1079839 h 7923565"/>
              <a:gd name="connsiteX77" fmla="*/ 1784313 w 1784313"/>
              <a:gd name="connsiteY77" fmla="*/ 2077846 h 7923565"/>
              <a:gd name="connsiteX78" fmla="*/ 1238168 w 1784313"/>
              <a:gd name="connsiteY78" fmla="*/ 3027819 h 7923565"/>
              <a:gd name="connsiteX79" fmla="*/ 1117198 w 1784313"/>
              <a:gd name="connsiteY79" fmla="*/ 2929975 h 7923565"/>
              <a:gd name="connsiteX80" fmla="*/ 1030027 w 1784313"/>
              <a:gd name="connsiteY80" fmla="*/ 2860596 h 7923565"/>
              <a:gd name="connsiteX81" fmla="*/ 1309327 w 1784313"/>
              <a:gd name="connsiteY81" fmla="*/ 2583075 h 7923565"/>
              <a:gd name="connsiteX82" fmla="*/ 652884 w 1784313"/>
              <a:gd name="connsiteY82" fmla="*/ 2583075 h 7923565"/>
              <a:gd name="connsiteX83" fmla="*/ 942858 w 1784313"/>
              <a:gd name="connsiteY83" fmla="*/ 2860596 h 7923565"/>
              <a:gd name="connsiteX84" fmla="*/ 964206 w 1784313"/>
              <a:gd name="connsiteY84" fmla="*/ 2878386 h 7923565"/>
              <a:gd name="connsiteX85" fmla="*/ 985554 w 1784313"/>
              <a:gd name="connsiteY85" fmla="*/ 2896175 h 7923565"/>
              <a:gd name="connsiteX86" fmla="*/ 1076281 w 1784313"/>
              <a:gd name="connsiteY86" fmla="*/ 2969113 h 7923565"/>
              <a:gd name="connsiteX87" fmla="*/ 1193693 w 1784313"/>
              <a:gd name="connsiteY87" fmla="*/ 3063399 h 7923565"/>
              <a:gd name="connsiteX88" fmla="*/ 1215041 w 1784313"/>
              <a:gd name="connsiteY88" fmla="*/ 3081189 h 7923565"/>
              <a:gd name="connsiteX89" fmla="*/ 1236389 w 1784313"/>
              <a:gd name="connsiteY89" fmla="*/ 3098979 h 7923565"/>
              <a:gd name="connsiteX90" fmla="*/ 1718492 w 1784313"/>
              <a:gd name="connsiteY90" fmla="*/ 3719841 h 7923565"/>
              <a:gd name="connsiteX91" fmla="*/ 1716713 w 1784313"/>
              <a:gd name="connsiteY91" fmla="*/ 3719841 h 7923565"/>
              <a:gd name="connsiteX92" fmla="*/ 1755850 w 1784313"/>
              <a:gd name="connsiteY92" fmla="*/ 3977793 h 7923565"/>
              <a:gd name="connsiteX93" fmla="*/ 1693587 w 1784313"/>
              <a:gd name="connsiteY93" fmla="*/ 4289114 h 7923565"/>
              <a:gd name="connsiteX94" fmla="*/ 1695365 w 1784313"/>
              <a:gd name="connsiteY94" fmla="*/ 4289114 h 7923565"/>
              <a:gd name="connsiteX95" fmla="*/ 1152777 w 1784313"/>
              <a:gd name="connsiteY95" fmla="*/ 4947335 h 7923565"/>
              <a:gd name="connsiteX96" fmla="*/ 1131430 w 1784313"/>
              <a:gd name="connsiteY96" fmla="*/ 4965125 h 7923565"/>
              <a:gd name="connsiteX97" fmla="*/ 1110082 w 1784313"/>
              <a:gd name="connsiteY97" fmla="*/ 4982915 h 7923565"/>
              <a:gd name="connsiteX98" fmla="*/ 935742 w 1784313"/>
              <a:gd name="connsiteY98" fmla="*/ 5123455 h 7923565"/>
              <a:gd name="connsiteX99" fmla="*/ 901941 w 1784313"/>
              <a:gd name="connsiteY99" fmla="*/ 5150139 h 7923565"/>
              <a:gd name="connsiteX100" fmla="*/ 878815 w 1784313"/>
              <a:gd name="connsiteY100" fmla="*/ 5167928 h 7923565"/>
              <a:gd name="connsiteX101" fmla="*/ 857467 w 1784313"/>
              <a:gd name="connsiteY101" fmla="*/ 5185718 h 7923565"/>
              <a:gd name="connsiteX102" fmla="*/ 524797 w 1784313"/>
              <a:gd name="connsiteY102" fmla="*/ 5479250 h 7923565"/>
              <a:gd name="connsiteX103" fmla="*/ 1234610 w 1784313"/>
              <a:gd name="connsiteY103" fmla="*/ 5479250 h 7923565"/>
              <a:gd name="connsiteX104" fmla="*/ 948194 w 1784313"/>
              <a:gd name="connsiteY104" fmla="*/ 5189276 h 7923565"/>
              <a:gd name="connsiteX105" fmla="*/ 980216 w 1784313"/>
              <a:gd name="connsiteY105" fmla="*/ 5164370 h 7923565"/>
              <a:gd name="connsiteX106" fmla="*/ 1154556 w 1784313"/>
              <a:gd name="connsiteY106" fmla="*/ 5022052 h 7923565"/>
              <a:gd name="connsiteX107" fmla="*/ 1761188 w 1784313"/>
              <a:gd name="connsiteY107" fmla="*/ 5968468 h 7923565"/>
              <a:gd name="connsiteX108" fmla="*/ 1149220 w 1784313"/>
              <a:gd name="connsiteY108" fmla="*/ 6914884 h 7923565"/>
              <a:gd name="connsiteX109" fmla="*/ 1074503 w 1784313"/>
              <a:gd name="connsiteY109" fmla="*/ 6852621 h 7923565"/>
              <a:gd name="connsiteX110" fmla="*/ 944636 w 1784313"/>
              <a:gd name="connsiteY110" fmla="*/ 6745882 h 7923565"/>
              <a:gd name="connsiteX111" fmla="*/ 1216821 w 1784313"/>
              <a:gd name="connsiteY111" fmla="*/ 6486151 h 7923565"/>
              <a:gd name="connsiteX112" fmla="*/ 572831 w 1784313"/>
              <a:gd name="connsiteY112" fmla="*/ 6486151 h 7923565"/>
              <a:gd name="connsiteX113" fmla="*/ 857467 w 1784313"/>
              <a:gd name="connsiteY113" fmla="*/ 6745882 h 7923565"/>
              <a:gd name="connsiteX114" fmla="*/ 878815 w 1784313"/>
              <a:gd name="connsiteY114" fmla="*/ 6763672 h 7923565"/>
              <a:gd name="connsiteX115" fmla="*/ 900163 w 1784313"/>
              <a:gd name="connsiteY115" fmla="*/ 6781462 h 7923565"/>
              <a:gd name="connsiteX116" fmla="*/ 1031807 w 1784313"/>
              <a:gd name="connsiteY116" fmla="*/ 6891758 h 7923565"/>
              <a:gd name="connsiteX117" fmla="*/ 1104744 w 1784313"/>
              <a:gd name="connsiteY117" fmla="*/ 6952244 h 7923565"/>
              <a:gd name="connsiteX118" fmla="*/ 1126092 w 1784313"/>
              <a:gd name="connsiteY118" fmla="*/ 6970033 h 7923565"/>
              <a:gd name="connsiteX119" fmla="*/ 1147440 w 1784313"/>
              <a:gd name="connsiteY119" fmla="*/ 6987823 h 7923565"/>
              <a:gd name="connsiteX120" fmla="*/ 1696943 w 1784313"/>
              <a:gd name="connsiteY120" fmla="*/ 7551415 h 7923565"/>
              <a:gd name="connsiteX121" fmla="*/ 1728168 w 1784313"/>
              <a:gd name="connsiteY121" fmla="*/ 7609403 h 7923565"/>
              <a:gd name="connsiteX122" fmla="*/ 1492092 w 1784313"/>
              <a:gd name="connsiteY122" fmla="*/ 7745701 h 7923565"/>
              <a:gd name="connsiteX123" fmla="*/ 1487198 w 1784313"/>
              <a:gd name="connsiteY123" fmla="*/ 7733214 h 7923565"/>
              <a:gd name="connsiteX124" fmla="*/ 941078 w 1784313"/>
              <a:gd name="connsiteY124" fmla="*/ 7156825 h 7923565"/>
              <a:gd name="connsiteX125" fmla="*/ 919730 w 1784313"/>
              <a:gd name="connsiteY125" fmla="*/ 7139035 h 7923565"/>
              <a:gd name="connsiteX126" fmla="*/ 898383 w 1784313"/>
              <a:gd name="connsiteY126" fmla="*/ 7121245 h 7923565"/>
              <a:gd name="connsiteX127" fmla="*/ 839677 w 1784313"/>
              <a:gd name="connsiteY127" fmla="*/ 7073214 h 7923565"/>
              <a:gd name="connsiteX128" fmla="*/ 693801 w 1784313"/>
              <a:gd name="connsiteY128" fmla="*/ 6952244 h 7923565"/>
              <a:gd name="connsiteX129" fmla="*/ 672454 w 1784313"/>
              <a:gd name="connsiteY129" fmla="*/ 6934454 h 7923565"/>
              <a:gd name="connsiteX130" fmla="*/ 651106 w 1784313"/>
              <a:gd name="connsiteY130" fmla="*/ 6916664 h 7923565"/>
              <a:gd name="connsiteX131" fmla="*/ 0 w 1784313"/>
              <a:gd name="connsiteY131" fmla="*/ 5948900 h 7923565"/>
              <a:gd name="connsiteX132" fmla="*/ 672454 w 1784313"/>
              <a:gd name="connsiteY132" fmla="*/ 4995368 h 7923565"/>
              <a:gd name="connsiteX133" fmla="*/ 693801 w 1784313"/>
              <a:gd name="connsiteY133" fmla="*/ 4977579 h 7923565"/>
              <a:gd name="connsiteX134" fmla="*/ 715149 w 1784313"/>
              <a:gd name="connsiteY134" fmla="*/ 4959789 h 7923565"/>
              <a:gd name="connsiteX135" fmla="*/ 752506 w 1784313"/>
              <a:gd name="connsiteY135" fmla="*/ 4929545 h 7923565"/>
              <a:gd name="connsiteX136" fmla="*/ 923288 w 1784313"/>
              <a:gd name="connsiteY136" fmla="*/ 4792565 h 7923565"/>
              <a:gd name="connsiteX137" fmla="*/ 944636 w 1784313"/>
              <a:gd name="connsiteY137" fmla="*/ 4774775 h 7923565"/>
              <a:gd name="connsiteX138" fmla="*/ 965984 w 1784313"/>
              <a:gd name="connsiteY138" fmla="*/ 4756985 h 7923565"/>
              <a:gd name="connsiteX139" fmla="*/ 1257736 w 1784313"/>
              <a:gd name="connsiteY139" fmla="*/ 4477685 h 7923565"/>
              <a:gd name="connsiteX140" fmla="*/ 642210 w 1784313"/>
              <a:gd name="connsiteY140" fmla="*/ 4477685 h 7923565"/>
              <a:gd name="connsiteX141" fmla="*/ 882373 w 1784313"/>
              <a:gd name="connsiteY141" fmla="*/ 4753428 h 7923565"/>
              <a:gd name="connsiteX142" fmla="*/ 711591 w 1784313"/>
              <a:gd name="connsiteY142" fmla="*/ 4890408 h 7923565"/>
              <a:gd name="connsiteX143" fmla="*/ 674232 w 1784313"/>
              <a:gd name="connsiteY143" fmla="*/ 4920651 h 7923565"/>
              <a:gd name="connsiteX144" fmla="*/ 138760 w 1784313"/>
              <a:gd name="connsiteY144" fmla="*/ 3899518 h 7923565"/>
              <a:gd name="connsiteX145" fmla="*/ 727601 w 1784313"/>
              <a:gd name="connsiteY145" fmla="*/ 3088305 h 7923565"/>
              <a:gd name="connsiteX146" fmla="*/ 850351 w 1784313"/>
              <a:gd name="connsiteY146" fmla="*/ 3187928 h 7923565"/>
              <a:gd name="connsiteX147" fmla="*/ 937520 w 1784313"/>
              <a:gd name="connsiteY147" fmla="*/ 3257307 h 7923565"/>
              <a:gd name="connsiteX148" fmla="*/ 619084 w 1784313"/>
              <a:gd name="connsiteY148" fmla="*/ 3524153 h 7923565"/>
              <a:gd name="connsiteX149" fmla="*/ 1307548 w 1784313"/>
              <a:gd name="connsiteY149" fmla="*/ 3524153 h 7923565"/>
              <a:gd name="connsiteX150" fmla="*/ 1030027 w 1784313"/>
              <a:gd name="connsiteY150" fmla="*/ 3259086 h 7923565"/>
              <a:gd name="connsiteX151" fmla="*/ 1008679 w 1784313"/>
              <a:gd name="connsiteY151" fmla="*/ 3241297 h 7923565"/>
              <a:gd name="connsiteX152" fmla="*/ 985553 w 1784313"/>
              <a:gd name="connsiteY152" fmla="*/ 3223507 h 7923565"/>
              <a:gd name="connsiteX153" fmla="*/ 893047 w 1784313"/>
              <a:gd name="connsiteY153" fmla="*/ 3148790 h 7923565"/>
              <a:gd name="connsiteX154" fmla="*/ 775634 w 1784313"/>
              <a:gd name="connsiteY154" fmla="*/ 3054503 h 7923565"/>
              <a:gd name="connsiteX155" fmla="*/ 754286 w 1784313"/>
              <a:gd name="connsiteY155" fmla="*/ 3036714 h 7923565"/>
              <a:gd name="connsiteX156" fmla="*/ 732939 w 1784313"/>
              <a:gd name="connsiteY156" fmla="*/ 3018924 h 7923565"/>
              <a:gd name="connsiteX157" fmla="*/ 177898 w 1784313"/>
              <a:gd name="connsiteY157" fmla="*/ 2070730 h 7923565"/>
              <a:gd name="connsiteX158" fmla="*/ 732939 w 1784313"/>
              <a:gd name="connsiteY158" fmla="*/ 1090512 h 7923565"/>
              <a:gd name="connsiteX159" fmla="*/ 750728 w 1784313"/>
              <a:gd name="connsiteY159" fmla="*/ 1069165 h 7923565"/>
              <a:gd name="connsiteX160" fmla="*/ 768518 w 1784313"/>
              <a:gd name="connsiteY160" fmla="*/ 1047817 h 7923565"/>
              <a:gd name="connsiteX161" fmla="*/ 804098 w 1784313"/>
              <a:gd name="connsiteY161" fmla="*/ 1008679 h 7923565"/>
              <a:gd name="connsiteX162" fmla="*/ 942858 w 1784313"/>
              <a:gd name="connsiteY162" fmla="*/ 850351 h 7923565"/>
              <a:gd name="connsiteX163" fmla="*/ 960648 w 1784313"/>
              <a:gd name="connsiteY163" fmla="*/ 829004 h 7923565"/>
              <a:gd name="connsiteX164" fmla="*/ 978438 w 1784313"/>
              <a:gd name="connsiteY164" fmla="*/ 807656 h 7923565"/>
              <a:gd name="connsiteX165" fmla="*/ 1287980 w 1784313"/>
              <a:gd name="connsiteY165" fmla="*/ 405607 h 7923565"/>
              <a:gd name="connsiteX166" fmla="*/ 1423182 w 1784313"/>
              <a:gd name="connsiteY166" fmla="*/ 0 h 7923565"/>
              <a:gd name="connsiteX167" fmla="*/ 514270 w 1784313"/>
              <a:gd name="connsiteY167" fmla="*/ 365613 h 7923565"/>
              <a:gd name="connsiteX168" fmla="*/ 526577 w 1784313"/>
              <a:gd name="connsiteY168" fmla="*/ 400270 h 7923565"/>
              <a:gd name="connsiteX169" fmla="*/ 898384 w 1784313"/>
              <a:gd name="connsiteY169" fmla="*/ 811214 h 7923565"/>
              <a:gd name="connsiteX170" fmla="*/ 754286 w 1784313"/>
              <a:gd name="connsiteY170" fmla="*/ 976658 h 7923565"/>
              <a:gd name="connsiteX171" fmla="*/ 725823 w 1784313"/>
              <a:gd name="connsiteY171" fmla="*/ 1010460 h 7923565"/>
              <a:gd name="connsiteX172" fmla="*/ 295310 w 1784313"/>
              <a:gd name="connsiteY172" fmla="*/ 537252 h 7923565"/>
              <a:gd name="connsiteX173" fmla="*/ 278887 w 1784313"/>
              <a:gd name="connsiteY173" fmla="*/ 501512 h 792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784313" h="7923565">
                <a:moveTo>
                  <a:pt x="652884" y="6991381"/>
                </a:moveTo>
                <a:cubicBezTo>
                  <a:pt x="700917" y="7032296"/>
                  <a:pt x="750728" y="7073214"/>
                  <a:pt x="802318" y="7114129"/>
                </a:cubicBezTo>
                <a:cubicBezTo>
                  <a:pt x="820108" y="7130141"/>
                  <a:pt x="839677" y="7144373"/>
                  <a:pt x="857467" y="7160383"/>
                </a:cubicBezTo>
                <a:cubicBezTo>
                  <a:pt x="549703" y="7423671"/>
                  <a:pt x="279299" y="7674508"/>
                  <a:pt x="279299" y="7923565"/>
                </a:cubicBezTo>
                <a:lnTo>
                  <a:pt x="0" y="7923565"/>
                </a:lnTo>
                <a:cubicBezTo>
                  <a:pt x="0" y="7576663"/>
                  <a:pt x="316658" y="7277795"/>
                  <a:pt x="652884" y="6991381"/>
                </a:cubicBezTo>
                <a:close/>
                <a:moveTo>
                  <a:pt x="291752" y="6046743"/>
                </a:moveTo>
                <a:cubicBezTo>
                  <a:pt x="302426" y="6096555"/>
                  <a:pt x="321994" y="6146366"/>
                  <a:pt x="348680" y="6196177"/>
                </a:cubicBezTo>
                <a:cubicBezTo>
                  <a:pt x="370027" y="6237095"/>
                  <a:pt x="398491" y="6279790"/>
                  <a:pt x="428733" y="6320706"/>
                </a:cubicBezTo>
                <a:cubicBezTo>
                  <a:pt x="435849" y="6331380"/>
                  <a:pt x="444744" y="6342053"/>
                  <a:pt x="455418" y="6352727"/>
                </a:cubicBezTo>
                <a:lnTo>
                  <a:pt x="1327117" y="6352727"/>
                </a:lnTo>
                <a:cubicBezTo>
                  <a:pt x="1334233" y="6342053"/>
                  <a:pt x="1343127" y="6331380"/>
                  <a:pt x="1350243" y="6320706"/>
                </a:cubicBezTo>
                <a:cubicBezTo>
                  <a:pt x="1380487" y="6279790"/>
                  <a:pt x="1405392" y="6238873"/>
                  <a:pt x="1424960" y="6196177"/>
                </a:cubicBezTo>
                <a:cubicBezTo>
                  <a:pt x="1448088" y="6146366"/>
                  <a:pt x="1465878" y="6096555"/>
                  <a:pt x="1474771" y="6046743"/>
                </a:cubicBezTo>
                <a:close/>
                <a:moveTo>
                  <a:pt x="410943" y="5610895"/>
                </a:moveTo>
                <a:cubicBezTo>
                  <a:pt x="386037" y="5644694"/>
                  <a:pt x="362911" y="5680274"/>
                  <a:pt x="343342" y="5715853"/>
                </a:cubicBezTo>
                <a:cubicBezTo>
                  <a:pt x="311320" y="5772781"/>
                  <a:pt x="291752" y="5833266"/>
                  <a:pt x="282856" y="5893751"/>
                </a:cubicBezTo>
                <a:cubicBezTo>
                  <a:pt x="281079" y="5900867"/>
                  <a:pt x="281079" y="5907983"/>
                  <a:pt x="281078" y="5915099"/>
                </a:cubicBezTo>
                <a:lnTo>
                  <a:pt x="1476551" y="5915099"/>
                </a:lnTo>
                <a:cubicBezTo>
                  <a:pt x="1474771" y="5907983"/>
                  <a:pt x="1474771" y="5900867"/>
                  <a:pt x="1472993" y="5893751"/>
                </a:cubicBezTo>
                <a:cubicBezTo>
                  <a:pt x="1460540" y="5835046"/>
                  <a:pt x="1437414" y="5774561"/>
                  <a:pt x="1405392" y="5715853"/>
                </a:cubicBezTo>
                <a:cubicBezTo>
                  <a:pt x="1385823" y="5680274"/>
                  <a:pt x="1362697" y="5646474"/>
                  <a:pt x="1337791" y="5610895"/>
                </a:cubicBezTo>
                <a:close/>
                <a:moveTo>
                  <a:pt x="435849" y="4070300"/>
                </a:moveTo>
                <a:cubicBezTo>
                  <a:pt x="446522" y="4116554"/>
                  <a:pt x="462534" y="4162807"/>
                  <a:pt x="480324" y="4209061"/>
                </a:cubicBezTo>
                <a:cubicBezTo>
                  <a:pt x="496334" y="4251756"/>
                  <a:pt x="517681" y="4292671"/>
                  <a:pt x="540809" y="4333589"/>
                </a:cubicBezTo>
                <a:cubicBezTo>
                  <a:pt x="546145" y="4340705"/>
                  <a:pt x="551483" y="4349599"/>
                  <a:pt x="556819" y="4358495"/>
                </a:cubicBezTo>
                <a:lnTo>
                  <a:pt x="556819" y="4360273"/>
                </a:lnTo>
                <a:lnTo>
                  <a:pt x="1353801" y="4360273"/>
                </a:lnTo>
                <a:cubicBezTo>
                  <a:pt x="1359139" y="4353157"/>
                  <a:pt x="1364475" y="4344263"/>
                  <a:pt x="1369813" y="4335367"/>
                </a:cubicBezTo>
                <a:cubicBezTo>
                  <a:pt x="1378707" y="4319357"/>
                  <a:pt x="1387603" y="4305125"/>
                  <a:pt x="1396497" y="4289114"/>
                </a:cubicBezTo>
                <a:lnTo>
                  <a:pt x="1394718" y="4289114"/>
                </a:lnTo>
                <a:cubicBezTo>
                  <a:pt x="1408950" y="4262430"/>
                  <a:pt x="1421402" y="4235744"/>
                  <a:pt x="1432076" y="4209060"/>
                </a:cubicBezTo>
                <a:cubicBezTo>
                  <a:pt x="1449866" y="4164585"/>
                  <a:pt x="1464098" y="4118332"/>
                  <a:pt x="1471213" y="4070300"/>
                </a:cubicBezTo>
                <a:lnTo>
                  <a:pt x="1017575" y="4070300"/>
                </a:lnTo>
                <a:lnTo>
                  <a:pt x="1015795" y="4070300"/>
                </a:lnTo>
                <a:close/>
                <a:moveTo>
                  <a:pt x="508787" y="3654019"/>
                </a:moveTo>
                <a:cubicBezTo>
                  <a:pt x="492776" y="3678925"/>
                  <a:pt x="476766" y="3702051"/>
                  <a:pt x="464312" y="3726957"/>
                </a:cubicBezTo>
                <a:cubicBezTo>
                  <a:pt x="435849" y="3783884"/>
                  <a:pt x="418059" y="3842591"/>
                  <a:pt x="418059" y="3904855"/>
                </a:cubicBezTo>
                <a:cubicBezTo>
                  <a:pt x="418059" y="3917309"/>
                  <a:pt x="418059" y="3931540"/>
                  <a:pt x="419839" y="3943992"/>
                </a:cubicBezTo>
                <a:lnTo>
                  <a:pt x="1015795" y="3943992"/>
                </a:lnTo>
                <a:lnTo>
                  <a:pt x="1017575" y="3943992"/>
                </a:lnTo>
                <a:lnTo>
                  <a:pt x="1478329" y="3943992"/>
                </a:lnTo>
                <a:cubicBezTo>
                  <a:pt x="1476551" y="3929760"/>
                  <a:pt x="1476551" y="3917308"/>
                  <a:pt x="1474772" y="3904854"/>
                </a:cubicBezTo>
                <a:cubicBezTo>
                  <a:pt x="1467656" y="3842591"/>
                  <a:pt x="1451646" y="3782106"/>
                  <a:pt x="1426740" y="3726957"/>
                </a:cubicBezTo>
                <a:cubicBezTo>
                  <a:pt x="1426740" y="3723399"/>
                  <a:pt x="1424960" y="3721621"/>
                  <a:pt x="1423182" y="3718063"/>
                </a:cubicBezTo>
                <a:cubicBezTo>
                  <a:pt x="1414286" y="3696715"/>
                  <a:pt x="1403612" y="3675367"/>
                  <a:pt x="1391161" y="3654020"/>
                </a:cubicBezTo>
                <a:close/>
                <a:moveTo>
                  <a:pt x="458976" y="2166795"/>
                </a:moveTo>
                <a:cubicBezTo>
                  <a:pt x="466092" y="2221942"/>
                  <a:pt x="478544" y="2275311"/>
                  <a:pt x="498114" y="2326903"/>
                </a:cubicBezTo>
                <a:cubicBezTo>
                  <a:pt x="514124" y="2369598"/>
                  <a:pt x="535471" y="2412293"/>
                  <a:pt x="558599" y="2451431"/>
                </a:cubicBezTo>
                <a:cubicBezTo>
                  <a:pt x="560377" y="2453209"/>
                  <a:pt x="560377" y="2453209"/>
                  <a:pt x="562157" y="2454989"/>
                </a:cubicBezTo>
                <a:lnTo>
                  <a:pt x="1394718" y="2454989"/>
                </a:lnTo>
                <a:cubicBezTo>
                  <a:pt x="1394719" y="2453209"/>
                  <a:pt x="1396497" y="2453209"/>
                  <a:pt x="1396497" y="2451431"/>
                </a:cubicBezTo>
                <a:cubicBezTo>
                  <a:pt x="1419624" y="2412293"/>
                  <a:pt x="1440972" y="2369598"/>
                  <a:pt x="1456982" y="2326903"/>
                </a:cubicBezTo>
                <a:cubicBezTo>
                  <a:pt x="1476551" y="2277091"/>
                  <a:pt x="1490783" y="2221942"/>
                  <a:pt x="1497899" y="2166795"/>
                </a:cubicBezTo>
                <a:close/>
                <a:moveTo>
                  <a:pt x="560377" y="1750514"/>
                </a:moveTo>
                <a:cubicBezTo>
                  <a:pt x="546145" y="1777198"/>
                  <a:pt x="531913" y="1802103"/>
                  <a:pt x="519461" y="1827009"/>
                </a:cubicBezTo>
                <a:cubicBezTo>
                  <a:pt x="489218" y="1887494"/>
                  <a:pt x="467870" y="1947980"/>
                  <a:pt x="458976" y="2004907"/>
                </a:cubicBezTo>
                <a:cubicBezTo>
                  <a:pt x="457196" y="2017360"/>
                  <a:pt x="455418" y="2029812"/>
                  <a:pt x="453638" y="2040486"/>
                </a:cubicBezTo>
                <a:lnTo>
                  <a:pt x="1503235" y="2040486"/>
                </a:lnTo>
                <a:cubicBezTo>
                  <a:pt x="1503235" y="2028034"/>
                  <a:pt x="1501457" y="2017360"/>
                  <a:pt x="1499677" y="2004907"/>
                </a:cubicBezTo>
                <a:cubicBezTo>
                  <a:pt x="1490783" y="1946201"/>
                  <a:pt x="1471214" y="1885716"/>
                  <a:pt x="1444530" y="1827009"/>
                </a:cubicBezTo>
                <a:cubicBezTo>
                  <a:pt x="1433856" y="1800325"/>
                  <a:pt x="1419624" y="1775420"/>
                  <a:pt x="1405392" y="1750514"/>
                </a:cubicBezTo>
                <a:close/>
                <a:moveTo>
                  <a:pt x="1423182" y="0"/>
                </a:moveTo>
                <a:lnTo>
                  <a:pt x="1688249" y="0"/>
                </a:lnTo>
                <a:cubicBezTo>
                  <a:pt x="1677575" y="167224"/>
                  <a:pt x="1629544" y="345122"/>
                  <a:pt x="1524583" y="539029"/>
                </a:cubicBezTo>
                <a:cubicBezTo>
                  <a:pt x="1432076" y="704475"/>
                  <a:pt x="1295096" y="852129"/>
                  <a:pt x="1167009" y="999785"/>
                </a:cubicBezTo>
                <a:cubicBezTo>
                  <a:pt x="1161671" y="1006901"/>
                  <a:pt x="1154556" y="1014017"/>
                  <a:pt x="1149220" y="1021133"/>
                </a:cubicBezTo>
                <a:cubicBezTo>
                  <a:pt x="1143882" y="1028249"/>
                  <a:pt x="1136766" y="1035365"/>
                  <a:pt x="1131430" y="1042481"/>
                </a:cubicBezTo>
                <a:cubicBezTo>
                  <a:pt x="1094070" y="1085176"/>
                  <a:pt x="1056712" y="1127872"/>
                  <a:pt x="1019353" y="1170567"/>
                </a:cubicBezTo>
                <a:cubicBezTo>
                  <a:pt x="998005" y="1193693"/>
                  <a:pt x="976658" y="1216820"/>
                  <a:pt x="957090" y="1239946"/>
                </a:cubicBezTo>
                <a:cubicBezTo>
                  <a:pt x="951752" y="1247062"/>
                  <a:pt x="944636" y="1254178"/>
                  <a:pt x="939300" y="1261294"/>
                </a:cubicBezTo>
                <a:cubicBezTo>
                  <a:pt x="933962" y="1268410"/>
                  <a:pt x="926846" y="1275526"/>
                  <a:pt x="921511" y="1282642"/>
                </a:cubicBezTo>
                <a:cubicBezTo>
                  <a:pt x="816550" y="1401834"/>
                  <a:pt x="720485" y="1519247"/>
                  <a:pt x="640432" y="1631321"/>
                </a:cubicBezTo>
                <a:lnTo>
                  <a:pt x="1323559" y="1631321"/>
                </a:lnTo>
                <a:cubicBezTo>
                  <a:pt x="1234610" y="1513909"/>
                  <a:pt x="1122534" y="1398276"/>
                  <a:pt x="1001563" y="1279084"/>
                </a:cubicBezTo>
                <a:cubicBezTo>
                  <a:pt x="1024691" y="1254178"/>
                  <a:pt x="1046039" y="1227495"/>
                  <a:pt x="1069165" y="1202589"/>
                </a:cubicBezTo>
                <a:cubicBezTo>
                  <a:pt x="1104744" y="1161671"/>
                  <a:pt x="1140324" y="1120756"/>
                  <a:pt x="1175903" y="1079839"/>
                </a:cubicBezTo>
                <a:cubicBezTo>
                  <a:pt x="1501457" y="1394718"/>
                  <a:pt x="1784314" y="1704260"/>
                  <a:pt x="1784313" y="2077846"/>
                </a:cubicBezTo>
                <a:cubicBezTo>
                  <a:pt x="1784314" y="2488789"/>
                  <a:pt x="1529921" y="2780541"/>
                  <a:pt x="1238168" y="3027819"/>
                </a:cubicBezTo>
                <a:cubicBezTo>
                  <a:pt x="1197251" y="2994018"/>
                  <a:pt x="1158114" y="2961997"/>
                  <a:pt x="1117198" y="2929975"/>
                </a:cubicBezTo>
                <a:cubicBezTo>
                  <a:pt x="1088734" y="2906849"/>
                  <a:pt x="1058491" y="2883722"/>
                  <a:pt x="1030027" y="2860596"/>
                </a:cubicBezTo>
                <a:cubicBezTo>
                  <a:pt x="1133208" y="2773425"/>
                  <a:pt x="1231052" y="2680918"/>
                  <a:pt x="1309327" y="2583075"/>
                </a:cubicBezTo>
                <a:lnTo>
                  <a:pt x="652884" y="2583075"/>
                </a:lnTo>
                <a:cubicBezTo>
                  <a:pt x="734717" y="2680918"/>
                  <a:pt x="836119" y="2771647"/>
                  <a:pt x="942858" y="2860596"/>
                </a:cubicBezTo>
                <a:cubicBezTo>
                  <a:pt x="949974" y="2865932"/>
                  <a:pt x="957090" y="2873048"/>
                  <a:pt x="964206" y="2878386"/>
                </a:cubicBezTo>
                <a:cubicBezTo>
                  <a:pt x="971322" y="2883721"/>
                  <a:pt x="978438" y="2890837"/>
                  <a:pt x="985554" y="2896175"/>
                </a:cubicBezTo>
                <a:cubicBezTo>
                  <a:pt x="1015795" y="2919301"/>
                  <a:pt x="1046039" y="2944207"/>
                  <a:pt x="1076281" y="2969113"/>
                </a:cubicBezTo>
                <a:cubicBezTo>
                  <a:pt x="1115418" y="3001134"/>
                  <a:pt x="1154555" y="3031378"/>
                  <a:pt x="1193693" y="3063399"/>
                </a:cubicBezTo>
                <a:cubicBezTo>
                  <a:pt x="1200809" y="3068735"/>
                  <a:pt x="1207925" y="3075851"/>
                  <a:pt x="1215041" y="3081189"/>
                </a:cubicBezTo>
                <a:cubicBezTo>
                  <a:pt x="1222157" y="3086525"/>
                  <a:pt x="1229272" y="3093641"/>
                  <a:pt x="1236389" y="3098979"/>
                </a:cubicBezTo>
                <a:cubicBezTo>
                  <a:pt x="1446308" y="3275096"/>
                  <a:pt x="1638437" y="3467226"/>
                  <a:pt x="1718492" y="3719841"/>
                </a:cubicBezTo>
                <a:lnTo>
                  <a:pt x="1716713" y="3719841"/>
                </a:lnTo>
                <a:cubicBezTo>
                  <a:pt x="1741618" y="3799896"/>
                  <a:pt x="1755850" y="3885287"/>
                  <a:pt x="1755850" y="3977793"/>
                </a:cubicBezTo>
                <a:cubicBezTo>
                  <a:pt x="1755850" y="4088090"/>
                  <a:pt x="1732724" y="4191271"/>
                  <a:pt x="1693587" y="4289114"/>
                </a:cubicBezTo>
                <a:lnTo>
                  <a:pt x="1695365" y="4289114"/>
                </a:lnTo>
                <a:cubicBezTo>
                  <a:pt x="1593964" y="4541728"/>
                  <a:pt x="1380487" y="4755206"/>
                  <a:pt x="1152777" y="4947335"/>
                </a:cubicBezTo>
                <a:cubicBezTo>
                  <a:pt x="1145661" y="4952673"/>
                  <a:pt x="1138546" y="4959789"/>
                  <a:pt x="1131430" y="4965125"/>
                </a:cubicBezTo>
                <a:cubicBezTo>
                  <a:pt x="1124314" y="4970463"/>
                  <a:pt x="1117198" y="4977579"/>
                  <a:pt x="1110082" y="4982915"/>
                </a:cubicBezTo>
                <a:cubicBezTo>
                  <a:pt x="1051375" y="5030948"/>
                  <a:pt x="992669" y="5077201"/>
                  <a:pt x="935742" y="5123455"/>
                </a:cubicBezTo>
                <a:cubicBezTo>
                  <a:pt x="923288" y="5132349"/>
                  <a:pt x="912615" y="5141245"/>
                  <a:pt x="901941" y="5150139"/>
                </a:cubicBezTo>
                <a:cubicBezTo>
                  <a:pt x="893047" y="5155476"/>
                  <a:pt x="885931" y="5162592"/>
                  <a:pt x="878815" y="5167928"/>
                </a:cubicBezTo>
                <a:cubicBezTo>
                  <a:pt x="871699" y="5173266"/>
                  <a:pt x="864583" y="5180382"/>
                  <a:pt x="857467" y="5185718"/>
                </a:cubicBezTo>
                <a:cubicBezTo>
                  <a:pt x="736497" y="5285341"/>
                  <a:pt x="620862" y="5381406"/>
                  <a:pt x="524797" y="5479250"/>
                </a:cubicBezTo>
                <a:lnTo>
                  <a:pt x="1234610" y="5479250"/>
                </a:lnTo>
                <a:cubicBezTo>
                  <a:pt x="1150997" y="5383186"/>
                  <a:pt x="1051375" y="5287121"/>
                  <a:pt x="948194" y="5189276"/>
                </a:cubicBezTo>
                <a:cubicBezTo>
                  <a:pt x="958868" y="5182160"/>
                  <a:pt x="969542" y="5173266"/>
                  <a:pt x="980216" y="5164370"/>
                </a:cubicBezTo>
                <a:cubicBezTo>
                  <a:pt x="1037143" y="5118117"/>
                  <a:pt x="1095850" y="5070086"/>
                  <a:pt x="1154556" y="5022052"/>
                </a:cubicBezTo>
                <a:cubicBezTo>
                  <a:pt x="1471214" y="5324478"/>
                  <a:pt x="1761188" y="5612673"/>
                  <a:pt x="1761188" y="5968468"/>
                </a:cubicBezTo>
                <a:cubicBezTo>
                  <a:pt x="1761188" y="6327822"/>
                  <a:pt x="1474772" y="6630248"/>
                  <a:pt x="1149220" y="6914884"/>
                </a:cubicBezTo>
                <a:cubicBezTo>
                  <a:pt x="1124314" y="6893536"/>
                  <a:pt x="1099408" y="6873969"/>
                  <a:pt x="1074503" y="6852621"/>
                </a:cubicBezTo>
                <a:cubicBezTo>
                  <a:pt x="1031807" y="6817041"/>
                  <a:pt x="987332" y="6781462"/>
                  <a:pt x="944636" y="6745882"/>
                </a:cubicBezTo>
                <a:cubicBezTo>
                  <a:pt x="1042481" y="6660491"/>
                  <a:pt x="1134988" y="6573320"/>
                  <a:pt x="1216821" y="6486151"/>
                </a:cubicBezTo>
                <a:lnTo>
                  <a:pt x="572831" y="6486151"/>
                </a:lnTo>
                <a:cubicBezTo>
                  <a:pt x="658222" y="6573320"/>
                  <a:pt x="756065" y="6660491"/>
                  <a:pt x="857467" y="6745882"/>
                </a:cubicBezTo>
                <a:cubicBezTo>
                  <a:pt x="864583" y="6751218"/>
                  <a:pt x="871699" y="6758334"/>
                  <a:pt x="878815" y="6763672"/>
                </a:cubicBezTo>
                <a:cubicBezTo>
                  <a:pt x="885931" y="6769008"/>
                  <a:pt x="893047" y="6776124"/>
                  <a:pt x="900163" y="6781462"/>
                </a:cubicBezTo>
                <a:cubicBezTo>
                  <a:pt x="942858" y="6818819"/>
                  <a:pt x="987332" y="6856179"/>
                  <a:pt x="1031807" y="6891758"/>
                </a:cubicBezTo>
                <a:cubicBezTo>
                  <a:pt x="1056713" y="6911326"/>
                  <a:pt x="1079839" y="6932674"/>
                  <a:pt x="1104744" y="6952244"/>
                </a:cubicBezTo>
                <a:cubicBezTo>
                  <a:pt x="1111860" y="6957580"/>
                  <a:pt x="1118976" y="6964695"/>
                  <a:pt x="1126092" y="6970033"/>
                </a:cubicBezTo>
                <a:cubicBezTo>
                  <a:pt x="1133208" y="6975369"/>
                  <a:pt x="1140324" y="6982485"/>
                  <a:pt x="1147440" y="6987823"/>
                </a:cubicBezTo>
                <a:cubicBezTo>
                  <a:pt x="1364253" y="7169056"/>
                  <a:pt x="1572032" y="7354459"/>
                  <a:pt x="1696943" y="7551415"/>
                </a:cubicBezTo>
                <a:lnTo>
                  <a:pt x="1728168" y="7609403"/>
                </a:lnTo>
                <a:lnTo>
                  <a:pt x="1492092" y="7745701"/>
                </a:lnTo>
                <a:lnTo>
                  <a:pt x="1487198" y="7733214"/>
                </a:lnTo>
                <a:cubicBezTo>
                  <a:pt x="1391716" y="7544087"/>
                  <a:pt x="1171901" y="7348955"/>
                  <a:pt x="941078" y="7156825"/>
                </a:cubicBezTo>
                <a:cubicBezTo>
                  <a:pt x="933962" y="7151489"/>
                  <a:pt x="926846" y="7144373"/>
                  <a:pt x="919730" y="7139035"/>
                </a:cubicBezTo>
                <a:cubicBezTo>
                  <a:pt x="912615" y="7133699"/>
                  <a:pt x="905499" y="7126583"/>
                  <a:pt x="898383" y="7121245"/>
                </a:cubicBezTo>
                <a:cubicBezTo>
                  <a:pt x="878815" y="7105236"/>
                  <a:pt x="859245" y="7089224"/>
                  <a:pt x="839677" y="7073214"/>
                </a:cubicBezTo>
                <a:cubicBezTo>
                  <a:pt x="791644" y="7034077"/>
                  <a:pt x="741833" y="6993159"/>
                  <a:pt x="693801" y="6952244"/>
                </a:cubicBezTo>
                <a:cubicBezTo>
                  <a:pt x="686685" y="6946906"/>
                  <a:pt x="679569" y="6939790"/>
                  <a:pt x="672454" y="6934454"/>
                </a:cubicBezTo>
                <a:cubicBezTo>
                  <a:pt x="665338" y="6929116"/>
                  <a:pt x="658222" y="6922000"/>
                  <a:pt x="651106" y="6916664"/>
                </a:cubicBezTo>
                <a:cubicBezTo>
                  <a:pt x="305984" y="6623132"/>
                  <a:pt x="0" y="6315370"/>
                  <a:pt x="0" y="5948900"/>
                </a:cubicBezTo>
                <a:cubicBezTo>
                  <a:pt x="0" y="5568199"/>
                  <a:pt x="327332" y="5276447"/>
                  <a:pt x="672454" y="4995368"/>
                </a:cubicBezTo>
                <a:cubicBezTo>
                  <a:pt x="679570" y="4990031"/>
                  <a:pt x="686685" y="4982915"/>
                  <a:pt x="693801" y="4977579"/>
                </a:cubicBezTo>
                <a:cubicBezTo>
                  <a:pt x="700917" y="4972241"/>
                  <a:pt x="708033" y="4965125"/>
                  <a:pt x="715149" y="4959789"/>
                </a:cubicBezTo>
                <a:cubicBezTo>
                  <a:pt x="727601" y="4949115"/>
                  <a:pt x="740055" y="4940219"/>
                  <a:pt x="752506" y="4929545"/>
                </a:cubicBezTo>
                <a:cubicBezTo>
                  <a:pt x="809434" y="4885072"/>
                  <a:pt x="868141" y="4838818"/>
                  <a:pt x="923288" y="4792565"/>
                </a:cubicBezTo>
                <a:cubicBezTo>
                  <a:pt x="930404" y="4787227"/>
                  <a:pt x="937520" y="4780111"/>
                  <a:pt x="944636" y="4774775"/>
                </a:cubicBezTo>
                <a:cubicBezTo>
                  <a:pt x="951752" y="4769437"/>
                  <a:pt x="958868" y="4762321"/>
                  <a:pt x="965984" y="4756985"/>
                </a:cubicBezTo>
                <a:cubicBezTo>
                  <a:pt x="1072723" y="4666257"/>
                  <a:pt x="1174125" y="4573750"/>
                  <a:pt x="1257736" y="4477685"/>
                </a:cubicBezTo>
                <a:lnTo>
                  <a:pt x="642210" y="4477685"/>
                </a:lnTo>
                <a:cubicBezTo>
                  <a:pt x="711591" y="4571972"/>
                  <a:pt x="795202" y="4664479"/>
                  <a:pt x="882373" y="4753428"/>
                </a:cubicBezTo>
                <a:cubicBezTo>
                  <a:pt x="825445" y="4799681"/>
                  <a:pt x="768518" y="4844154"/>
                  <a:pt x="711591" y="4890408"/>
                </a:cubicBezTo>
                <a:cubicBezTo>
                  <a:pt x="699137" y="4901082"/>
                  <a:pt x="686685" y="4909978"/>
                  <a:pt x="674232" y="4920651"/>
                </a:cubicBezTo>
                <a:cubicBezTo>
                  <a:pt x="391375" y="4632457"/>
                  <a:pt x="138760" y="4305125"/>
                  <a:pt x="138760" y="3899518"/>
                </a:cubicBezTo>
                <a:cubicBezTo>
                  <a:pt x="138760" y="3565071"/>
                  <a:pt x="416281" y="3330246"/>
                  <a:pt x="727601" y="3088305"/>
                </a:cubicBezTo>
                <a:cubicBezTo>
                  <a:pt x="768518" y="3122104"/>
                  <a:pt x="809434" y="3155906"/>
                  <a:pt x="850351" y="3187928"/>
                </a:cubicBezTo>
                <a:cubicBezTo>
                  <a:pt x="880593" y="3211053"/>
                  <a:pt x="909057" y="3234181"/>
                  <a:pt x="937520" y="3257307"/>
                </a:cubicBezTo>
                <a:cubicBezTo>
                  <a:pt x="818330" y="3349814"/>
                  <a:pt x="708033" y="3436984"/>
                  <a:pt x="619084" y="3524153"/>
                </a:cubicBezTo>
                <a:lnTo>
                  <a:pt x="1307548" y="3524153"/>
                </a:lnTo>
                <a:cubicBezTo>
                  <a:pt x="1231053" y="3433426"/>
                  <a:pt x="1134988" y="3346256"/>
                  <a:pt x="1030027" y="3259086"/>
                </a:cubicBezTo>
                <a:cubicBezTo>
                  <a:pt x="1022911" y="3253749"/>
                  <a:pt x="1015795" y="3246633"/>
                  <a:pt x="1008679" y="3241297"/>
                </a:cubicBezTo>
                <a:cubicBezTo>
                  <a:pt x="999785" y="3235959"/>
                  <a:pt x="992669" y="3228843"/>
                  <a:pt x="985553" y="3223507"/>
                </a:cubicBezTo>
                <a:cubicBezTo>
                  <a:pt x="955310" y="3198601"/>
                  <a:pt x="925069" y="3173696"/>
                  <a:pt x="893047" y="3148790"/>
                </a:cubicBezTo>
                <a:cubicBezTo>
                  <a:pt x="853909" y="3118547"/>
                  <a:pt x="814772" y="3086525"/>
                  <a:pt x="775634" y="3054503"/>
                </a:cubicBezTo>
                <a:cubicBezTo>
                  <a:pt x="768518" y="3049167"/>
                  <a:pt x="761402" y="3042052"/>
                  <a:pt x="754286" y="3036714"/>
                </a:cubicBezTo>
                <a:cubicBezTo>
                  <a:pt x="747170" y="3031378"/>
                  <a:pt x="740055" y="3024262"/>
                  <a:pt x="732939" y="3018924"/>
                </a:cubicBezTo>
                <a:cubicBezTo>
                  <a:pt x="448302" y="2780541"/>
                  <a:pt x="177898" y="2497684"/>
                  <a:pt x="177898" y="2070730"/>
                </a:cubicBezTo>
                <a:cubicBezTo>
                  <a:pt x="177898" y="1748734"/>
                  <a:pt x="439406" y="1428518"/>
                  <a:pt x="732939" y="1090512"/>
                </a:cubicBezTo>
                <a:cubicBezTo>
                  <a:pt x="738275" y="1083397"/>
                  <a:pt x="743613" y="1076281"/>
                  <a:pt x="750728" y="1069165"/>
                </a:cubicBezTo>
                <a:cubicBezTo>
                  <a:pt x="756064" y="1062049"/>
                  <a:pt x="761402" y="1054933"/>
                  <a:pt x="768518" y="1047817"/>
                </a:cubicBezTo>
                <a:cubicBezTo>
                  <a:pt x="780970" y="1035365"/>
                  <a:pt x="791644" y="1022911"/>
                  <a:pt x="804098" y="1008679"/>
                </a:cubicBezTo>
                <a:cubicBezTo>
                  <a:pt x="850351" y="957090"/>
                  <a:pt x="896605" y="903721"/>
                  <a:pt x="942858" y="850351"/>
                </a:cubicBezTo>
                <a:cubicBezTo>
                  <a:pt x="948194" y="843235"/>
                  <a:pt x="955310" y="836120"/>
                  <a:pt x="960648" y="829004"/>
                </a:cubicBezTo>
                <a:cubicBezTo>
                  <a:pt x="965984" y="821888"/>
                  <a:pt x="973100" y="814772"/>
                  <a:pt x="978438" y="807656"/>
                </a:cubicBezTo>
                <a:cubicBezTo>
                  <a:pt x="1090512" y="676012"/>
                  <a:pt x="1199031" y="542587"/>
                  <a:pt x="1287980" y="405607"/>
                </a:cubicBezTo>
                <a:cubicBezTo>
                  <a:pt x="1366255" y="284637"/>
                  <a:pt x="1410728" y="142318"/>
                  <a:pt x="1423182" y="0"/>
                </a:cubicBezTo>
                <a:close/>
                <a:moveTo>
                  <a:pt x="514270" y="365613"/>
                </a:moveTo>
                <a:lnTo>
                  <a:pt x="526577" y="400270"/>
                </a:lnTo>
                <a:cubicBezTo>
                  <a:pt x="595958" y="558600"/>
                  <a:pt x="761402" y="677790"/>
                  <a:pt x="898384" y="811214"/>
                </a:cubicBezTo>
                <a:cubicBezTo>
                  <a:pt x="850351" y="866362"/>
                  <a:pt x="802319" y="921511"/>
                  <a:pt x="754286" y="976658"/>
                </a:cubicBezTo>
                <a:cubicBezTo>
                  <a:pt x="745392" y="987332"/>
                  <a:pt x="734718" y="999786"/>
                  <a:pt x="725823" y="1010460"/>
                </a:cubicBezTo>
                <a:cubicBezTo>
                  <a:pt x="571053" y="861026"/>
                  <a:pt x="393155" y="718708"/>
                  <a:pt x="295310" y="537252"/>
                </a:cubicBezTo>
                <a:lnTo>
                  <a:pt x="278887" y="501512"/>
                </a:lnTo>
                <a:close/>
              </a:path>
            </a:pathLst>
          </a:custGeom>
          <a:solidFill>
            <a:schemeClr val="accent4">
              <a:alpha val="28000"/>
            </a:schemeClr>
          </a:solidFill>
          <a:ln w="9525" cap="flat">
            <a:noFill/>
            <a:prstDash val="solid"/>
            <a:miter/>
          </a:ln>
        </p:spPr>
        <p:txBody>
          <a:bodyPr wrap="square" rtlCol="0" anchor="ctr">
            <a:noAutofit/>
          </a:bodyPr>
          <a:lstStyle/>
          <a:p>
            <a:endParaRPr lang="en-US"/>
          </a:p>
        </p:txBody>
      </p:sp>
      <p:grpSp>
        <p:nvGrpSpPr>
          <p:cNvPr id="37" name="Group 36">
            <a:extLst>
              <a:ext uri="{FF2B5EF4-FFF2-40B4-BE49-F238E27FC236}">
                <a16:creationId xmlns:a16="http://schemas.microsoft.com/office/drawing/2014/main" id="{CA82C110-2304-4BD0-A1A8-E8B8141F60CD}"/>
              </a:ext>
            </a:extLst>
          </p:cNvPr>
          <p:cNvGrpSpPr/>
          <p:nvPr userDrawn="1"/>
        </p:nvGrpSpPr>
        <p:grpSpPr>
          <a:xfrm rot="2377217" flipH="1">
            <a:off x="11091857" y="4908009"/>
            <a:ext cx="394771" cy="1874243"/>
            <a:chOff x="3228371" y="1912891"/>
            <a:chExt cx="981075" cy="4248150"/>
          </a:xfrm>
          <a:solidFill>
            <a:schemeClr val="accent2">
              <a:alpha val="74000"/>
            </a:schemeClr>
          </a:solidFill>
        </p:grpSpPr>
        <p:sp>
          <p:nvSpPr>
            <p:cNvPr id="38" name="Freeform: Shape 37">
              <a:extLst>
                <a:ext uri="{FF2B5EF4-FFF2-40B4-BE49-F238E27FC236}">
                  <a16:creationId xmlns:a16="http://schemas.microsoft.com/office/drawing/2014/main" id="{ACD23151-8D4C-4421-B6CD-020C2DF8592A}"/>
                </a:ext>
              </a:extLst>
            </p:cNvPr>
            <p:cNvSpPr/>
            <p:nvPr/>
          </p:nvSpPr>
          <p:spPr>
            <a:xfrm>
              <a:off x="3228371" y="5656216"/>
              <a:ext cx="466725" cy="504825"/>
            </a:xfrm>
            <a:custGeom>
              <a:avLst/>
              <a:gdLst>
                <a:gd name="connsiteX0" fmla="*/ 356711 w 466725"/>
                <a:gd name="connsiteY0" fmla="*/ 7144 h 504825"/>
                <a:gd name="connsiteX1" fmla="*/ 7144 w 466725"/>
                <a:gd name="connsiteY1" fmla="*/ 506254 h 504825"/>
                <a:gd name="connsiteX2" fmla="*/ 156686 w 466725"/>
                <a:gd name="connsiteY2" fmla="*/ 506254 h 504825"/>
                <a:gd name="connsiteX3" fmla="*/ 466249 w 466725"/>
                <a:gd name="connsiteY3" fmla="*/ 97631 h 504825"/>
                <a:gd name="connsiteX4" fmla="*/ 436721 w 466725"/>
                <a:gd name="connsiteY4" fmla="*/ 72866 h 504825"/>
                <a:gd name="connsiteX5" fmla="*/ 356711 w 466725"/>
                <a:gd name="connsiteY5"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04825">
                  <a:moveTo>
                    <a:pt x="356711" y="7144"/>
                  </a:moveTo>
                  <a:cubicBezTo>
                    <a:pt x="176689" y="160496"/>
                    <a:pt x="7144" y="320516"/>
                    <a:pt x="7144" y="506254"/>
                  </a:cubicBezTo>
                  <a:lnTo>
                    <a:pt x="156686" y="506254"/>
                  </a:lnTo>
                  <a:cubicBezTo>
                    <a:pt x="156686" y="372904"/>
                    <a:pt x="301466" y="238601"/>
                    <a:pt x="466249" y="97631"/>
                  </a:cubicBezTo>
                  <a:cubicBezTo>
                    <a:pt x="456724" y="89059"/>
                    <a:pt x="446246" y="81439"/>
                    <a:pt x="436721" y="72866"/>
                  </a:cubicBezTo>
                  <a:cubicBezTo>
                    <a:pt x="409099" y="50959"/>
                    <a:pt x="382429" y="29051"/>
                    <a:pt x="356711" y="714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2200F9E-63E5-4F6F-9509-13E64C4000FF}"/>
                </a:ext>
              </a:extLst>
            </p:cNvPr>
            <p:cNvSpPr/>
            <p:nvPr/>
          </p:nvSpPr>
          <p:spPr>
            <a:xfrm>
              <a:off x="3314064" y="1912891"/>
              <a:ext cx="409575" cy="552450"/>
            </a:xfrm>
            <a:custGeom>
              <a:avLst/>
              <a:gdLst>
                <a:gd name="connsiteX0" fmla="*/ 310071 w 409575"/>
                <a:gd name="connsiteY0" fmla="*/ 548164 h 552450"/>
                <a:gd name="connsiteX1" fmla="*/ 325311 w 409575"/>
                <a:gd name="connsiteY1" fmla="*/ 530066 h 552450"/>
                <a:gd name="connsiteX2" fmla="*/ 402464 w 409575"/>
                <a:gd name="connsiteY2" fmla="*/ 441484 h 552450"/>
                <a:gd name="connsiteX3" fmla="*/ 203391 w 409575"/>
                <a:gd name="connsiteY3" fmla="*/ 221456 h 552450"/>
                <a:gd name="connsiteX4" fmla="*/ 172911 w 409575"/>
                <a:gd name="connsiteY4" fmla="*/ 7144 h 552450"/>
                <a:gd name="connsiteX5" fmla="*/ 7176 w 409575"/>
                <a:gd name="connsiteY5" fmla="*/ 7144 h 552450"/>
                <a:gd name="connsiteX6" fmla="*/ 79566 w 409575"/>
                <a:gd name="connsiteY6" fmla="*/ 294799 h 552450"/>
                <a:gd name="connsiteX7" fmla="*/ 310071 w 409575"/>
                <a:gd name="connsiteY7" fmla="*/ 54816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552450">
                  <a:moveTo>
                    <a:pt x="310071" y="548164"/>
                  </a:moveTo>
                  <a:cubicBezTo>
                    <a:pt x="314834" y="542449"/>
                    <a:pt x="320549" y="535781"/>
                    <a:pt x="325311" y="530066"/>
                  </a:cubicBezTo>
                  <a:cubicBezTo>
                    <a:pt x="351029" y="500539"/>
                    <a:pt x="376746" y="471011"/>
                    <a:pt x="402464" y="441484"/>
                  </a:cubicBezTo>
                  <a:cubicBezTo>
                    <a:pt x="329121" y="370046"/>
                    <a:pt x="240539" y="306229"/>
                    <a:pt x="203391" y="221456"/>
                  </a:cubicBezTo>
                  <a:cubicBezTo>
                    <a:pt x="172911" y="151924"/>
                    <a:pt x="165291" y="79534"/>
                    <a:pt x="172911" y="7144"/>
                  </a:cubicBezTo>
                  <a:lnTo>
                    <a:pt x="7176" y="7144"/>
                  </a:lnTo>
                  <a:cubicBezTo>
                    <a:pt x="6224" y="98584"/>
                    <a:pt x="26226" y="195739"/>
                    <a:pt x="79566" y="294799"/>
                  </a:cubicBezTo>
                  <a:cubicBezTo>
                    <a:pt x="131954" y="391954"/>
                    <a:pt x="227204" y="468154"/>
                    <a:pt x="310071" y="548164"/>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BE91227-4EAE-4734-A3BB-8AF88198C399}"/>
                </a:ext>
              </a:extLst>
            </p:cNvPr>
            <p:cNvSpPr/>
            <p:nvPr/>
          </p:nvSpPr>
          <p:spPr>
            <a:xfrm>
              <a:off x="3228371" y="1912891"/>
              <a:ext cx="981075" cy="4248150"/>
            </a:xfrm>
            <a:custGeom>
              <a:avLst/>
              <a:gdLst>
                <a:gd name="connsiteX0" fmla="*/ 621506 w 981075"/>
                <a:gd name="connsiteY0" fmla="*/ 3748564 h 4248150"/>
                <a:gd name="connsiteX1" fmla="*/ 610076 w 981075"/>
                <a:gd name="connsiteY1" fmla="*/ 3739039 h 4248150"/>
                <a:gd name="connsiteX2" fmla="*/ 598646 w 981075"/>
                <a:gd name="connsiteY2" fmla="*/ 3729514 h 4248150"/>
                <a:gd name="connsiteX3" fmla="*/ 559594 w 981075"/>
                <a:gd name="connsiteY3" fmla="*/ 3697129 h 4248150"/>
                <a:gd name="connsiteX4" fmla="*/ 489109 w 981075"/>
                <a:gd name="connsiteY4" fmla="*/ 3638074 h 4248150"/>
                <a:gd name="connsiteX5" fmla="*/ 477679 w 981075"/>
                <a:gd name="connsiteY5" fmla="*/ 3628549 h 4248150"/>
                <a:gd name="connsiteX6" fmla="*/ 466249 w 981075"/>
                <a:gd name="connsiteY6" fmla="*/ 3619024 h 4248150"/>
                <a:gd name="connsiteX7" fmla="*/ 313849 w 981075"/>
                <a:gd name="connsiteY7" fmla="*/ 3479959 h 4248150"/>
                <a:gd name="connsiteX8" fmla="*/ 658654 w 981075"/>
                <a:gd name="connsiteY8" fmla="*/ 3479959 h 4248150"/>
                <a:gd name="connsiteX9" fmla="*/ 512921 w 981075"/>
                <a:gd name="connsiteY9" fmla="*/ 3619024 h 4248150"/>
                <a:gd name="connsiteX10" fmla="*/ 582454 w 981075"/>
                <a:gd name="connsiteY10" fmla="*/ 3676174 h 4248150"/>
                <a:gd name="connsiteX11" fmla="*/ 622459 w 981075"/>
                <a:gd name="connsiteY11" fmla="*/ 3709511 h 4248150"/>
                <a:gd name="connsiteX12" fmla="*/ 950119 w 981075"/>
                <a:gd name="connsiteY12" fmla="*/ 3202781 h 4248150"/>
                <a:gd name="connsiteX13" fmla="*/ 625316 w 981075"/>
                <a:gd name="connsiteY13" fmla="*/ 2696051 h 4248150"/>
                <a:gd name="connsiteX14" fmla="*/ 531971 w 981075"/>
                <a:gd name="connsiteY14" fmla="*/ 2772251 h 4248150"/>
                <a:gd name="connsiteX15" fmla="*/ 514826 w 981075"/>
                <a:gd name="connsiteY15" fmla="*/ 2785586 h 4248150"/>
                <a:gd name="connsiteX16" fmla="*/ 668179 w 981075"/>
                <a:gd name="connsiteY16" fmla="*/ 2940844 h 4248150"/>
                <a:gd name="connsiteX17" fmla="*/ 288131 w 981075"/>
                <a:gd name="connsiteY17" fmla="*/ 2940844 h 4248150"/>
                <a:gd name="connsiteX18" fmla="*/ 466249 w 981075"/>
                <a:gd name="connsiteY18" fmla="*/ 2783681 h 4248150"/>
                <a:gd name="connsiteX19" fmla="*/ 477679 w 981075"/>
                <a:gd name="connsiteY19" fmla="*/ 2774156 h 4248150"/>
                <a:gd name="connsiteX20" fmla="*/ 490061 w 981075"/>
                <a:gd name="connsiteY20" fmla="*/ 2764631 h 4248150"/>
                <a:gd name="connsiteX21" fmla="*/ 508159 w 981075"/>
                <a:gd name="connsiteY21" fmla="*/ 2750344 h 4248150"/>
                <a:gd name="connsiteX22" fmla="*/ 601504 w 981075"/>
                <a:gd name="connsiteY22" fmla="*/ 2675096 h 4248150"/>
                <a:gd name="connsiteX23" fmla="*/ 612934 w 981075"/>
                <a:gd name="connsiteY23" fmla="*/ 2665571 h 4248150"/>
                <a:gd name="connsiteX24" fmla="*/ 624364 w 981075"/>
                <a:gd name="connsiteY24" fmla="*/ 2656046 h 4248150"/>
                <a:gd name="connsiteX25" fmla="*/ 914876 w 981075"/>
                <a:gd name="connsiteY25" fmla="*/ 2303621 h 4248150"/>
                <a:gd name="connsiteX26" fmla="*/ 913924 w 981075"/>
                <a:gd name="connsiteY26" fmla="*/ 2303621 h 4248150"/>
                <a:gd name="connsiteX27" fmla="*/ 947261 w 981075"/>
                <a:gd name="connsiteY27" fmla="*/ 2136934 h 4248150"/>
                <a:gd name="connsiteX28" fmla="*/ 926306 w 981075"/>
                <a:gd name="connsiteY28" fmla="*/ 1998821 h 4248150"/>
                <a:gd name="connsiteX29" fmla="*/ 927259 w 981075"/>
                <a:gd name="connsiteY29" fmla="*/ 1998821 h 4248150"/>
                <a:gd name="connsiteX30" fmla="*/ 669131 w 981075"/>
                <a:gd name="connsiteY30" fmla="*/ 1666399 h 4248150"/>
                <a:gd name="connsiteX31" fmla="*/ 657701 w 981075"/>
                <a:gd name="connsiteY31" fmla="*/ 1656874 h 4248150"/>
                <a:gd name="connsiteX32" fmla="*/ 646271 w 981075"/>
                <a:gd name="connsiteY32" fmla="*/ 1647349 h 4248150"/>
                <a:gd name="connsiteX33" fmla="*/ 583406 w 981075"/>
                <a:gd name="connsiteY33" fmla="*/ 1596866 h 4248150"/>
                <a:gd name="connsiteX34" fmla="*/ 534829 w 981075"/>
                <a:gd name="connsiteY34" fmla="*/ 1557814 h 4248150"/>
                <a:gd name="connsiteX35" fmla="*/ 523399 w 981075"/>
                <a:gd name="connsiteY35" fmla="*/ 1548289 h 4248150"/>
                <a:gd name="connsiteX36" fmla="*/ 511969 w 981075"/>
                <a:gd name="connsiteY36" fmla="*/ 1538764 h 4248150"/>
                <a:gd name="connsiteX37" fmla="*/ 356711 w 981075"/>
                <a:gd name="connsiteY37" fmla="*/ 1390174 h 4248150"/>
                <a:gd name="connsiteX38" fmla="*/ 708184 w 981075"/>
                <a:gd name="connsiteY38" fmla="*/ 1390174 h 4248150"/>
                <a:gd name="connsiteX39" fmla="*/ 558641 w 981075"/>
                <a:gd name="connsiteY39" fmla="*/ 1538764 h 4248150"/>
                <a:gd name="connsiteX40" fmla="*/ 605314 w 981075"/>
                <a:gd name="connsiteY40" fmla="*/ 1575911 h 4248150"/>
                <a:gd name="connsiteX41" fmla="*/ 670084 w 981075"/>
                <a:gd name="connsiteY41" fmla="*/ 1628299 h 4248150"/>
                <a:gd name="connsiteX42" fmla="*/ 962501 w 981075"/>
                <a:gd name="connsiteY42" fmla="*/ 1119664 h 4248150"/>
                <a:gd name="connsiteX43" fmla="*/ 636746 w 981075"/>
                <a:gd name="connsiteY43" fmla="*/ 585311 h 4248150"/>
                <a:gd name="connsiteX44" fmla="*/ 579596 w 981075"/>
                <a:gd name="connsiteY44" fmla="*/ 651034 h 4248150"/>
                <a:gd name="connsiteX45" fmla="*/ 543401 w 981075"/>
                <a:gd name="connsiteY45" fmla="*/ 691991 h 4248150"/>
                <a:gd name="connsiteX46" fmla="*/ 715804 w 981075"/>
                <a:gd name="connsiteY46" fmla="*/ 880586 h 4248150"/>
                <a:gd name="connsiteX47" fmla="*/ 350044 w 981075"/>
                <a:gd name="connsiteY47" fmla="*/ 880586 h 4248150"/>
                <a:gd name="connsiteX48" fmla="*/ 500539 w 981075"/>
                <a:gd name="connsiteY48" fmla="*/ 693896 h 4248150"/>
                <a:gd name="connsiteX49" fmla="*/ 510064 w 981075"/>
                <a:gd name="connsiteY49" fmla="*/ 682466 h 4248150"/>
                <a:gd name="connsiteX50" fmla="*/ 519589 w 981075"/>
                <a:gd name="connsiteY50" fmla="*/ 671036 h 4248150"/>
                <a:gd name="connsiteX51" fmla="*/ 552926 w 981075"/>
                <a:gd name="connsiteY51" fmla="*/ 633889 h 4248150"/>
                <a:gd name="connsiteX52" fmla="*/ 612934 w 981075"/>
                <a:gd name="connsiteY52" fmla="*/ 565309 h 4248150"/>
                <a:gd name="connsiteX53" fmla="*/ 622459 w 981075"/>
                <a:gd name="connsiteY53" fmla="*/ 553879 h 4248150"/>
                <a:gd name="connsiteX54" fmla="*/ 631984 w 981075"/>
                <a:gd name="connsiteY54" fmla="*/ 542449 h 4248150"/>
                <a:gd name="connsiteX55" fmla="*/ 823436 w 981075"/>
                <a:gd name="connsiteY55" fmla="*/ 295751 h 4248150"/>
                <a:gd name="connsiteX56" fmla="*/ 911066 w 981075"/>
                <a:gd name="connsiteY56" fmla="*/ 7144 h 4248150"/>
                <a:gd name="connsiteX57" fmla="*/ 769144 w 981075"/>
                <a:gd name="connsiteY57" fmla="*/ 7144 h 4248150"/>
                <a:gd name="connsiteX58" fmla="*/ 696754 w 981075"/>
                <a:gd name="connsiteY58" fmla="*/ 224314 h 4248150"/>
                <a:gd name="connsiteX59" fmla="*/ 531019 w 981075"/>
                <a:gd name="connsiteY59" fmla="*/ 439579 h 4248150"/>
                <a:gd name="connsiteX60" fmla="*/ 521494 w 981075"/>
                <a:gd name="connsiteY60" fmla="*/ 451009 h 4248150"/>
                <a:gd name="connsiteX61" fmla="*/ 511969 w 981075"/>
                <a:gd name="connsiteY61" fmla="*/ 462439 h 4248150"/>
                <a:gd name="connsiteX62" fmla="*/ 437674 w 981075"/>
                <a:gd name="connsiteY62" fmla="*/ 547211 h 4248150"/>
                <a:gd name="connsiteX63" fmla="*/ 418624 w 981075"/>
                <a:gd name="connsiteY63" fmla="*/ 568166 h 4248150"/>
                <a:gd name="connsiteX64" fmla="*/ 409099 w 981075"/>
                <a:gd name="connsiteY64" fmla="*/ 579596 h 4248150"/>
                <a:gd name="connsiteX65" fmla="*/ 399574 w 981075"/>
                <a:gd name="connsiteY65" fmla="*/ 591026 h 4248150"/>
                <a:gd name="connsiteX66" fmla="*/ 102394 w 981075"/>
                <a:gd name="connsiteY66" fmla="*/ 1115854 h 4248150"/>
                <a:gd name="connsiteX67" fmla="*/ 399574 w 981075"/>
                <a:gd name="connsiteY67" fmla="*/ 1623536 h 4248150"/>
                <a:gd name="connsiteX68" fmla="*/ 411004 w 981075"/>
                <a:gd name="connsiteY68" fmla="*/ 1633061 h 4248150"/>
                <a:gd name="connsiteX69" fmla="*/ 422434 w 981075"/>
                <a:gd name="connsiteY69" fmla="*/ 1642586 h 4248150"/>
                <a:gd name="connsiteX70" fmla="*/ 485299 w 981075"/>
                <a:gd name="connsiteY70" fmla="*/ 1693069 h 4248150"/>
                <a:gd name="connsiteX71" fmla="*/ 534829 w 981075"/>
                <a:gd name="connsiteY71" fmla="*/ 1733074 h 4248150"/>
                <a:gd name="connsiteX72" fmla="*/ 547211 w 981075"/>
                <a:gd name="connsiteY72" fmla="*/ 1742599 h 4248150"/>
                <a:gd name="connsiteX73" fmla="*/ 558641 w 981075"/>
                <a:gd name="connsiteY73" fmla="*/ 1752124 h 4248150"/>
                <a:gd name="connsiteX74" fmla="*/ 707231 w 981075"/>
                <a:gd name="connsiteY74" fmla="*/ 1894046 h 4248150"/>
                <a:gd name="connsiteX75" fmla="*/ 338614 w 981075"/>
                <a:gd name="connsiteY75" fmla="*/ 1894046 h 4248150"/>
                <a:gd name="connsiteX76" fmla="*/ 509111 w 981075"/>
                <a:gd name="connsiteY76" fmla="*/ 1751171 h 4248150"/>
                <a:gd name="connsiteX77" fmla="*/ 462439 w 981075"/>
                <a:gd name="connsiteY77" fmla="*/ 1714024 h 4248150"/>
                <a:gd name="connsiteX78" fmla="*/ 396716 w 981075"/>
                <a:gd name="connsiteY78" fmla="*/ 1660684 h 4248150"/>
                <a:gd name="connsiteX79" fmla="*/ 81439 w 981075"/>
                <a:gd name="connsiteY79" fmla="*/ 2095024 h 4248150"/>
                <a:gd name="connsiteX80" fmla="*/ 368141 w 981075"/>
                <a:gd name="connsiteY80" fmla="*/ 2641759 h 4248150"/>
                <a:gd name="connsiteX81" fmla="*/ 388144 w 981075"/>
                <a:gd name="connsiteY81" fmla="*/ 2625566 h 4248150"/>
                <a:gd name="connsiteX82" fmla="*/ 479584 w 981075"/>
                <a:gd name="connsiteY82" fmla="*/ 2552224 h 4248150"/>
                <a:gd name="connsiteX83" fmla="*/ 350996 w 981075"/>
                <a:gd name="connsiteY83" fmla="*/ 2404586 h 4248150"/>
                <a:gd name="connsiteX84" fmla="*/ 680561 w 981075"/>
                <a:gd name="connsiteY84" fmla="*/ 2404586 h 4248150"/>
                <a:gd name="connsiteX85" fmla="*/ 524351 w 981075"/>
                <a:gd name="connsiteY85" fmla="*/ 2554129 h 4248150"/>
                <a:gd name="connsiteX86" fmla="*/ 512921 w 981075"/>
                <a:gd name="connsiteY86" fmla="*/ 2563654 h 4248150"/>
                <a:gd name="connsiteX87" fmla="*/ 501491 w 981075"/>
                <a:gd name="connsiteY87" fmla="*/ 2573179 h 4248150"/>
                <a:gd name="connsiteX88" fmla="*/ 410051 w 981075"/>
                <a:gd name="connsiteY88" fmla="*/ 2646521 h 4248150"/>
                <a:gd name="connsiteX89" fmla="*/ 390049 w 981075"/>
                <a:gd name="connsiteY89" fmla="*/ 2662714 h 4248150"/>
                <a:gd name="connsiteX90" fmla="*/ 378619 w 981075"/>
                <a:gd name="connsiteY90" fmla="*/ 2672239 h 4248150"/>
                <a:gd name="connsiteX91" fmla="*/ 367189 w 981075"/>
                <a:gd name="connsiteY91" fmla="*/ 2681764 h 4248150"/>
                <a:gd name="connsiteX92" fmla="*/ 7144 w 981075"/>
                <a:gd name="connsiteY92" fmla="*/ 3192304 h 4248150"/>
                <a:gd name="connsiteX93" fmla="*/ 355759 w 981075"/>
                <a:gd name="connsiteY93" fmla="*/ 3710464 h 4248150"/>
                <a:gd name="connsiteX94" fmla="*/ 367189 w 981075"/>
                <a:gd name="connsiteY94" fmla="*/ 3719989 h 4248150"/>
                <a:gd name="connsiteX95" fmla="*/ 378619 w 981075"/>
                <a:gd name="connsiteY95" fmla="*/ 3729514 h 4248150"/>
                <a:gd name="connsiteX96" fmla="*/ 456724 w 981075"/>
                <a:gd name="connsiteY96" fmla="*/ 3794284 h 4248150"/>
                <a:gd name="connsiteX97" fmla="*/ 488156 w 981075"/>
                <a:gd name="connsiteY97" fmla="*/ 3820001 h 4248150"/>
                <a:gd name="connsiteX98" fmla="*/ 499586 w 981075"/>
                <a:gd name="connsiteY98" fmla="*/ 3829526 h 4248150"/>
                <a:gd name="connsiteX99" fmla="*/ 511016 w 981075"/>
                <a:gd name="connsiteY99" fmla="*/ 3839051 h 4248150"/>
                <a:gd name="connsiteX100" fmla="*/ 830104 w 981075"/>
                <a:gd name="connsiteY100" fmla="*/ 4247674 h 4248150"/>
                <a:gd name="connsiteX101" fmla="*/ 979646 w 981075"/>
                <a:gd name="connsiteY101" fmla="*/ 4247674 h 4248150"/>
                <a:gd name="connsiteX102" fmla="*/ 621506 w 981075"/>
                <a:gd name="connsiteY102" fmla="*/ 3748564 h 4248150"/>
                <a:gd name="connsiteX103" fmla="*/ 252889 w 981075"/>
                <a:gd name="connsiteY103" fmla="*/ 1080611 h 4248150"/>
                <a:gd name="connsiteX104" fmla="*/ 285274 w 981075"/>
                <a:gd name="connsiteY104" fmla="*/ 985361 h 4248150"/>
                <a:gd name="connsiteX105" fmla="*/ 307181 w 981075"/>
                <a:gd name="connsiteY105" fmla="*/ 944404 h 4248150"/>
                <a:gd name="connsiteX106" fmla="*/ 759619 w 981075"/>
                <a:gd name="connsiteY106" fmla="*/ 944404 h 4248150"/>
                <a:gd name="connsiteX107" fmla="*/ 780574 w 981075"/>
                <a:gd name="connsiteY107" fmla="*/ 985361 h 4248150"/>
                <a:gd name="connsiteX108" fmla="*/ 810101 w 981075"/>
                <a:gd name="connsiteY108" fmla="*/ 1080611 h 4248150"/>
                <a:gd name="connsiteX109" fmla="*/ 812006 w 981075"/>
                <a:gd name="connsiteY109" fmla="*/ 1099661 h 4248150"/>
                <a:gd name="connsiteX110" fmla="*/ 250031 w 981075"/>
                <a:gd name="connsiteY110" fmla="*/ 1099661 h 4248150"/>
                <a:gd name="connsiteX111" fmla="*/ 252889 w 981075"/>
                <a:gd name="connsiteY111" fmla="*/ 1080611 h 4248150"/>
                <a:gd name="connsiteX112" fmla="*/ 306229 w 981075"/>
                <a:gd name="connsiteY112" fmla="*/ 1319689 h 4248150"/>
                <a:gd name="connsiteX113" fmla="*/ 273844 w 981075"/>
                <a:gd name="connsiteY113" fmla="*/ 1253014 h 4248150"/>
                <a:gd name="connsiteX114" fmla="*/ 252889 w 981075"/>
                <a:gd name="connsiteY114" fmla="*/ 1167289 h 4248150"/>
                <a:gd name="connsiteX115" fmla="*/ 809149 w 981075"/>
                <a:gd name="connsiteY115" fmla="*/ 1167289 h 4248150"/>
                <a:gd name="connsiteX116" fmla="*/ 787241 w 981075"/>
                <a:gd name="connsiteY116" fmla="*/ 1253014 h 4248150"/>
                <a:gd name="connsiteX117" fmla="*/ 754856 w 981075"/>
                <a:gd name="connsiteY117" fmla="*/ 1319689 h 4248150"/>
                <a:gd name="connsiteX118" fmla="*/ 753904 w 981075"/>
                <a:gd name="connsiteY118" fmla="*/ 1321594 h 4248150"/>
                <a:gd name="connsiteX119" fmla="*/ 308134 w 981075"/>
                <a:gd name="connsiteY119" fmla="*/ 1321594 h 4248150"/>
                <a:gd name="connsiteX120" fmla="*/ 306229 w 981075"/>
                <a:gd name="connsiteY120" fmla="*/ 1319689 h 4248150"/>
                <a:gd name="connsiteX121" fmla="*/ 230981 w 981075"/>
                <a:gd name="connsiteY121" fmla="*/ 2097881 h 4248150"/>
                <a:gd name="connsiteX122" fmla="*/ 230981 w 981075"/>
                <a:gd name="connsiteY122" fmla="*/ 2097881 h 4248150"/>
                <a:gd name="connsiteX123" fmla="*/ 255746 w 981075"/>
                <a:gd name="connsiteY123" fmla="*/ 2002631 h 4248150"/>
                <a:gd name="connsiteX124" fmla="*/ 279559 w 981075"/>
                <a:gd name="connsiteY124" fmla="*/ 1963579 h 4248150"/>
                <a:gd name="connsiteX125" fmla="*/ 751999 w 981075"/>
                <a:gd name="connsiteY125" fmla="*/ 1963579 h 4248150"/>
                <a:gd name="connsiteX126" fmla="*/ 769144 w 981075"/>
                <a:gd name="connsiteY126" fmla="*/ 1997869 h 4248150"/>
                <a:gd name="connsiteX127" fmla="*/ 769144 w 981075"/>
                <a:gd name="connsiteY127" fmla="*/ 1997869 h 4248150"/>
                <a:gd name="connsiteX128" fmla="*/ 771049 w 981075"/>
                <a:gd name="connsiteY128" fmla="*/ 2002631 h 4248150"/>
                <a:gd name="connsiteX129" fmla="*/ 796766 w 981075"/>
                <a:gd name="connsiteY129" fmla="*/ 2097881 h 4248150"/>
                <a:gd name="connsiteX130" fmla="*/ 798671 w 981075"/>
                <a:gd name="connsiteY130" fmla="*/ 2118836 h 4248150"/>
                <a:gd name="connsiteX131" fmla="*/ 551974 w 981075"/>
                <a:gd name="connsiteY131" fmla="*/ 2118836 h 4248150"/>
                <a:gd name="connsiteX132" fmla="*/ 551021 w 981075"/>
                <a:gd name="connsiteY132" fmla="*/ 2118836 h 4248150"/>
                <a:gd name="connsiteX133" fmla="*/ 231934 w 981075"/>
                <a:gd name="connsiteY133" fmla="*/ 2118836 h 4248150"/>
                <a:gd name="connsiteX134" fmla="*/ 230981 w 981075"/>
                <a:gd name="connsiteY134" fmla="*/ 2097881 h 4248150"/>
                <a:gd name="connsiteX135" fmla="*/ 305276 w 981075"/>
                <a:gd name="connsiteY135" fmla="*/ 2340769 h 4248150"/>
                <a:gd name="connsiteX136" fmla="*/ 296704 w 981075"/>
                <a:gd name="connsiteY136" fmla="*/ 2327434 h 4248150"/>
                <a:gd name="connsiteX137" fmla="*/ 264319 w 981075"/>
                <a:gd name="connsiteY137" fmla="*/ 2260759 h 4248150"/>
                <a:gd name="connsiteX138" fmla="*/ 240506 w 981075"/>
                <a:gd name="connsiteY138" fmla="*/ 2186464 h 4248150"/>
                <a:gd name="connsiteX139" fmla="*/ 551021 w 981075"/>
                <a:gd name="connsiteY139" fmla="*/ 2186464 h 4248150"/>
                <a:gd name="connsiteX140" fmla="*/ 551974 w 981075"/>
                <a:gd name="connsiteY140" fmla="*/ 2186464 h 4248150"/>
                <a:gd name="connsiteX141" fmla="*/ 794861 w 981075"/>
                <a:gd name="connsiteY141" fmla="*/ 2186464 h 4248150"/>
                <a:gd name="connsiteX142" fmla="*/ 773906 w 981075"/>
                <a:gd name="connsiteY142" fmla="*/ 2260759 h 4248150"/>
                <a:gd name="connsiteX143" fmla="*/ 753904 w 981075"/>
                <a:gd name="connsiteY143" fmla="*/ 2303621 h 4248150"/>
                <a:gd name="connsiteX144" fmla="*/ 754856 w 981075"/>
                <a:gd name="connsiteY144" fmla="*/ 2303621 h 4248150"/>
                <a:gd name="connsiteX145" fmla="*/ 740569 w 981075"/>
                <a:gd name="connsiteY145" fmla="*/ 2328386 h 4248150"/>
                <a:gd name="connsiteX146" fmla="*/ 731996 w 981075"/>
                <a:gd name="connsiteY146" fmla="*/ 2341721 h 4248150"/>
                <a:gd name="connsiteX147" fmla="*/ 305276 w 981075"/>
                <a:gd name="connsiteY147" fmla="*/ 2341721 h 4248150"/>
                <a:gd name="connsiteX148" fmla="*/ 158591 w 981075"/>
                <a:gd name="connsiteY148" fmla="*/ 3162776 h 4248150"/>
                <a:gd name="connsiteX149" fmla="*/ 190976 w 981075"/>
                <a:gd name="connsiteY149" fmla="*/ 3067526 h 4248150"/>
                <a:gd name="connsiteX150" fmla="*/ 227171 w 981075"/>
                <a:gd name="connsiteY150" fmla="*/ 3011329 h 4248150"/>
                <a:gd name="connsiteX151" fmla="*/ 723424 w 981075"/>
                <a:gd name="connsiteY151" fmla="*/ 3011329 h 4248150"/>
                <a:gd name="connsiteX152" fmla="*/ 759619 w 981075"/>
                <a:gd name="connsiteY152" fmla="*/ 3067526 h 4248150"/>
                <a:gd name="connsiteX153" fmla="*/ 795814 w 981075"/>
                <a:gd name="connsiteY153" fmla="*/ 3162776 h 4248150"/>
                <a:gd name="connsiteX154" fmla="*/ 797719 w 981075"/>
                <a:gd name="connsiteY154" fmla="*/ 3174206 h 4248150"/>
                <a:gd name="connsiteX155" fmla="*/ 157639 w 981075"/>
                <a:gd name="connsiteY155" fmla="*/ 3174206 h 4248150"/>
                <a:gd name="connsiteX156" fmla="*/ 158591 w 981075"/>
                <a:gd name="connsiteY156" fmla="*/ 3162776 h 4248150"/>
                <a:gd name="connsiteX157" fmla="*/ 236696 w 981075"/>
                <a:gd name="connsiteY157" fmla="*/ 3391376 h 4248150"/>
                <a:gd name="connsiteX158" fmla="*/ 193834 w 981075"/>
                <a:gd name="connsiteY158" fmla="*/ 3324701 h 4248150"/>
                <a:gd name="connsiteX159" fmla="*/ 163354 w 981075"/>
                <a:gd name="connsiteY159" fmla="*/ 3244691 h 4248150"/>
                <a:gd name="connsiteX160" fmla="*/ 796766 w 981075"/>
                <a:gd name="connsiteY160" fmla="*/ 3244691 h 4248150"/>
                <a:gd name="connsiteX161" fmla="*/ 770096 w 981075"/>
                <a:gd name="connsiteY161" fmla="*/ 3324701 h 4248150"/>
                <a:gd name="connsiteX162" fmla="*/ 730091 w 981075"/>
                <a:gd name="connsiteY162" fmla="*/ 3391376 h 4248150"/>
                <a:gd name="connsiteX163" fmla="*/ 717709 w 981075"/>
                <a:gd name="connsiteY163" fmla="*/ 3408521 h 4248150"/>
                <a:gd name="connsiteX164" fmla="*/ 250984 w 981075"/>
                <a:gd name="connsiteY164" fmla="*/ 3408521 h 4248150"/>
                <a:gd name="connsiteX165" fmla="*/ 236696 w 981075"/>
                <a:gd name="connsiteY165" fmla="*/ 3391376 h 424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81075" h="4248150">
                  <a:moveTo>
                    <a:pt x="621506" y="3748564"/>
                  </a:moveTo>
                  <a:cubicBezTo>
                    <a:pt x="617696" y="3745706"/>
                    <a:pt x="613886" y="3741896"/>
                    <a:pt x="610076" y="3739039"/>
                  </a:cubicBezTo>
                  <a:cubicBezTo>
                    <a:pt x="606266" y="3736181"/>
                    <a:pt x="602456" y="3732371"/>
                    <a:pt x="598646" y="3729514"/>
                  </a:cubicBezTo>
                  <a:cubicBezTo>
                    <a:pt x="585311" y="3719036"/>
                    <a:pt x="572929" y="3707606"/>
                    <a:pt x="559594" y="3697129"/>
                  </a:cubicBezTo>
                  <a:cubicBezTo>
                    <a:pt x="535781" y="3678079"/>
                    <a:pt x="511969" y="3658076"/>
                    <a:pt x="489109" y="3638074"/>
                  </a:cubicBezTo>
                  <a:cubicBezTo>
                    <a:pt x="485299" y="3635216"/>
                    <a:pt x="481489" y="3631406"/>
                    <a:pt x="477679" y="3628549"/>
                  </a:cubicBezTo>
                  <a:cubicBezTo>
                    <a:pt x="473869" y="3625691"/>
                    <a:pt x="470059" y="3621881"/>
                    <a:pt x="466249" y="3619024"/>
                  </a:cubicBezTo>
                  <a:cubicBezTo>
                    <a:pt x="411956" y="3573304"/>
                    <a:pt x="359569" y="3526631"/>
                    <a:pt x="313849" y="3479959"/>
                  </a:cubicBezTo>
                  <a:lnTo>
                    <a:pt x="658654" y="3479959"/>
                  </a:lnTo>
                  <a:cubicBezTo>
                    <a:pt x="614839" y="3526631"/>
                    <a:pt x="565309" y="3573304"/>
                    <a:pt x="512921" y="3619024"/>
                  </a:cubicBezTo>
                  <a:cubicBezTo>
                    <a:pt x="535781" y="3638074"/>
                    <a:pt x="559594" y="3657124"/>
                    <a:pt x="582454" y="3676174"/>
                  </a:cubicBezTo>
                  <a:cubicBezTo>
                    <a:pt x="595789" y="3687604"/>
                    <a:pt x="609124" y="3698081"/>
                    <a:pt x="622459" y="3709511"/>
                  </a:cubicBezTo>
                  <a:cubicBezTo>
                    <a:pt x="796766" y="3557111"/>
                    <a:pt x="950119" y="3395186"/>
                    <a:pt x="950119" y="3202781"/>
                  </a:cubicBezTo>
                  <a:cubicBezTo>
                    <a:pt x="950119" y="3012281"/>
                    <a:pt x="794861" y="2857976"/>
                    <a:pt x="625316" y="2696051"/>
                  </a:cubicBezTo>
                  <a:cubicBezTo>
                    <a:pt x="593884" y="2721769"/>
                    <a:pt x="562451" y="2747486"/>
                    <a:pt x="531971" y="2772251"/>
                  </a:cubicBezTo>
                  <a:cubicBezTo>
                    <a:pt x="526256" y="2777014"/>
                    <a:pt x="520541" y="2781776"/>
                    <a:pt x="514826" y="2785586"/>
                  </a:cubicBezTo>
                  <a:cubicBezTo>
                    <a:pt x="570071" y="2837974"/>
                    <a:pt x="623411" y="2889409"/>
                    <a:pt x="668179" y="2940844"/>
                  </a:cubicBezTo>
                  <a:lnTo>
                    <a:pt x="288131" y="2940844"/>
                  </a:lnTo>
                  <a:cubicBezTo>
                    <a:pt x="339566" y="2888456"/>
                    <a:pt x="401479" y="2837021"/>
                    <a:pt x="466249" y="2783681"/>
                  </a:cubicBezTo>
                  <a:cubicBezTo>
                    <a:pt x="470059" y="2780824"/>
                    <a:pt x="473869" y="2777014"/>
                    <a:pt x="477679" y="2774156"/>
                  </a:cubicBezTo>
                  <a:cubicBezTo>
                    <a:pt x="481489" y="2771299"/>
                    <a:pt x="485299" y="2767489"/>
                    <a:pt x="490061" y="2764631"/>
                  </a:cubicBezTo>
                  <a:cubicBezTo>
                    <a:pt x="495776" y="2759869"/>
                    <a:pt x="501491" y="2755106"/>
                    <a:pt x="508159" y="2750344"/>
                  </a:cubicBezTo>
                  <a:cubicBezTo>
                    <a:pt x="538639" y="2725579"/>
                    <a:pt x="570071" y="2700814"/>
                    <a:pt x="601504" y="2675096"/>
                  </a:cubicBezTo>
                  <a:cubicBezTo>
                    <a:pt x="605314" y="2672239"/>
                    <a:pt x="609124" y="2668429"/>
                    <a:pt x="612934" y="2665571"/>
                  </a:cubicBezTo>
                  <a:cubicBezTo>
                    <a:pt x="616744" y="2662714"/>
                    <a:pt x="620554" y="2658904"/>
                    <a:pt x="624364" y="2656046"/>
                  </a:cubicBezTo>
                  <a:cubicBezTo>
                    <a:pt x="746284" y="2553176"/>
                    <a:pt x="860584" y="2438876"/>
                    <a:pt x="914876" y="2303621"/>
                  </a:cubicBezTo>
                  <a:lnTo>
                    <a:pt x="913924" y="2303621"/>
                  </a:lnTo>
                  <a:cubicBezTo>
                    <a:pt x="934879" y="2251234"/>
                    <a:pt x="947261" y="2195989"/>
                    <a:pt x="947261" y="2136934"/>
                  </a:cubicBezTo>
                  <a:cubicBezTo>
                    <a:pt x="947261" y="2087404"/>
                    <a:pt x="939641" y="2041684"/>
                    <a:pt x="926306" y="1998821"/>
                  </a:cubicBezTo>
                  <a:lnTo>
                    <a:pt x="927259" y="1998821"/>
                  </a:lnTo>
                  <a:cubicBezTo>
                    <a:pt x="884396" y="1863566"/>
                    <a:pt x="781526" y="1760696"/>
                    <a:pt x="669131" y="1666399"/>
                  </a:cubicBezTo>
                  <a:cubicBezTo>
                    <a:pt x="665321" y="1663541"/>
                    <a:pt x="661511" y="1659731"/>
                    <a:pt x="657701" y="1656874"/>
                  </a:cubicBezTo>
                  <a:cubicBezTo>
                    <a:pt x="653891" y="1654016"/>
                    <a:pt x="650081" y="1650206"/>
                    <a:pt x="646271" y="1647349"/>
                  </a:cubicBezTo>
                  <a:cubicBezTo>
                    <a:pt x="625316" y="1630204"/>
                    <a:pt x="604361" y="1614011"/>
                    <a:pt x="583406" y="1596866"/>
                  </a:cubicBezTo>
                  <a:cubicBezTo>
                    <a:pt x="567214" y="1583531"/>
                    <a:pt x="551021" y="1570196"/>
                    <a:pt x="534829" y="1557814"/>
                  </a:cubicBezTo>
                  <a:cubicBezTo>
                    <a:pt x="531019" y="1554956"/>
                    <a:pt x="527209" y="1551146"/>
                    <a:pt x="523399" y="1548289"/>
                  </a:cubicBezTo>
                  <a:cubicBezTo>
                    <a:pt x="519589" y="1545431"/>
                    <a:pt x="515779" y="1541621"/>
                    <a:pt x="511969" y="1538764"/>
                  </a:cubicBezTo>
                  <a:cubicBezTo>
                    <a:pt x="454819" y="1491139"/>
                    <a:pt x="400526" y="1442561"/>
                    <a:pt x="356711" y="1390174"/>
                  </a:cubicBezTo>
                  <a:lnTo>
                    <a:pt x="708184" y="1390174"/>
                  </a:lnTo>
                  <a:cubicBezTo>
                    <a:pt x="666274" y="1442561"/>
                    <a:pt x="613886" y="1492091"/>
                    <a:pt x="558641" y="1538764"/>
                  </a:cubicBezTo>
                  <a:cubicBezTo>
                    <a:pt x="573881" y="1551146"/>
                    <a:pt x="590074" y="1563529"/>
                    <a:pt x="605314" y="1575911"/>
                  </a:cubicBezTo>
                  <a:cubicBezTo>
                    <a:pt x="627221" y="1593056"/>
                    <a:pt x="648176" y="1610201"/>
                    <a:pt x="670084" y="1628299"/>
                  </a:cubicBezTo>
                  <a:cubicBezTo>
                    <a:pt x="826294" y="1495901"/>
                    <a:pt x="962501" y="1339691"/>
                    <a:pt x="962501" y="1119664"/>
                  </a:cubicBezTo>
                  <a:cubicBezTo>
                    <a:pt x="962501" y="919639"/>
                    <a:pt x="811054" y="753904"/>
                    <a:pt x="636746" y="585311"/>
                  </a:cubicBezTo>
                  <a:cubicBezTo>
                    <a:pt x="617696" y="607219"/>
                    <a:pt x="598646" y="629126"/>
                    <a:pt x="579596" y="651034"/>
                  </a:cubicBezTo>
                  <a:cubicBezTo>
                    <a:pt x="567214" y="664369"/>
                    <a:pt x="555784" y="678656"/>
                    <a:pt x="543401" y="691991"/>
                  </a:cubicBezTo>
                  <a:cubicBezTo>
                    <a:pt x="608171" y="755809"/>
                    <a:pt x="668179" y="817721"/>
                    <a:pt x="715804" y="880586"/>
                  </a:cubicBezTo>
                  <a:lnTo>
                    <a:pt x="350044" y="880586"/>
                  </a:lnTo>
                  <a:cubicBezTo>
                    <a:pt x="392906" y="820579"/>
                    <a:pt x="444341" y="757714"/>
                    <a:pt x="500539" y="693896"/>
                  </a:cubicBezTo>
                  <a:cubicBezTo>
                    <a:pt x="503396" y="690086"/>
                    <a:pt x="507206" y="686276"/>
                    <a:pt x="510064" y="682466"/>
                  </a:cubicBezTo>
                  <a:cubicBezTo>
                    <a:pt x="512921" y="678656"/>
                    <a:pt x="516731" y="674846"/>
                    <a:pt x="519589" y="671036"/>
                  </a:cubicBezTo>
                  <a:cubicBezTo>
                    <a:pt x="530066" y="658654"/>
                    <a:pt x="541496" y="646271"/>
                    <a:pt x="552926" y="633889"/>
                  </a:cubicBezTo>
                  <a:cubicBezTo>
                    <a:pt x="572929" y="611029"/>
                    <a:pt x="592931" y="588169"/>
                    <a:pt x="612934" y="565309"/>
                  </a:cubicBezTo>
                  <a:cubicBezTo>
                    <a:pt x="615791" y="561499"/>
                    <a:pt x="619601" y="557689"/>
                    <a:pt x="622459" y="553879"/>
                  </a:cubicBezTo>
                  <a:cubicBezTo>
                    <a:pt x="625316" y="550069"/>
                    <a:pt x="629126" y="546259"/>
                    <a:pt x="631984" y="542449"/>
                  </a:cubicBezTo>
                  <a:cubicBezTo>
                    <a:pt x="700564" y="463391"/>
                    <a:pt x="773906" y="384334"/>
                    <a:pt x="823436" y="295751"/>
                  </a:cubicBezTo>
                  <a:cubicBezTo>
                    <a:pt x="879634" y="191929"/>
                    <a:pt x="905351" y="96679"/>
                    <a:pt x="911066" y="7144"/>
                  </a:cubicBezTo>
                  <a:lnTo>
                    <a:pt x="769144" y="7144"/>
                  </a:lnTo>
                  <a:cubicBezTo>
                    <a:pt x="762476" y="83344"/>
                    <a:pt x="738664" y="159544"/>
                    <a:pt x="696754" y="224314"/>
                  </a:cubicBezTo>
                  <a:cubicBezTo>
                    <a:pt x="649129" y="297656"/>
                    <a:pt x="591026" y="369094"/>
                    <a:pt x="531019" y="439579"/>
                  </a:cubicBezTo>
                  <a:cubicBezTo>
                    <a:pt x="528161" y="443389"/>
                    <a:pt x="524351" y="447199"/>
                    <a:pt x="521494" y="451009"/>
                  </a:cubicBezTo>
                  <a:cubicBezTo>
                    <a:pt x="518636" y="454819"/>
                    <a:pt x="514826" y="458629"/>
                    <a:pt x="511969" y="462439"/>
                  </a:cubicBezTo>
                  <a:cubicBezTo>
                    <a:pt x="487204" y="491014"/>
                    <a:pt x="462439" y="519589"/>
                    <a:pt x="437674" y="547211"/>
                  </a:cubicBezTo>
                  <a:cubicBezTo>
                    <a:pt x="431006" y="554831"/>
                    <a:pt x="425291" y="561499"/>
                    <a:pt x="418624" y="568166"/>
                  </a:cubicBezTo>
                  <a:cubicBezTo>
                    <a:pt x="414814" y="571976"/>
                    <a:pt x="411956" y="575786"/>
                    <a:pt x="409099" y="579596"/>
                  </a:cubicBezTo>
                  <a:cubicBezTo>
                    <a:pt x="405289" y="583406"/>
                    <a:pt x="402431" y="587216"/>
                    <a:pt x="399574" y="591026"/>
                  </a:cubicBezTo>
                  <a:cubicBezTo>
                    <a:pt x="242411" y="772001"/>
                    <a:pt x="102394" y="943451"/>
                    <a:pt x="102394" y="1115854"/>
                  </a:cubicBezTo>
                  <a:cubicBezTo>
                    <a:pt x="102394" y="1344454"/>
                    <a:pt x="247174" y="1495901"/>
                    <a:pt x="399574" y="1623536"/>
                  </a:cubicBezTo>
                  <a:cubicBezTo>
                    <a:pt x="403384" y="1626394"/>
                    <a:pt x="407194" y="1630204"/>
                    <a:pt x="411004" y="1633061"/>
                  </a:cubicBezTo>
                  <a:cubicBezTo>
                    <a:pt x="414814" y="1635919"/>
                    <a:pt x="418624" y="1639729"/>
                    <a:pt x="422434" y="1642586"/>
                  </a:cubicBezTo>
                  <a:cubicBezTo>
                    <a:pt x="443389" y="1659731"/>
                    <a:pt x="464344" y="1676876"/>
                    <a:pt x="485299" y="1693069"/>
                  </a:cubicBezTo>
                  <a:cubicBezTo>
                    <a:pt x="502444" y="1706404"/>
                    <a:pt x="518636" y="1719739"/>
                    <a:pt x="534829" y="1733074"/>
                  </a:cubicBezTo>
                  <a:cubicBezTo>
                    <a:pt x="538639" y="1735931"/>
                    <a:pt x="542449" y="1739741"/>
                    <a:pt x="547211" y="1742599"/>
                  </a:cubicBezTo>
                  <a:cubicBezTo>
                    <a:pt x="551021" y="1745456"/>
                    <a:pt x="554831" y="1749266"/>
                    <a:pt x="558641" y="1752124"/>
                  </a:cubicBezTo>
                  <a:cubicBezTo>
                    <a:pt x="614839" y="1798796"/>
                    <a:pt x="666274" y="1845469"/>
                    <a:pt x="707231" y="1894046"/>
                  </a:cubicBezTo>
                  <a:lnTo>
                    <a:pt x="338614" y="1894046"/>
                  </a:lnTo>
                  <a:cubicBezTo>
                    <a:pt x="386239" y="1847374"/>
                    <a:pt x="445294" y="1800701"/>
                    <a:pt x="509111" y="1751171"/>
                  </a:cubicBezTo>
                  <a:cubicBezTo>
                    <a:pt x="493871" y="1738789"/>
                    <a:pt x="478631" y="1726406"/>
                    <a:pt x="462439" y="1714024"/>
                  </a:cubicBezTo>
                  <a:cubicBezTo>
                    <a:pt x="440531" y="1696879"/>
                    <a:pt x="418624" y="1678781"/>
                    <a:pt x="396716" y="1660684"/>
                  </a:cubicBezTo>
                  <a:cubicBezTo>
                    <a:pt x="230029" y="1790224"/>
                    <a:pt x="81439" y="1915954"/>
                    <a:pt x="81439" y="2095024"/>
                  </a:cubicBezTo>
                  <a:cubicBezTo>
                    <a:pt x="81439" y="2312194"/>
                    <a:pt x="216694" y="2487454"/>
                    <a:pt x="368141" y="2641759"/>
                  </a:cubicBezTo>
                  <a:cubicBezTo>
                    <a:pt x="374809" y="2636044"/>
                    <a:pt x="381476" y="2631281"/>
                    <a:pt x="388144" y="2625566"/>
                  </a:cubicBezTo>
                  <a:cubicBezTo>
                    <a:pt x="418624" y="2600801"/>
                    <a:pt x="449104" y="2576989"/>
                    <a:pt x="479584" y="2552224"/>
                  </a:cubicBezTo>
                  <a:cubicBezTo>
                    <a:pt x="432911" y="2504599"/>
                    <a:pt x="388144" y="2455069"/>
                    <a:pt x="350996" y="2404586"/>
                  </a:cubicBezTo>
                  <a:lnTo>
                    <a:pt x="680561" y="2404586"/>
                  </a:lnTo>
                  <a:cubicBezTo>
                    <a:pt x="635794" y="2456021"/>
                    <a:pt x="581501" y="2505551"/>
                    <a:pt x="524351" y="2554129"/>
                  </a:cubicBezTo>
                  <a:cubicBezTo>
                    <a:pt x="520541" y="2556986"/>
                    <a:pt x="516731" y="2560796"/>
                    <a:pt x="512921" y="2563654"/>
                  </a:cubicBezTo>
                  <a:cubicBezTo>
                    <a:pt x="509111" y="2566511"/>
                    <a:pt x="505301" y="2570321"/>
                    <a:pt x="501491" y="2573179"/>
                  </a:cubicBezTo>
                  <a:cubicBezTo>
                    <a:pt x="471964" y="2597944"/>
                    <a:pt x="440531" y="2622709"/>
                    <a:pt x="410051" y="2646521"/>
                  </a:cubicBezTo>
                  <a:cubicBezTo>
                    <a:pt x="403384" y="2652236"/>
                    <a:pt x="396716" y="2656999"/>
                    <a:pt x="390049" y="2662714"/>
                  </a:cubicBezTo>
                  <a:cubicBezTo>
                    <a:pt x="386239" y="2665571"/>
                    <a:pt x="382429" y="2669381"/>
                    <a:pt x="378619" y="2672239"/>
                  </a:cubicBezTo>
                  <a:cubicBezTo>
                    <a:pt x="374809" y="2675096"/>
                    <a:pt x="370999" y="2678906"/>
                    <a:pt x="367189" y="2681764"/>
                  </a:cubicBezTo>
                  <a:cubicBezTo>
                    <a:pt x="182404" y="2832259"/>
                    <a:pt x="7144" y="2988469"/>
                    <a:pt x="7144" y="3192304"/>
                  </a:cubicBezTo>
                  <a:cubicBezTo>
                    <a:pt x="7144" y="3388519"/>
                    <a:pt x="170974" y="3553301"/>
                    <a:pt x="355759" y="3710464"/>
                  </a:cubicBezTo>
                  <a:cubicBezTo>
                    <a:pt x="359569" y="3713321"/>
                    <a:pt x="363379" y="3717131"/>
                    <a:pt x="367189" y="3719989"/>
                  </a:cubicBezTo>
                  <a:cubicBezTo>
                    <a:pt x="370999" y="3722846"/>
                    <a:pt x="374809" y="3726656"/>
                    <a:pt x="378619" y="3729514"/>
                  </a:cubicBezTo>
                  <a:cubicBezTo>
                    <a:pt x="404336" y="3751421"/>
                    <a:pt x="431006" y="3773329"/>
                    <a:pt x="456724" y="3794284"/>
                  </a:cubicBezTo>
                  <a:cubicBezTo>
                    <a:pt x="467201" y="3802856"/>
                    <a:pt x="477679" y="3811429"/>
                    <a:pt x="488156" y="3820001"/>
                  </a:cubicBezTo>
                  <a:cubicBezTo>
                    <a:pt x="491966" y="3822859"/>
                    <a:pt x="495776" y="3826669"/>
                    <a:pt x="499586" y="3829526"/>
                  </a:cubicBezTo>
                  <a:cubicBezTo>
                    <a:pt x="503396" y="3832384"/>
                    <a:pt x="507206" y="3836194"/>
                    <a:pt x="511016" y="3839051"/>
                  </a:cubicBezTo>
                  <a:cubicBezTo>
                    <a:pt x="675799" y="3976211"/>
                    <a:pt x="830104" y="4116229"/>
                    <a:pt x="830104" y="4247674"/>
                  </a:cubicBezTo>
                  <a:lnTo>
                    <a:pt x="979646" y="4247674"/>
                  </a:lnTo>
                  <a:cubicBezTo>
                    <a:pt x="980599" y="4064794"/>
                    <a:pt x="807244" y="3903821"/>
                    <a:pt x="621506" y="3748564"/>
                  </a:cubicBezTo>
                  <a:close/>
                  <a:moveTo>
                    <a:pt x="252889" y="1080611"/>
                  </a:moveTo>
                  <a:cubicBezTo>
                    <a:pt x="257651" y="1050131"/>
                    <a:pt x="269081" y="1017746"/>
                    <a:pt x="285274" y="985361"/>
                  </a:cubicBezTo>
                  <a:cubicBezTo>
                    <a:pt x="291941" y="972026"/>
                    <a:pt x="299561" y="958691"/>
                    <a:pt x="307181" y="944404"/>
                  </a:cubicBezTo>
                  <a:lnTo>
                    <a:pt x="759619" y="944404"/>
                  </a:lnTo>
                  <a:cubicBezTo>
                    <a:pt x="767239" y="957739"/>
                    <a:pt x="774859" y="971074"/>
                    <a:pt x="780574" y="985361"/>
                  </a:cubicBezTo>
                  <a:cubicBezTo>
                    <a:pt x="794861" y="1016794"/>
                    <a:pt x="805339" y="1049179"/>
                    <a:pt x="810101" y="1080611"/>
                  </a:cubicBezTo>
                  <a:cubicBezTo>
                    <a:pt x="811054" y="1087279"/>
                    <a:pt x="812006" y="1092994"/>
                    <a:pt x="812006" y="1099661"/>
                  </a:cubicBezTo>
                  <a:lnTo>
                    <a:pt x="250031" y="1099661"/>
                  </a:lnTo>
                  <a:cubicBezTo>
                    <a:pt x="250984" y="1093946"/>
                    <a:pt x="251936" y="1087279"/>
                    <a:pt x="252889" y="1080611"/>
                  </a:cubicBezTo>
                  <a:close/>
                  <a:moveTo>
                    <a:pt x="306229" y="1319689"/>
                  </a:moveTo>
                  <a:cubicBezTo>
                    <a:pt x="293846" y="1298734"/>
                    <a:pt x="282416" y="1275874"/>
                    <a:pt x="273844" y="1253014"/>
                  </a:cubicBezTo>
                  <a:cubicBezTo>
                    <a:pt x="263366" y="1225391"/>
                    <a:pt x="256699" y="1196816"/>
                    <a:pt x="252889" y="1167289"/>
                  </a:cubicBezTo>
                  <a:lnTo>
                    <a:pt x="809149" y="1167289"/>
                  </a:lnTo>
                  <a:cubicBezTo>
                    <a:pt x="805339" y="1196816"/>
                    <a:pt x="797719" y="1226344"/>
                    <a:pt x="787241" y="1253014"/>
                  </a:cubicBezTo>
                  <a:cubicBezTo>
                    <a:pt x="778669" y="1275874"/>
                    <a:pt x="767239" y="1298734"/>
                    <a:pt x="754856" y="1319689"/>
                  </a:cubicBezTo>
                  <a:cubicBezTo>
                    <a:pt x="754856" y="1320641"/>
                    <a:pt x="753904" y="1320641"/>
                    <a:pt x="753904" y="1321594"/>
                  </a:cubicBezTo>
                  <a:lnTo>
                    <a:pt x="308134" y="1321594"/>
                  </a:lnTo>
                  <a:cubicBezTo>
                    <a:pt x="307181" y="1320641"/>
                    <a:pt x="307181" y="1320641"/>
                    <a:pt x="306229" y="1319689"/>
                  </a:cubicBezTo>
                  <a:close/>
                  <a:moveTo>
                    <a:pt x="230981" y="2097881"/>
                  </a:moveTo>
                  <a:cubicBezTo>
                    <a:pt x="230981" y="2097881"/>
                    <a:pt x="230981" y="2097881"/>
                    <a:pt x="230981" y="2097881"/>
                  </a:cubicBezTo>
                  <a:cubicBezTo>
                    <a:pt x="230981" y="2064544"/>
                    <a:pt x="240506" y="2033111"/>
                    <a:pt x="255746" y="2002631"/>
                  </a:cubicBezTo>
                  <a:cubicBezTo>
                    <a:pt x="262414" y="1989296"/>
                    <a:pt x="270986" y="1976914"/>
                    <a:pt x="279559" y="1963579"/>
                  </a:cubicBezTo>
                  <a:lnTo>
                    <a:pt x="751999" y="1963579"/>
                  </a:lnTo>
                  <a:cubicBezTo>
                    <a:pt x="758666" y="1975009"/>
                    <a:pt x="764381" y="1986439"/>
                    <a:pt x="769144" y="1997869"/>
                  </a:cubicBezTo>
                  <a:lnTo>
                    <a:pt x="769144" y="1997869"/>
                  </a:lnTo>
                  <a:cubicBezTo>
                    <a:pt x="770096" y="1999774"/>
                    <a:pt x="771049" y="2000726"/>
                    <a:pt x="771049" y="2002631"/>
                  </a:cubicBezTo>
                  <a:cubicBezTo>
                    <a:pt x="784384" y="2032159"/>
                    <a:pt x="792956" y="2064544"/>
                    <a:pt x="796766" y="2097881"/>
                  </a:cubicBezTo>
                  <a:cubicBezTo>
                    <a:pt x="797719" y="2104549"/>
                    <a:pt x="797719" y="2111216"/>
                    <a:pt x="798671" y="2118836"/>
                  </a:cubicBezTo>
                  <a:lnTo>
                    <a:pt x="551974" y="2118836"/>
                  </a:lnTo>
                  <a:lnTo>
                    <a:pt x="551021" y="2118836"/>
                  </a:lnTo>
                  <a:lnTo>
                    <a:pt x="231934" y="2118836"/>
                  </a:lnTo>
                  <a:cubicBezTo>
                    <a:pt x="230981" y="2112169"/>
                    <a:pt x="230981" y="2104549"/>
                    <a:pt x="230981" y="2097881"/>
                  </a:cubicBezTo>
                  <a:close/>
                  <a:moveTo>
                    <a:pt x="305276" y="2340769"/>
                  </a:moveTo>
                  <a:cubicBezTo>
                    <a:pt x="302419" y="2336006"/>
                    <a:pt x="299561" y="2331244"/>
                    <a:pt x="296704" y="2327434"/>
                  </a:cubicBezTo>
                  <a:cubicBezTo>
                    <a:pt x="284321" y="2305526"/>
                    <a:pt x="272891" y="2283619"/>
                    <a:pt x="264319" y="2260759"/>
                  </a:cubicBezTo>
                  <a:cubicBezTo>
                    <a:pt x="254794" y="2235994"/>
                    <a:pt x="246221" y="2211229"/>
                    <a:pt x="240506" y="2186464"/>
                  </a:cubicBezTo>
                  <a:lnTo>
                    <a:pt x="551021" y="2186464"/>
                  </a:lnTo>
                  <a:lnTo>
                    <a:pt x="551974" y="2186464"/>
                  </a:lnTo>
                  <a:lnTo>
                    <a:pt x="794861" y="2186464"/>
                  </a:lnTo>
                  <a:cubicBezTo>
                    <a:pt x="791051" y="2212181"/>
                    <a:pt x="783431" y="2236946"/>
                    <a:pt x="773906" y="2260759"/>
                  </a:cubicBezTo>
                  <a:cubicBezTo>
                    <a:pt x="768191" y="2275046"/>
                    <a:pt x="761524" y="2289334"/>
                    <a:pt x="753904" y="2303621"/>
                  </a:cubicBezTo>
                  <a:lnTo>
                    <a:pt x="754856" y="2303621"/>
                  </a:lnTo>
                  <a:cubicBezTo>
                    <a:pt x="750094" y="2312194"/>
                    <a:pt x="745331" y="2319814"/>
                    <a:pt x="740569" y="2328386"/>
                  </a:cubicBezTo>
                  <a:cubicBezTo>
                    <a:pt x="737711" y="2333149"/>
                    <a:pt x="734854" y="2337911"/>
                    <a:pt x="731996" y="2341721"/>
                  </a:cubicBezTo>
                  <a:lnTo>
                    <a:pt x="305276" y="2341721"/>
                  </a:lnTo>
                  <a:close/>
                  <a:moveTo>
                    <a:pt x="158591" y="3162776"/>
                  </a:moveTo>
                  <a:cubicBezTo>
                    <a:pt x="163354" y="3130391"/>
                    <a:pt x="173831" y="3098006"/>
                    <a:pt x="190976" y="3067526"/>
                  </a:cubicBezTo>
                  <a:cubicBezTo>
                    <a:pt x="201454" y="3048476"/>
                    <a:pt x="213836" y="3029426"/>
                    <a:pt x="227171" y="3011329"/>
                  </a:cubicBezTo>
                  <a:lnTo>
                    <a:pt x="723424" y="3011329"/>
                  </a:lnTo>
                  <a:cubicBezTo>
                    <a:pt x="736759" y="3030379"/>
                    <a:pt x="749141" y="3048476"/>
                    <a:pt x="759619" y="3067526"/>
                  </a:cubicBezTo>
                  <a:cubicBezTo>
                    <a:pt x="776764" y="3098959"/>
                    <a:pt x="789146" y="3131344"/>
                    <a:pt x="795814" y="3162776"/>
                  </a:cubicBezTo>
                  <a:cubicBezTo>
                    <a:pt x="796766" y="3166586"/>
                    <a:pt x="796766" y="3170396"/>
                    <a:pt x="797719" y="3174206"/>
                  </a:cubicBezTo>
                  <a:lnTo>
                    <a:pt x="157639" y="3174206"/>
                  </a:lnTo>
                  <a:cubicBezTo>
                    <a:pt x="157639" y="3170396"/>
                    <a:pt x="157639" y="3166586"/>
                    <a:pt x="158591" y="3162776"/>
                  </a:cubicBezTo>
                  <a:close/>
                  <a:moveTo>
                    <a:pt x="236696" y="3391376"/>
                  </a:moveTo>
                  <a:cubicBezTo>
                    <a:pt x="220504" y="3369469"/>
                    <a:pt x="205264" y="3346609"/>
                    <a:pt x="193834" y="3324701"/>
                  </a:cubicBezTo>
                  <a:cubicBezTo>
                    <a:pt x="179546" y="3298031"/>
                    <a:pt x="169069" y="3271361"/>
                    <a:pt x="163354" y="3244691"/>
                  </a:cubicBezTo>
                  <a:lnTo>
                    <a:pt x="796766" y="3244691"/>
                  </a:lnTo>
                  <a:cubicBezTo>
                    <a:pt x="792004" y="3271361"/>
                    <a:pt x="782479" y="3298031"/>
                    <a:pt x="770096" y="3324701"/>
                  </a:cubicBezTo>
                  <a:cubicBezTo>
                    <a:pt x="759619" y="3347561"/>
                    <a:pt x="746284" y="3369469"/>
                    <a:pt x="730091" y="3391376"/>
                  </a:cubicBezTo>
                  <a:cubicBezTo>
                    <a:pt x="726281" y="3397091"/>
                    <a:pt x="721519" y="3402806"/>
                    <a:pt x="717709" y="3408521"/>
                  </a:cubicBezTo>
                  <a:lnTo>
                    <a:pt x="250984" y="3408521"/>
                  </a:lnTo>
                  <a:cubicBezTo>
                    <a:pt x="245269" y="3402806"/>
                    <a:pt x="240506" y="3397091"/>
                    <a:pt x="236696" y="3391376"/>
                  </a:cubicBezTo>
                  <a:close/>
                </a:path>
              </a:pathLst>
            </a:custGeom>
            <a:grpFill/>
            <a:ln w="9525" cap="flat">
              <a:noFill/>
              <a:prstDash val="solid"/>
              <a:miter/>
            </a:ln>
          </p:spPr>
          <p:txBody>
            <a:bodyPr rtlCol="0" anchor="ctr"/>
            <a:lstStyle/>
            <a:p>
              <a:endParaRPr lang="en-US" dirty="0"/>
            </a:p>
          </p:txBody>
        </p:sp>
      </p:grpSp>
      <p:grpSp>
        <p:nvGrpSpPr>
          <p:cNvPr id="614" name="Group 613">
            <a:extLst>
              <a:ext uri="{FF2B5EF4-FFF2-40B4-BE49-F238E27FC236}">
                <a16:creationId xmlns:a16="http://schemas.microsoft.com/office/drawing/2014/main" id="{D1C8C66F-565A-4DE8-BE26-BA5BC930DEEB}"/>
              </a:ext>
            </a:extLst>
          </p:cNvPr>
          <p:cNvGrpSpPr/>
          <p:nvPr userDrawn="1"/>
        </p:nvGrpSpPr>
        <p:grpSpPr>
          <a:xfrm>
            <a:off x="11170" y="472600"/>
            <a:ext cx="3398860" cy="6236782"/>
            <a:chOff x="11170" y="472600"/>
            <a:chExt cx="3398860" cy="6236782"/>
          </a:xfrm>
          <a:gradFill>
            <a:gsLst>
              <a:gs pos="93000">
                <a:schemeClr val="accent1">
                  <a:lumMod val="81000"/>
                </a:schemeClr>
              </a:gs>
              <a:gs pos="33000">
                <a:schemeClr val="accent1">
                  <a:lumMod val="90000"/>
                </a:schemeClr>
              </a:gs>
            </a:gsLst>
            <a:lin ang="10800000" scaled="1"/>
          </a:gradFill>
        </p:grpSpPr>
        <p:grpSp>
          <p:nvGrpSpPr>
            <p:cNvPr id="574" name="Group 573">
              <a:extLst>
                <a:ext uri="{FF2B5EF4-FFF2-40B4-BE49-F238E27FC236}">
                  <a16:creationId xmlns:a16="http://schemas.microsoft.com/office/drawing/2014/main" id="{B8882349-D833-4C0B-BD24-63BB8656D5D7}"/>
                </a:ext>
              </a:extLst>
            </p:cNvPr>
            <p:cNvGrpSpPr/>
            <p:nvPr userDrawn="1"/>
          </p:nvGrpSpPr>
          <p:grpSpPr>
            <a:xfrm rot="2885641">
              <a:off x="-30246" y="565979"/>
              <a:ext cx="1888205" cy="1701448"/>
              <a:chOff x="5884197" y="3445640"/>
              <a:chExt cx="1888205" cy="1701448"/>
            </a:xfrm>
            <a:grpFill/>
          </p:grpSpPr>
          <p:cxnSp>
            <p:nvCxnSpPr>
              <p:cNvPr id="575" name="Straight Connector 574">
                <a:extLst>
                  <a:ext uri="{FF2B5EF4-FFF2-40B4-BE49-F238E27FC236}">
                    <a16:creationId xmlns:a16="http://schemas.microsoft.com/office/drawing/2014/main" id="{B750D35F-5468-49EC-89C0-3A18A0B96339}"/>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74B75543-7638-48B6-842F-8DF0E43A1010}"/>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F695C379-7F4B-414F-83C3-0C5682AD47F9}"/>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385D1C1F-2002-4098-8B66-D7D0836D11A2}"/>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07D05259-DE62-457C-B709-858E9E3534B1}"/>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C99ED62-AF3C-4567-9F06-750F7EBBF3B8}"/>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81" name="Oval 580">
                <a:extLst>
                  <a:ext uri="{FF2B5EF4-FFF2-40B4-BE49-F238E27FC236}">
                    <a16:creationId xmlns:a16="http://schemas.microsoft.com/office/drawing/2014/main" id="{7633CBC9-77E8-4927-A270-46954C9DF437}"/>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Oval 581">
                <a:extLst>
                  <a:ext uri="{FF2B5EF4-FFF2-40B4-BE49-F238E27FC236}">
                    <a16:creationId xmlns:a16="http://schemas.microsoft.com/office/drawing/2014/main" id="{2D12ED10-6A25-4FDE-BF79-8716090CF7C7}"/>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Oval 582">
                <a:extLst>
                  <a:ext uri="{FF2B5EF4-FFF2-40B4-BE49-F238E27FC236}">
                    <a16:creationId xmlns:a16="http://schemas.microsoft.com/office/drawing/2014/main" id="{939F2FA9-DEC0-47FE-A2D7-9E9553DF9448}"/>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4" name="Group 583">
              <a:extLst>
                <a:ext uri="{FF2B5EF4-FFF2-40B4-BE49-F238E27FC236}">
                  <a16:creationId xmlns:a16="http://schemas.microsoft.com/office/drawing/2014/main" id="{94244470-0351-4D74-B98C-E2AA2D3759B0}"/>
                </a:ext>
              </a:extLst>
            </p:cNvPr>
            <p:cNvGrpSpPr/>
            <p:nvPr userDrawn="1"/>
          </p:nvGrpSpPr>
          <p:grpSpPr>
            <a:xfrm rot="2885641">
              <a:off x="149974" y="4914556"/>
              <a:ext cx="1888205" cy="1701448"/>
              <a:chOff x="5884197" y="3445640"/>
              <a:chExt cx="1888205" cy="1701448"/>
            </a:xfrm>
            <a:grpFill/>
          </p:grpSpPr>
          <p:cxnSp>
            <p:nvCxnSpPr>
              <p:cNvPr id="585" name="Straight Connector 584">
                <a:extLst>
                  <a:ext uri="{FF2B5EF4-FFF2-40B4-BE49-F238E27FC236}">
                    <a16:creationId xmlns:a16="http://schemas.microsoft.com/office/drawing/2014/main" id="{D2AA1FF5-FCB4-481E-98AC-5FF273AEFE12}"/>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0CB433A7-E912-4B57-8FBA-D6121A1EA786}"/>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4DC1AD19-9595-4F06-A1F2-F46477971103}"/>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8BCC94C4-14F9-4A56-BF56-F4F20D9ED22E}"/>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CD0001A4-1BD3-475C-B157-0F549086469A}"/>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B505CDD1-E67C-47A4-A5AA-58748285D124}"/>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91" name="Oval 590">
                <a:extLst>
                  <a:ext uri="{FF2B5EF4-FFF2-40B4-BE49-F238E27FC236}">
                    <a16:creationId xmlns:a16="http://schemas.microsoft.com/office/drawing/2014/main" id="{ECD0D724-4D6F-4C75-A1C1-856BB1890ACD}"/>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5C99316B-C82C-42F0-AAC9-8F3B0DCEAE1F}"/>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8EE43BA7-16D6-4A7C-9390-AADDDF6AD3AA}"/>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4" name="Group 593">
              <a:extLst>
                <a:ext uri="{FF2B5EF4-FFF2-40B4-BE49-F238E27FC236}">
                  <a16:creationId xmlns:a16="http://schemas.microsoft.com/office/drawing/2014/main" id="{3C6C8749-A045-4199-9990-E33448D3F751}"/>
                </a:ext>
              </a:extLst>
            </p:cNvPr>
            <p:cNvGrpSpPr/>
            <p:nvPr userDrawn="1"/>
          </p:nvGrpSpPr>
          <p:grpSpPr>
            <a:xfrm rot="21145992">
              <a:off x="11170" y="2947542"/>
              <a:ext cx="1888205" cy="1701448"/>
              <a:chOff x="5884197" y="3445640"/>
              <a:chExt cx="1888205" cy="1701448"/>
            </a:xfrm>
            <a:grpFill/>
          </p:grpSpPr>
          <p:cxnSp>
            <p:nvCxnSpPr>
              <p:cNvPr id="595" name="Straight Connector 594">
                <a:extLst>
                  <a:ext uri="{FF2B5EF4-FFF2-40B4-BE49-F238E27FC236}">
                    <a16:creationId xmlns:a16="http://schemas.microsoft.com/office/drawing/2014/main" id="{126B43C4-AA5C-466B-A4D7-E4947D23C6C8}"/>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EF8481FF-8960-4663-B19F-D9CDB52C403E}"/>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1EA5EAAD-7E92-4F27-A934-CA20462C0835}"/>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F1A68994-E636-4369-8632-C61BB42B8858}"/>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D4348280-285C-4042-944D-B7F1315FD5CA}"/>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2A7143A5-3F3D-42D3-990A-60C4FB011A6C}"/>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01" name="Oval 600">
                <a:extLst>
                  <a:ext uri="{FF2B5EF4-FFF2-40B4-BE49-F238E27FC236}">
                    <a16:creationId xmlns:a16="http://schemas.microsoft.com/office/drawing/2014/main" id="{FC667DF0-7462-4C4E-A1EB-6723D8DEA4DC}"/>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A55BF341-694B-46AC-8138-ED60700A89AC}"/>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0A062096-1FD1-449B-AC1F-449D34E3BFEF}"/>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4" name="Group 603">
              <a:extLst>
                <a:ext uri="{FF2B5EF4-FFF2-40B4-BE49-F238E27FC236}">
                  <a16:creationId xmlns:a16="http://schemas.microsoft.com/office/drawing/2014/main" id="{A1924915-B223-4B30-8B2E-9BC80787DCDB}"/>
                </a:ext>
              </a:extLst>
            </p:cNvPr>
            <p:cNvGrpSpPr/>
            <p:nvPr userDrawn="1"/>
          </p:nvGrpSpPr>
          <p:grpSpPr>
            <a:xfrm>
              <a:off x="1353578" y="2112857"/>
              <a:ext cx="1202555" cy="888358"/>
              <a:chOff x="3442589" y="5410039"/>
              <a:chExt cx="1202555" cy="888358"/>
            </a:xfrm>
            <a:grpFill/>
          </p:grpSpPr>
          <p:sp>
            <p:nvSpPr>
              <p:cNvPr id="605" name="Oval 604">
                <a:extLst>
                  <a:ext uri="{FF2B5EF4-FFF2-40B4-BE49-F238E27FC236}">
                    <a16:creationId xmlns:a16="http://schemas.microsoft.com/office/drawing/2014/main" id="{5A887C32-719E-4702-9A77-90D16F5F2CEA}"/>
                  </a:ext>
                </a:extLst>
              </p:cNvPr>
              <p:cNvSpPr/>
              <p:nvPr/>
            </p:nvSpPr>
            <p:spPr>
              <a:xfrm>
                <a:off x="4194644" y="5845659"/>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6" name="Straight Connector 605">
                <a:extLst>
                  <a:ext uri="{FF2B5EF4-FFF2-40B4-BE49-F238E27FC236}">
                    <a16:creationId xmlns:a16="http://schemas.microsoft.com/office/drawing/2014/main" id="{2ED762E0-AA9D-4F79-B80D-16CBD7606AF6}"/>
                  </a:ext>
                </a:extLst>
              </p:cNvPr>
              <p:cNvCxnSpPr>
                <a:cxnSpLocks/>
              </p:cNvCxnSpPr>
              <p:nvPr/>
            </p:nvCxnSpPr>
            <p:spPr>
              <a:xfrm>
                <a:off x="3442589" y="5639826"/>
                <a:ext cx="867151" cy="32026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C185762C-E4CF-45F2-84AF-C0829960ECBB}"/>
                  </a:ext>
                </a:extLst>
              </p:cNvPr>
              <p:cNvCxnSpPr>
                <a:cxnSpLocks/>
              </p:cNvCxnSpPr>
              <p:nvPr/>
            </p:nvCxnSpPr>
            <p:spPr>
              <a:xfrm>
                <a:off x="4309740" y="5960094"/>
                <a:ext cx="167702" cy="338303"/>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73A98454-8982-498C-9F59-0412661C0DC9}"/>
                  </a:ext>
                </a:extLst>
              </p:cNvPr>
              <p:cNvCxnSpPr>
                <a:cxnSpLocks/>
              </p:cNvCxnSpPr>
              <p:nvPr/>
            </p:nvCxnSpPr>
            <p:spPr>
              <a:xfrm flipV="1">
                <a:off x="4309740" y="5410039"/>
                <a:ext cx="335404" cy="550055"/>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609" name="Group 608">
              <a:extLst>
                <a:ext uri="{FF2B5EF4-FFF2-40B4-BE49-F238E27FC236}">
                  <a16:creationId xmlns:a16="http://schemas.microsoft.com/office/drawing/2014/main" id="{03E1A37F-B18B-4A1C-A237-8DCAAAD6E531}"/>
                </a:ext>
              </a:extLst>
            </p:cNvPr>
            <p:cNvGrpSpPr/>
            <p:nvPr userDrawn="1"/>
          </p:nvGrpSpPr>
          <p:grpSpPr>
            <a:xfrm rot="15049643">
              <a:off x="2364573" y="5496095"/>
              <a:ext cx="1202555" cy="888358"/>
              <a:chOff x="3442589" y="5410039"/>
              <a:chExt cx="1202555" cy="888358"/>
            </a:xfrm>
            <a:grpFill/>
          </p:grpSpPr>
          <p:sp>
            <p:nvSpPr>
              <p:cNvPr id="610" name="Oval 609">
                <a:extLst>
                  <a:ext uri="{FF2B5EF4-FFF2-40B4-BE49-F238E27FC236}">
                    <a16:creationId xmlns:a16="http://schemas.microsoft.com/office/drawing/2014/main" id="{DFDFEFCE-8802-46F8-B845-D8EDBCD53A5C}"/>
                  </a:ext>
                </a:extLst>
              </p:cNvPr>
              <p:cNvSpPr/>
              <p:nvPr/>
            </p:nvSpPr>
            <p:spPr>
              <a:xfrm>
                <a:off x="4194644" y="5845659"/>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1" name="Straight Connector 610">
                <a:extLst>
                  <a:ext uri="{FF2B5EF4-FFF2-40B4-BE49-F238E27FC236}">
                    <a16:creationId xmlns:a16="http://schemas.microsoft.com/office/drawing/2014/main" id="{D185E355-1F2D-44BE-B900-5F9F037EBF3D}"/>
                  </a:ext>
                </a:extLst>
              </p:cNvPr>
              <p:cNvCxnSpPr>
                <a:cxnSpLocks/>
              </p:cNvCxnSpPr>
              <p:nvPr/>
            </p:nvCxnSpPr>
            <p:spPr>
              <a:xfrm>
                <a:off x="3442589" y="5639826"/>
                <a:ext cx="867151" cy="32026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9D98C8B1-41B9-4874-942A-C66E906E8201}"/>
                  </a:ext>
                </a:extLst>
              </p:cNvPr>
              <p:cNvCxnSpPr>
                <a:cxnSpLocks/>
              </p:cNvCxnSpPr>
              <p:nvPr/>
            </p:nvCxnSpPr>
            <p:spPr>
              <a:xfrm>
                <a:off x="4309740" y="5960094"/>
                <a:ext cx="167702" cy="338303"/>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49EABE8B-C98C-49E2-9DD2-FBC3FAAFBB88}"/>
                  </a:ext>
                </a:extLst>
              </p:cNvPr>
              <p:cNvCxnSpPr>
                <a:cxnSpLocks/>
              </p:cNvCxnSpPr>
              <p:nvPr/>
            </p:nvCxnSpPr>
            <p:spPr>
              <a:xfrm flipV="1">
                <a:off x="4309740" y="5410039"/>
                <a:ext cx="335404" cy="550055"/>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732719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Style slide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4939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99533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07487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85592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8" name="Oval 2">
            <a:extLst>
              <a:ext uri="{FF2B5EF4-FFF2-40B4-BE49-F238E27FC236}">
                <a16:creationId xmlns:a16="http://schemas.microsoft.com/office/drawing/2014/main" id="{F3FFAF36-2C4B-400A-925A-732215955DA6}"/>
              </a:ext>
            </a:extLst>
          </p:cNvPr>
          <p:cNvSpPr/>
          <p:nvPr userDrawn="1"/>
        </p:nvSpPr>
        <p:spPr>
          <a:xfrm rot="19437896">
            <a:off x="1838780" y="2362240"/>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 name="Oval 2">
            <a:extLst>
              <a:ext uri="{FF2B5EF4-FFF2-40B4-BE49-F238E27FC236}">
                <a16:creationId xmlns:a16="http://schemas.microsoft.com/office/drawing/2014/main" id="{B378E988-CF50-42D9-BB8A-C7CC41B0FF82}"/>
              </a:ext>
            </a:extLst>
          </p:cNvPr>
          <p:cNvSpPr/>
          <p:nvPr userDrawn="1"/>
        </p:nvSpPr>
        <p:spPr>
          <a:xfrm rot="3709911">
            <a:off x="2854980" y="1774880"/>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Oval 2">
            <a:extLst>
              <a:ext uri="{FF2B5EF4-FFF2-40B4-BE49-F238E27FC236}">
                <a16:creationId xmlns:a16="http://schemas.microsoft.com/office/drawing/2014/main" id="{882B12CC-1A46-4380-988F-674F427BDFAA}"/>
              </a:ext>
            </a:extLst>
          </p:cNvPr>
          <p:cNvSpPr/>
          <p:nvPr userDrawn="1"/>
        </p:nvSpPr>
        <p:spPr>
          <a:xfrm>
            <a:off x="1048873" y="497779"/>
            <a:ext cx="898072"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Oval 2">
            <a:extLst>
              <a:ext uri="{FF2B5EF4-FFF2-40B4-BE49-F238E27FC236}">
                <a16:creationId xmlns:a16="http://schemas.microsoft.com/office/drawing/2014/main" id="{9E0B5CE1-6191-492E-979D-03E880B959B9}"/>
              </a:ext>
            </a:extLst>
          </p:cNvPr>
          <p:cNvSpPr/>
          <p:nvPr userDrawn="1"/>
        </p:nvSpPr>
        <p:spPr>
          <a:xfrm rot="19437896">
            <a:off x="3270239" y="533348"/>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Oval 2">
            <a:extLst>
              <a:ext uri="{FF2B5EF4-FFF2-40B4-BE49-F238E27FC236}">
                <a16:creationId xmlns:a16="http://schemas.microsoft.com/office/drawing/2014/main" id="{0A67EB8D-45A4-4910-AADE-A48602E910EF}"/>
              </a:ext>
            </a:extLst>
          </p:cNvPr>
          <p:cNvSpPr/>
          <p:nvPr userDrawn="1"/>
        </p:nvSpPr>
        <p:spPr>
          <a:xfrm rot="3709911">
            <a:off x="237016" y="1454775"/>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3" name="Oval 2">
            <a:extLst>
              <a:ext uri="{FF2B5EF4-FFF2-40B4-BE49-F238E27FC236}">
                <a16:creationId xmlns:a16="http://schemas.microsoft.com/office/drawing/2014/main" id="{A0CF3B62-DB0F-4638-94E6-97B858867087}"/>
              </a:ext>
            </a:extLst>
          </p:cNvPr>
          <p:cNvSpPr/>
          <p:nvPr userDrawn="1"/>
        </p:nvSpPr>
        <p:spPr>
          <a:xfrm rot="8100000">
            <a:off x="998505" y="1013950"/>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4" name="Oval 2">
            <a:extLst>
              <a:ext uri="{FF2B5EF4-FFF2-40B4-BE49-F238E27FC236}">
                <a16:creationId xmlns:a16="http://schemas.microsoft.com/office/drawing/2014/main" id="{D57B7012-81D1-4191-8692-189F53B11026}"/>
              </a:ext>
            </a:extLst>
          </p:cNvPr>
          <p:cNvSpPr/>
          <p:nvPr userDrawn="1"/>
        </p:nvSpPr>
        <p:spPr>
          <a:xfrm rot="5157174">
            <a:off x="3514632" y="1701234"/>
            <a:ext cx="1231676" cy="11283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Oval 2">
            <a:extLst>
              <a:ext uri="{FF2B5EF4-FFF2-40B4-BE49-F238E27FC236}">
                <a16:creationId xmlns:a16="http://schemas.microsoft.com/office/drawing/2014/main" id="{8B8C5338-F012-4C7E-9ACF-B5A004F58BC4}"/>
              </a:ext>
            </a:extLst>
          </p:cNvPr>
          <p:cNvSpPr/>
          <p:nvPr userDrawn="1"/>
        </p:nvSpPr>
        <p:spPr>
          <a:xfrm rot="900000">
            <a:off x="3586510" y="2731196"/>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Oval 2">
            <a:extLst>
              <a:ext uri="{FF2B5EF4-FFF2-40B4-BE49-F238E27FC236}">
                <a16:creationId xmlns:a16="http://schemas.microsoft.com/office/drawing/2014/main" id="{F14FC152-57DA-44B2-A3EA-C4C08418F158}"/>
              </a:ext>
            </a:extLst>
          </p:cNvPr>
          <p:cNvSpPr/>
          <p:nvPr userDrawn="1"/>
        </p:nvSpPr>
        <p:spPr>
          <a:xfrm rot="900000">
            <a:off x="1168343" y="3259592"/>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Oval 2">
            <a:extLst>
              <a:ext uri="{FF2B5EF4-FFF2-40B4-BE49-F238E27FC236}">
                <a16:creationId xmlns:a16="http://schemas.microsoft.com/office/drawing/2014/main" id="{547F32D0-9CB1-4705-8640-A43951E0E605}"/>
              </a:ext>
            </a:extLst>
          </p:cNvPr>
          <p:cNvSpPr/>
          <p:nvPr userDrawn="1"/>
        </p:nvSpPr>
        <p:spPr>
          <a:xfrm rot="3709911">
            <a:off x="214059" y="3424670"/>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Oval 2">
            <a:extLst>
              <a:ext uri="{FF2B5EF4-FFF2-40B4-BE49-F238E27FC236}">
                <a16:creationId xmlns:a16="http://schemas.microsoft.com/office/drawing/2014/main" id="{21073768-FD4E-4493-888D-9732C93ED0D8}"/>
              </a:ext>
            </a:extLst>
          </p:cNvPr>
          <p:cNvSpPr/>
          <p:nvPr userDrawn="1"/>
        </p:nvSpPr>
        <p:spPr>
          <a:xfrm rot="8100000">
            <a:off x="4838833" y="581154"/>
            <a:ext cx="778758"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Oval 2">
            <a:extLst>
              <a:ext uri="{FF2B5EF4-FFF2-40B4-BE49-F238E27FC236}">
                <a16:creationId xmlns:a16="http://schemas.microsoft.com/office/drawing/2014/main" id="{1D42871E-8273-4BDC-8CA1-94B1735D8EDF}"/>
              </a:ext>
            </a:extLst>
          </p:cNvPr>
          <p:cNvSpPr/>
          <p:nvPr userDrawn="1"/>
        </p:nvSpPr>
        <p:spPr>
          <a:xfrm rot="19437896">
            <a:off x="4863418" y="1780896"/>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Oval 2">
            <a:extLst>
              <a:ext uri="{FF2B5EF4-FFF2-40B4-BE49-F238E27FC236}">
                <a16:creationId xmlns:a16="http://schemas.microsoft.com/office/drawing/2014/main" id="{CE15439B-0BDE-4539-A86A-60E9DC33FD77}"/>
              </a:ext>
            </a:extLst>
          </p:cNvPr>
          <p:cNvSpPr/>
          <p:nvPr userDrawn="1"/>
        </p:nvSpPr>
        <p:spPr>
          <a:xfrm rot="900000">
            <a:off x="2051612" y="2186572"/>
            <a:ext cx="821418" cy="7524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Oval 2">
            <a:extLst>
              <a:ext uri="{FF2B5EF4-FFF2-40B4-BE49-F238E27FC236}">
                <a16:creationId xmlns:a16="http://schemas.microsoft.com/office/drawing/2014/main" id="{6298CC55-4945-46BD-8615-24E6D3295A86}"/>
              </a:ext>
            </a:extLst>
          </p:cNvPr>
          <p:cNvSpPr/>
          <p:nvPr userDrawn="1"/>
        </p:nvSpPr>
        <p:spPr>
          <a:xfrm rot="3709911">
            <a:off x="2616634" y="3622577"/>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Oval 2">
            <a:extLst>
              <a:ext uri="{FF2B5EF4-FFF2-40B4-BE49-F238E27FC236}">
                <a16:creationId xmlns:a16="http://schemas.microsoft.com/office/drawing/2014/main" id="{A0796784-D231-4ABA-8910-4D81ACFFD485}"/>
              </a:ext>
            </a:extLst>
          </p:cNvPr>
          <p:cNvSpPr/>
          <p:nvPr userDrawn="1"/>
        </p:nvSpPr>
        <p:spPr>
          <a:xfrm rot="3709911">
            <a:off x="2933966" y="330776"/>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Oval 2">
            <a:extLst>
              <a:ext uri="{FF2B5EF4-FFF2-40B4-BE49-F238E27FC236}">
                <a16:creationId xmlns:a16="http://schemas.microsoft.com/office/drawing/2014/main" id="{90FD235E-0A91-4D21-B439-5C7942717E86}"/>
              </a:ext>
            </a:extLst>
          </p:cNvPr>
          <p:cNvSpPr/>
          <p:nvPr userDrawn="1"/>
        </p:nvSpPr>
        <p:spPr>
          <a:xfrm rot="900000">
            <a:off x="5193686" y="3075597"/>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Oval 2">
            <a:extLst>
              <a:ext uri="{FF2B5EF4-FFF2-40B4-BE49-F238E27FC236}">
                <a16:creationId xmlns:a16="http://schemas.microsoft.com/office/drawing/2014/main" id="{0EFA984F-F0B3-4CAF-8E35-AF3B5ED34BB8}"/>
              </a:ext>
            </a:extLst>
          </p:cNvPr>
          <p:cNvSpPr/>
          <p:nvPr userDrawn="1"/>
        </p:nvSpPr>
        <p:spPr>
          <a:xfrm rot="3709911">
            <a:off x="2070340" y="582744"/>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Oval 2">
            <a:extLst>
              <a:ext uri="{FF2B5EF4-FFF2-40B4-BE49-F238E27FC236}">
                <a16:creationId xmlns:a16="http://schemas.microsoft.com/office/drawing/2014/main" id="{716C2270-FE55-45F4-830A-CEEE330AAB4B}"/>
              </a:ext>
            </a:extLst>
          </p:cNvPr>
          <p:cNvSpPr/>
          <p:nvPr userDrawn="1"/>
        </p:nvSpPr>
        <p:spPr>
          <a:xfrm rot="19437896">
            <a:off x="398767" y="42463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Oval 2">
            <a:extLst>
              <a:ext uri="{FF2B5EF4-FFF2-40B4-BE49-F238E27FC236}">
                <a16:creationId xmlns:a16="http://schemas.microsoft.com/office/drawing/2014/main" id="{E437DF43-9E19-4E00-ADE0-77136E44B427}"/>
              </a:ext>
            </a:extLst>
          </p:cNvPr>
          <p:cNvSpPr/>
          <p:nvPr userDrawn="1"/>
        </p:nvSpPr>
        <p:spPr>
          <a:xfrm rot="19437896">
            <a:off x="539123" y="2595464"/>
            <a:ext cx="826258" cy="7569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Oval 2">
            <a:extLst>
              <a:ext uri="{FF2B5EF4-FFF2-40B4-BE49-F238E27FC236}">
                <a16:creationId xmlns:a16="http://schemas.microsoft.com/office/drawing/2014/main" id="{E6275495-B5CE-4EF7-B942-C32B042C1551}"/>
              </a:ext>
            </a:extLst>
          </p:cNvPr>
          <p:cNvSpPr/>
          <p:nvPr userDrawn="1"/>
        </p:nvSpPr>
        <p:spPr>
          <a:xfrm rot="19437896">
            <a:off x="4270899" y="5258009"/>
            <a:ext cx="1858078" cy="170216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Oval 2">
            <a:extLst>
              <a:ext uri="{FF2B5EF4-FFF2-40B4-BE49-F238E27FC236}">
                <a16:creationId xmlns:a16="http://schemas.microsoft.com/office/drawing/2014/main" id="{6E4E7F37-8DDA-43E6-815F-6D9BA7B8A2D5}"/>
              </a:ext>
            </a:extLst>
          </p:cNvPr>
          <p:cNvSpPr/>
          <p:nvPr userDrawn="1"/>
        </p:nvSpPr>
        <p:spPr>
          <a:xfrm rot="3709911">
            <a:off x="1553212" y="5870073"/>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Oval 2">
            <a:extLst>
              <a:ext uri="{FF2B5EF4-FFF2-40B4-BE49-F238E27FC236}">
                <a16:creationId xmlns:a16="http://schemas.microsoft.com/office/drawing/2014/main" id="{B94DBAFA-3F1D-47A1-839E-3719DE3EBC6E}"/>
              </a:ext>
            </a:extLst>
          </p:cNvPr>
          <p:cNvSpPr/>
          <p:nvPr userDrawn="1"/>
        </p:nvSpPr>
        <p:spPr>
          <a:xfrm>
            <a:off x="660460" y="4701812"/>
            <a:ext cx="898072"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Oval 2">
            <a:extLst>
              <a:ext uri="{FF2B5EF4-FFF2-40B4-BE49-F238E27FC236}">
                <a16:creationId xmlns:a16="http://schemas.microsoft.com/office/drawing/2014/main" id="{5F0DE6B8-9DA6-48F5-AF04-7278BEE6A96F}"/>
              </a:ext>
            </a:extLst>
          </p:cNvPr>
          <p:cNvSpPr/>
          <p:nvPr userDrawn="1"/>
        </p:nvSpPr>
        <p:spPr>
          <a:xfrm rot="19437896">
            <a:off x="2314619" y="4700669"/>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Oval 2">
            <a:extLst>
              <a:ext uri="{FF2B5EF4-FFF2-40B4-BE49-F238E27FC236}">
                <a16:creationId xmlns:a16="http://schemas.microsoft.com/office/drawing/2014/main" id="{56472159-3837-4012-8E16-16B2FD021F97}"/>
              </a:ext>
            </a:extLst>
          </p:cNvPr>
          <p:cNvSpPr/>
          <p:nvPr userDrawn="1"/>
        </p:nvSpPr>
        <p:spPr>
          <a:xfrm rot="8100000">
            <a:off x="-424473" y="5170061"/>
            <a:ext cx="2266749" cy="207654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Oval 2">
            <a:extLst>
              <a:ext uri="{FF2B5EF4-FFF2-40B4-BE49-F238E27FC236}">
                <a16:creationId xmlns:a16="http://schemas.microsoft.com/office/drawing/2014/main" id="{F2D9B3CB-56C4-44F0-923E-75E14486D199}"/>
              </a:ext>
            </a:extLst>
          </p:cNvPr>
          <p:cNvSpPr/>
          <p:nvPr userDrawn="1"/>
        </p:nvSpPr>
        <p:spPr>
          <a:xfrm rot="5157174">
            <a:off x="2212864" y="5796427"/>
            <a:ext cx="1231676" cy="11283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Oval 2">
            <a:extLst>
              <a:ext uri="{FF2B5EF4-FFF2-40B4-BE49-F238E27FC236}">
                <a16:creationId xmlns:a16="http://schemas.microsoft.com/office/drawing/2014/main" id="{C5F6E746-37D8-4A7A-AD33-6B6B1D014BD4}"/>
              </a:ext>
            </a:extLst>
          </p:cNvPr>
          <p:cNvSpPr/>
          <p:nvPr userDrawn="1"/>
        </p:nvSpPr>
        <p:spPr>
          <a:xfrm rot="900000">
            <a:off x="321825" y="4090744"/>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Oval 2">
            <a:extLst>
              <a:ext uri="{FF2B5EF4-FFF2-40B4-BE49-F238E27FC236}">
                <a16:creationId xmlns:a16="http://schemas.microsoft.com/office/drawing/2014/main" id="{379CFB22-212D-4552-83FB-F9C38030B6EA}"/>
              </a:ext>
            </a:extLst>
          </p:cNvPr>
          <p:cNvSpPr/>
          <p:nvPr userDrawn="1"/>
        </p:nvSpPr>
        <p:spPr>
          <a:xfrm rot="900000">
            <a:off x="1600041" y="4650431"/>
            <a:ext cx="1132658" cy="10376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Oval 2">
            <a:extLst>
              <a:ext uri="{FF2B5EF4-FFF2-40B4-BE49-F238E27FC236}">
                <a16:creationId xmlns:a16="http://schemas.microsoft.com/office/drawing/2014/main" id="{116A01F3-5E4C-410E-93C1-F085D04D1170}"/>
              </a:ext>
            </a:extLst>
          </p:cNvPr>
          <p:cNvSpPr/>
          <p:nvPr userDrawn="1"/>
        </p:nvSpPr>
        <p:spPr>
          <a:xfrm rot="3709911">
            <a:off x="4429414" y="2983033"/>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Oval 2">
            <a:extLst>
              <a:ext uri="{FF2B5EF4-FFF2-40B4-BE49-F238E27FC236}">
                <a16:creationId xmlns:a16="http://schemas.microsoft.com/office/drawing/2014/main" id="{EF0F6281-4283-4BFA-9BD6-03D8CD575F45}"/>
              </a:ext>
            </a:extLst>
          </p:cNvPr>
          <p:cNvSpPr/>
          <p:nvPr userDrawn="1"/>
        </p:nvSpPr>
        <p:spPr>
          <a:xfrm rot="8100000">
            <a:off x="3377267" y="3485261"/>
            <a:ext cx="778758"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Oval 2">
            <a:extLst>
              <a:ext uri="{FF2B5EF4-FFF2-40B4-BE49-F238E27FC236}">
                <a16:creationId xmlns:a16="http://schemas.microsoft.com/office/drawing/2014/main" id="{70C0120E-1DA4-4408-BBA5-0C14EA77E097}"/>
              </a:ext>
            </a:extLst>
          </p:cNvPr>
          <p:cNvSpPr/>
          <p:nvPr userDrawn="1"/>
        </p:nvSpPr>
        <p:spPr>
          <a:xfrm rot="19437896">
            <a:off x="3561650" y="5876089"/>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Oval 2">
            <a:extLst>
              <a:ext uri="{FF2B5EF4-FFF2-40B4-BE49-F238E27FC236}">
                <a16:creationId xmlns:a16="http://schemas.microsoft.com/office/drawing/2014/main" id="{3C952919-975B-4539-9278-27219E721DA4}"/>
              </a:ext>
            </a:extLst>
          </p:cNvPr>
          <p:cNvSpPr/>
          <p:nvPr userDrawn="1"/>
        </p:nvSpPr>
        <p:spPr>
          <a:xfrm rot="900000">
            <a:off x="4245490" y="3608737"/>
            <a:ext cx="821418" cy="7524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Oval 2">
            <a:extLst>
              <a:ext uri="{FF2B5EF4-FFF2-40B4-BE49-F238E27FC236}">
                <a16:creationId xmlns:a16="http://schemas.microsoft.com/office/drawing/2014/main" id="{D5306C3F-626B-4D03-80B7-B6706B651F76}"/>
              </a:ext>
            </a:extLst>
          </p:cNvPr>
          <p:cNvSpPr/>
          <p:nvPr userDrawn="1"/>
        </p:nvSpPr>
        <p:spPr>
          <a:xfrm rot="3709911">
            <a:off x="3599311" y="4368286"/>
            <a:ext cx="1038426" cy="9512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Oval 2">
            <a:extLst>
              <a:ext uri="{FF2B5EF4-FFF2-40B4-BE49-F238E27FC236}">
                <a16:creationId xmlns:a16="http://schemas.microsoft.com/office/drawing/2014/main" id="{993DAAA7-9B09-4DD2-9187-75E3581900E1}"/>
              </a:ext>
            </a:extLst>
          </p:cNvPr>
          <p:cNvSpPr/>
          <p:nvPr userDrawn="1"/>
        </p:nvSpPr>
        <p:spPr>
          <a:xfrm rot="3709911">
            <a:off x="1848179" y="4037013"/>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Oval 2">
            <a:extLst>
              <a:ext uri="{FF2B5EF4-FFF2-40B4-BE49-F238E27FC236}">
                <a16:creationId xmlns:a16="http://schemas.microsoft.com/office/drawing/2014/main" id="{58EAD41B-5683-47F8-B4DF-FEB698E8D5C9}"/>
              </a:ext>
            </a:extLst>
          </p:cNvPr>
          <p:cNvSpPr/>
          <p:nvPr userDrawn="1"/>
        </p:nvSpPr>
        <p:spPr>
          <a:xfrm rot="900000">
            <a:off x="3336589" y="5100329"/>
            <a:ext cx="815880" cy="74741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Oval 2">
            <a:extLst>
              <a:ext uri="{FF2B5EF4-FFF2-40B4-BE49-F238E27FC236}">
                <a16:creationId xmlns:a16="http://schemas.microsoft.com/office/drawing/2014/main" id="{7F47E53E-A714-49C8-9CF6-E8CEA0D64CE8}"/>
              </a:ext>
            </a:extLst>
          </p:cNvPr>
          <p:cNvSpPr/>
          <p:nvPr userDrawn="1"/>
        </p:nvSpPr>
        <p:spPr>
          <a:xfrm rot="19437896">
            <a:off x="-857233" y="6604006"/>
            <a:ext cx="1015434" cy="93022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Oval 2">
            <a:extLst>
              <a:ext uri="{FF2B5EF4-FFF2-40B4-BE49-F238E27FC236}">
                <a16:creationId xmlns:a16="http://schemas.microsoft.com/office/drawing/2014/main" id="{A538598F-4ECE-4AE8-8B4F-F99AEF364E8B}"/>
              </a:ext>
            </a:extLst>
          </p:cNvPr>
          <p:cNvSpPr/>
          <p:nvPr userDrawn="1"/>
        </p:nvSpPr>
        <p:spPr>
          <a:xfrm rot="19437896">
            <a:off x="4773279" y="4383116"/>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4" name="Oval 2">
            <a:extLst>
              <a:ext uri="{FF2B5EF4-FFF2-40B4-BE49-F238E27FC236}">
                <a16:creationId xmlns:a16="http://schemas.microsoft.com/office/drawing/2014/main" id="{034275C5-196F-49DE-9AF5-76EB1B2D8275}"/>
              </a:ext>
            </a:extLst>
          </p:cNvPr>
          <p:cNvSpPr/>
          <p:nvPr userDrawn="1"/>
        </p:nvSpPr>
        <p:spPr>
          <a:xfrm rot="8100000">
            <a:off x="2818578" y="1990373"/>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5" name="Oval 2">
            <a:extLst>
              <a:ext uri="{FF2B5EF4-FFF2-40B4-BE49-F238E27FC236}">
                <a16:creationId xmlns:a16="http://schemas.microsoft.com/office/drawing/2014/main" id="{C3F37386-5866-4EED-9107-2A36F47353AE}"/>
              </a:ext>
            </a:extLst>
          </p:cNvPr>
          <p:cNvSpPr/>
          <p:nvPr userDrawn="1"/>
        </p:nvSpPr>
        <p:spPr>
          <a:xfrm rot="8100000">
            <a:off x="4228067" y="4747085"/>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318549274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711C7802-0270-441B-9D57-6EB560169063}"/>
              </a:ext>
            </a:extLst>
          </p:cNvPr>
          <p:cNvSpPr>
            <a:spLocks noGrp="1"/>
          </p:cNvSpPr>
          <p:nvPr>
            <p:ph type="pic" sz="quarter" idx="42" hasCustomPrompt="1"/>
          </p:nvPr>
        </p:nvSpPr>
        <p:spPr>
          <a:xfrm>
            <a:off x="4895311" y="2263302"/>
            <a:ext cx="1690628" cy="1690816"/>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Picture Placeholder 2">
            <a:extLst>
              <a:ext uri="{FF2B5EF4-FFF2-40B4-BE49-F238E27FC236}">
                <a16:creationId xmlns:a16="http://schemas.microsoft.com/office/drawing/2014/main" id="{866C92F7-2E27-469F-AEAC-8DBEC5FE7725}"/>
              </a:ext>
            </a:extLst>
          </p:cNvPr>
          <p:cNvSpPr>
            <a:spLocks noGrp="1"/>
          </p:cNvSpPr>
          <p:nvPr>
            <p:ph type="pic" sz="quarter" idx="43" hasCustomPrompt="1"/>
          </p:nvPr>
        </p:nvSpPr>
        <p:spPr>
          <a:xfrm>
            <a:off x="7295743" y="2263302"/>
            <a:ext cx="1690628" cy="1690816"/>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97FCFEA9-28B7-4A1C-8BC7-F3F635A8BB6F}"/>
              </a:ext>
            </a:extLst>
          </p:cNvPr>
          <p:cNvSpPr>
            <a:spLocks noGrp="1"/>
          </p:cNvSpPr>
          <p:nvPr>
            <p:ph type="pic" sz="quarter" idx="44" hasCustomPrompt="1"/>
          </p:nvPr>
        </p:nvSpPr>
        <p:spPr>
          <a:xfrm>
            <a:off x="9696174" y="2263302"/>
            <a:ext cx="1690628" cy="1690816"/>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46161410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F16A93B-6921-4C70-8BB4-714FCAD39A32}"/>
              </a:ext>
            </a:extLst>
          </p:cNvPr>
          <p:cNvSpPr>
            <a:spLocks noGrp="1"/>
          </p:cNvSpPr>
          <p:nvPr>
            <p:ph type="pic" sz="quarter" idx="42" hasCustomPrompt="1"/>
          </p:nvPr>
        </p:nvSpPr>
        <p:spPr>
          <a:xfrm>
            <a:off x="2827782" y="2898848"/>
            <a:ext cx="1190833" cy="1952967"/>
          </a:xfrm>
          <a:custGeom>
            <a:avLst/>
            <a:gdLst>
              <a:gd name="connsiteX0" fmla="*/ 0 w 1190833"/>
              <a:gd name="connsiteY0" fmla="*/ 0 h 1952967"/>
              <a:gd name="connsiteX1" fmla="*/ 1190833 w 1190833"/>
              <a:gd name="connsiteY1" fmla="*/ 0 h 1952967"/>
              <a:gd name="connsiteX2" fmla="*/ 1190833 w 1190833"/>
              <a:gd name="connsiteY2" fmla="*/ 1952967 h 1952967"/>
              <a:gd name="connsiteX3" fmla="*/ 0 w 1190833"/>
              <a:gd name="connsiteY3" fmla="*/ 1952967 h 1952967"/>
            </a:gdLst>
            <a:ahLst/>
            <a:cxnLst>
              <a:cxn ang="0">
                <a:pos x="connsiteX0" y="connsiteY0"/>
              </a:cxn>
              <a:cxn ang="0">
                <a:pos x="connsiteX1" y="connsiteY1"/>
              </a:cxn>
              <a:cxn ang="0">
                <a:pos x="connsiteX2" y="connsiteY2"/>
              </a:cxn>
              <a:cxn ang="0">
                <a:pos x="connsiteX3" y="connsiteY3"/>
              </a:cxn>
            </a:cxnLst>
            <a:rect l="l" t="t" r="r" b="b"/>
            <a:pathLst>
              <a:path w="1190833" h="1952967">
                <a:moveTo>
                  <a:pt x="0" y="0"/>
                </a:moveTo>
                <a:lnTo>
                  <a:pt x="1190833" y="0"/>
                </a:lnTo>
                <a:lnTo>
                  <a:pt x="1190833" y="1952967"/>
                </a:lnTo>
                <a:lnTo>
                  <a:pt x="0" y="1952967"/>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7333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4752000" y="0"/>
            <a:ext cx="7440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5135893" y="164638"/>
            <a:ext cx="7056107" cy="768085"/>
          </a:xfrm>
          <a:prstGeom prst="rect">
            <a:avLst/>
          </a:prstGeom>
        </p:spPr>
        <p:txBody>
          <a:bodyPr anchor="ctr"/>
          <a:lstStyle>
            <a:lvl1pPr marL="0" indent="0" algn="l">
              <a:buNone/>
              <a:defRPr sz="48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5135893" y="932723"/>
            <a:ext cx="7056107" cy="384043"/>
          </a:xfrm>
          <a:prstGeom prst="rect">
            <a:avLst/>
          </a:prstGeom>
        </p:spPr>
        <p:txBody>
          <a:bodyPr anchor="ctr"/>
          <a:lstStyle>
            <a:lvl1pPr marL="0" indent="0" algn="l">
              <a:buNone/>
              <a:defRPr sz="1867"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9051795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9_Images and Contents Layou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5087254" y="538742"/>
            <a:ext cx="6478720" cy="3096000"/>
          </a:xfrm>
          <a:prstGeom prst="rect">
            <a:avLst/>
          </a:prstGeom>
          <a:solidFill>
            <a:schemeClr val="bg1">
              <a:lumMod val="95000"/>
            </a:schemeClr>
          </a:solidFill>
          <a:ln w="19050">
            <a:solidFill>
              <a:schemeClr val="bg1"/>
            </a:solidFill>
          </a:ln>
        </p:spPr>
        <p:txBody>
          <a:bodyPr anchor="ctr"/>
          <a:lstStyle>
            <a:lvl1pPr marL="0" indent="0" algn="ctr">
              <a:buNone/>
              <a:defRPr sz="1200" baseline="0">
                <a:solidFill>
                  <a:schemeClr val="tx1">
                    <a:lumMod val="65000"/>
                    <a:lumOff val="3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0" hasCustomPrompt="1"/>
          </p:nvPr>
        </p:nvSpPr>
        <p:spPr>
          <a:xfrm>
            <a:off x="5087254" y="3799258"/>
            <a:ext cx="2016000" cy="2520000"/>
          </a:xfrm>
          <a:prstGeom prst="rect">
            <a:avLst/>
          </a:prstGeom>
          <a:solidFill>
            <a:schemeClr val="bg1">
              <a:lumMod val="95000"/>
            </a:schemeClr>
          </a:solidFill>
          <a:ln w="19050">
            <a:solidFill>
              <a:schemeClr val="bg1"/>
            </a:solidFill>
          </a:ln>
        </p:spPr>
        <p:txBody>
          <a:bodyPr anchor="ctr"/>
          <a:lstStyle>
            <a:lvl1pPr marL="0" indent="0" algn="ctr">
              <a:buNone/>
              <a:defRPr sz="1200" baseline="0">
                <a:solidFill>
                  <a:schemeClr val="tx1">
                    <a:lumMod val="65000"/>
                    <a:lumOff val="3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7318614" y="3799258"/>
            <a:ext cx="2016000" cy="2520000"/>
          </a:xfrm>
          <a:prstGeom prst="rect">
            <a:avLst/>
          </a:prstGeom>
          <a:solidFill>
            <a:schemeClr val="bg1">
              <a:lumMod val="95000"/>
            </a:schemeClr>
          </a:solidFill>
          <a:ln w="19050">
            <a:solidFill>
              <a:schemeClr val="bg1"/>
            </a:solidFill>
          </a:ln>
        </p:spPr>
        <p:txBody>
          <a:bodyPr anchor="ctr"/>
          <a:lstStyle>
            <a:lvl1pPr marL="0" indent="0" algn="ctr">
              <a:buNone/>
              <a:defRPr sz="1200" baseline="0">
                <a:solidFill>
                  <a:schemeClr val="tx1">
                    <a:lumMod val="65000"/>
                    <a:lumOff val="3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9549974" y="3799258"/>
            <a:ext cx="2016000" cy="2520000"/>
          </a:xfrm>
          <a:prstGeom prst="rect">
            <a:avLst/>
          </a:prstGeom>
          <a:solidFill>
            <a:schemeClr val="bg1">
              <a:lumMod val="95000"/>
            </a:schemeClr>
          </a:solidFill>
          <a:ln w="19050">
            <a:solidFill>
              <a:schemeClr val="bg1"/>
            </a:solidFill>
          </a:ln>
        </p:spPr>
        <p:txBody>
          <a:bodyPr anchor="ctr"/>
          <a:lstStyle>
            <a:lvl1pPr marL="0" indent="0" algn="ctr">
              <a:buNone/>
              <a:defRPr sz="1200" baseline="0">
                <a:solidFill>
                  <a:schemeClr val="tx1">
                    <a:lumMod val="65000"/>
                    <a:lumOff val="3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335360" y="264012"/>
            <a:ext cx="11521280" cy="6329977"/>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301896127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8_Images and Contents Layout">
    <p:bg>
      <p:bgPr>
        <a:solidFill>
          <a:schemeClr val="bg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536453" y="1516026"/>
            <a:ext cx="3096000" cy="381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1547742" y="540839"/>
            <a:ext cx="2376000" cy="273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8245163" y="3571213"/>
            <a:ext cx="2376000" cy="273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76601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0_Images and Contents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5" hasCustomPrompt="1"/>
          </p:nvPr>
        </p:nvSpPr>
        <p:spPr>
          <a:xfrm>
            <a:off x="0" y="4365104"/>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7968208" y="0"/>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282151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6AE611C2-19EC-4180-B746-B8E5A871E714}"/>
              </a:ext>
            </a:extLst>
          </p:cNvPr>
          <p:cNvSpPr>
            <a:spLocks noGrp="1"/>
          </p:cNvSpPr>
          <p:nvPr>
            <p:ph type="pic" idx="15" hasCustomPrompt="1"/>
          </p:nvPr>
        </p:nvSpPr>
        <p:spPr>
          <a:xfrm>
            <a:off x="0" y="0"/>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B31A7D8-3817-4D41-B0AC-6F6407DDD546}"/>
              </a:ext>
            </a:extLst>
          </p:cNvPr>
          <p:cNvSpPr>
            <a:spLocks noGrp="1"/>
          </p:cNvSpPr>
          <p:nvPr>
            <p:ph type="pic" idx="16" hasCustomPrompt="1"/>
          </p:nvPr>
        </p:nvSpPr>
        <p:spPr>
          <a:xfrm>
            <a:off x="7968208" y="4365104"/>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17738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0_Images &amp; Contents Layout">
    <p:spTree>
      <p:nvGrpSpPr>
        <p:cNvPr id="1" name=""/>
        <p:cNvGrpSpPr/>
        <p:nvPr/>
      </p:nvGrpSpPr>
      <p:grpSpPr>
        <a:xfrm>
          <a:off x="0" y="0"/>
          <a:ext cx="0" cy="0"/>
          <a:chOff x="0" y="0"/>
          <a:chExt cx="0" cy="0"/>
        </a:xfrm>
      </p:grpSpPr>
      <p:sp>
        <p:nvSpPr>
          <p:cNvPr id="4" name="Rectangle 3"/>
          <p:cNvSpPr/>
          <p:nvPr userDrawn="1"/>
        </p:nvSpPr>
        <p:spPr>
          <a:xfrm>
            <a:off x="0" y="2789276"/>
            <a:ext cx="12192000" cy="4068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 hasCustomPrompt="1"/>
          </p:nvPr>
        </p:nvSpPr>
        <p:spPr>
          <a:xfrm>
            <a:off x="6096000" y="3302815"/>
            <a:ext cx="6096000" cy="30416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450136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1"/>
            <a:ext cx="5039883" cy="685800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9004858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51_Images &amp; Contents Layout">
    <p:spTree>
      <p:nvGrpSpPr>
        <p:cNvPr id="1" name=""/>
        <p:cNvGrpSpPr/>
        <p:nvPr/>
      </p:nvGrpSpPr>
      <p:grpSpPr>
        <a:xfrm>
          <a:off x="0" y="0"/>
          <a:ext cx="0" cy="0"/>
          <a:chOff x="0" y="0"/>
          <a:chExt cx="0" cy="0"/>
        </a:xfrm>
      </p:grpSpPr>
      <p:sp>
        <p:nvSpPr>
          <p:cNvPr id="9" name="자유형: 도형 8">
            <a:extLst>
              <a:ext uri="{FF2B5EF4-FFF2-40B4-BE49-F238E27FC236}">
                <a16:creationId xmlns:a16="http://schemas.microsoft.com/office/drawing/2014/main" id="{C2ABD529-FE83-4068-B43D-09D8C61354D1}"/>
              </a:ext>
            </a:extLst>
          </p:cNvPr>
          <p:cNvSpPr>
            <a:spLocks noGrp="1"/>
          </p:cNvSpPr>
          <p:nvPr>
            <p:ph type="pic" idx="11" hasCustomPrompt="1"/>
          </p:nvPr>
        </p:nvSpPr>
        <p:spPr>
          <a:xfrm>
            <a:off x="2267485" y="846034"/>
            <a:ext cx="5529990" cy="5456343"/>
          </a:xfrm>
          <a:custGeom>
            <a:avLst/>
            <a:gdLst>
              <a:gd name="connsiteX0" fmla="*/ 5203477 w 5529990"/>
              <a:gd name="connsiteY0" fmla="*/ 4996820 h 5456343"/>
              <a:gd name="connsiteX1" fmla="*/ 5205385 w 5529990"/>
              <a:gd name="connsiteY1" fmla="*/ 4997961 h 5456343"/>
              <a:gd name="connsiteX2" fmla="*/ 5204062 w 5529990"/>
              <a:gd name="connsiteY2" fmla="*/ 4999290 h 5456343"/>
              <a:gd name="connsiteX3" fmla="*/ 3285288 w 5529990"/>
              <a:gd name="connsiteY3" fmla="*/ 850958 h 5456343"/>
              <a:gd name="connsiteX4" fmla="*/ 3285287 w 5529990"/>
              <a:gd name="connsiteY4" fmla="*/ 957889 h 5456343"/>
              <a:gd name="connsiteX5" fmla="*/ 3309883 w 5529990"/>
              <a:gd name="connsiteY5" fmla="*/ 964960 h 5456343"/>
              <a:gd name="connsiteX6" fmla="*/ 3342876 w 5529990"/>
              <a:gd name="connsiteY6" fmla="*/ 959101 h 5456343"/>
              <a:gd name="connsiteX7" fmla="*/ 3347625 w 5529990"/>
              <a:gd name="connsiteY7" fmla="*/ 953011 h 5456343"/>
              <a:gd name="connsiteX8" fmla="*/ 3340340 w 5529990"/>
              <a:gd name="connsiteY8" fmla="*/ 917595 h 5456343"/>
              <a:gd name="connsiteX9" fmla="*/ 3323433 w 5529990"/>
              <a:gd name="connsiteY9" fmla="*/ 872062 h 5456343"/>
              <a:gd name="connsiteX10" fmla="*/ 3302259 w 5529990"/>
              <a:gd name="connsiteY10" fmla="*/ 854999 h 5456343"/>
              <a:gd name="connsiteX11" fmla="*/ 97597 w 5529990"/>
              <a:gd name="connsiteY11" fmla="*/ 97597 h 5456343"/>
              <a:gd name="connsiteX12" fmla="*/ 97597 w 5529990"/>
              <a:gd name="connsiteY12" fmla="*/ 3380541 h 5456343"/>
              <a:gd name="connsiteX13" fmla="*/ 925476 w 5529990"/>
              <a:gd name="connsiteY13" fmla="*/ 3380541 h 5456343"/>
              <a:gd name="connsiteX14" fmla="*/ 946229 w 5529990"/>
              <a:gd name="connsiteY14" fmla="*/ 3355733 h 5456343"/>
              <a:gd name="connsiteX15" fmla="*/ 978940 w 5529990"/>
              <a:gd name="connsiteY15" fmla="*/ 3351467 h 5456343"/>
              <a:gd name="connsiteX16" fmla="*/ 1007525 w 5529990"/>
              <a:gd name="connsiteY16" fmla="*/ 3349520 h 5456343"/>
              <a:gd name="connsiteX17" fmla="*/ 1031564 w 5529990"/>
              <a:gd name="connsiteY17" fmla="*/ 3353683 h 5456343"/>
              <a:gd name="connsiteX18" fmla="*/ 1032954 w 5529990"/>
              <a:gd name="connsiteY18" fmla="*/ 3351929 h 5456343"/>
              <a:gd name="connsiteX19" fmla="*/ 1046660 w 5529990"/>
              <a:gd name="connsiteY19" fmla="*/ 3307002 h 5456343"/>
              <a:gd name="connsiteX20" fmla="*/ 1050343 w 5529990"/>
              <a:gd name="connsiteY20" fmla="*/ 3285495 h 5456343"/>
              <a:gd name="connsiteX21" fmla="*/ 1053485 w 5529990"/>
              <a:gd name="connsiteY21" fmla="*/ 3281034 h 5456343"/>
              <a:gd name="connsiteX22" fmla="*/ 213108 w 5529990"/>
              <a:gd name="connsiteY22" fmla="*/ 3281033 h 5456343"/>
              <a:gd name="connsiteX23" fmla="*/ 213107 w 5529990"/>
              <a:gd name="connsiteY23" fmla="*/ 208854 h 5456343"/>
              <a:gd name="connsiteX24" fmla="*/ 3285287 w 5529990"/>
              <a:gd name="connsiteY24" fmla="*/ 208854 h 5456343"/>
              <a:gd name="connsiteX25" fmla="*/ 3285287 w 5529990"/>
              <a:gd name="connsiteY25" fmla="*/ 805089 h 5456343"/>
              <a:gd name="connsiteX26" fmla="*/ 3285421 w 5529990"/>
              <a:gd name="connsiteY26" fmla="*/ 805084 h 5456343"/>
              <a:gd name="connsiteX27" fmla="*/ 3308726 w 5529990"/>
              <a:gd name="connsiteY27" fmla="*/ 825294 h 5456343"/>
              <a:gd name="connsiteX28" fmla="*/ 3343101 w 5529990"/>
              <a:gd name="connsiteY28" fmla="*/ 834936 h 5456343"/>
              <a:gd name="connsiteX29" fmla="*/ 3357542 w 5529990"/>
              <a:gd name="connsiteY29" fmla="*/ 829717 h 5456343"/>
              <a:gd name="connsiteX30" fmla="*/ 3389087 w 5529990"/>
              <a:gd name="connsiteY30" fmla="*/ 840123 h 5456343"/>
              <a:gd name="connsiteX31" fmla="*/ 3389087 w 5529990"/>
              <a:gd name="connsiteY31" fmla="*/ 97597 h 5456343"/>
              <a:gd name="connsiteX32" fmla="*/ 0 w 5529990"/>
              <a:gd name="connsiteY32" fmla="*/ 0 h 5456343"/>
              <a:gd name="connsiteX33" fmla="*/ 3486684 w 5529990"/>
              <a:gd name="connsiteY33" fmla="*/ 0 h 5456343"/>
              <a:gd name="connsiteX34" fmla="*/ 3486684 w 5529990"/>
              <a:gd name="connsiteY34" fmla="*/ 833838 h 5456343"/>
              <a:gd name="connsiteX35" fmla="*/ 3500172 w 5529990"/>
              <a:gd name="connsiteY35" fmla="*/ 834269 h 5456343"/>
              <a:gd name="connsiteX36" fmla="*/ 3516226 w 5529990"/>
              <a:gd name="connsiteY36" fmla="*/ 839003 h 5456343"/>
              <a:gd name="connsiteX37" fmla="*/ 3647545 w 5529990"/>
              <a:gd name="connsiteY37" fmla="*/ 866570 h 5456343"/>
              <a:gd name="connsiteX38" fmla="*/ 3662947 w 5529990"/>
              <a:gd name="connsiteY38" fmla="*/ 857912 h 5456343"/>
              <a:gd name="connsiteX39" fmla="*/ 3656762 w 5529990"/>
              <a:gd name="connsiteY39" fmla="*/ 846906 h 5456343"/>
              <a:gd name="connsiteX40" fmla="*/ 3515960 w 5529990"/>
              <a:gd name="connsiteY40" fmla="*/ 787015 h 5456343"/>
              <a:gd name="connsiteX41" fmla="*/ 3489147 w 5529990"/>
              <a:gd name="connsiteY41" fmla="*/ 770223 h 5456343"/>
              <a:gd name="connsiteX42" fmla="*/ 3498229 w 5529990"/>
              <a:gd name="connsiteY42" fmla="*/ 724565 h 5456343"/>
              <a:gd name="connsiteX43" fmla="*/ 3516829 w 5529990"/>
              <a:gd name="connsiteY43" fmla="*/ 717732 h 5456343"/>
              <a:gd name="connsiteX44" fmla="*/ 3531095 w 5529990"/>
              <a:gd name="connsiteY44" fmla="*/ 726369 h 5456343"/>
              <a:gd name="connsiteX45" fmla="*/ 3557357 w 5529990"/>
              <a:gd name="connsiteY45" fmla="*/ 731881 h 5456343"/>
              <a:gd name="connsiteX46" fmla="*/ 3581695 w 5529990"/>
              <a:gd name="connsiteY46" fmla="*/ 744271 h 5456343"/>
              <a:gd name="connsiteX47" fmla="*/ 3651817 w 5529990"/>
              <a:gd name="connsiteY47" fmla="*/ 791752 h 5456343"/>
              <a:gd name="connsiteX48" fmla="*/ 3701043 w 5529990"/>
              <a:gd name="connsiteY48" fmla="*/ 827808 h 5456343"/>
              <a:gd name="connsiteX49" fmla="*/ 3778589 w 5529990"/>
              <a:gd name="connsiteY49" fmla="*/ 888498 h 5456343"/>
              <a:gd name="connsiteX50" fmla="*/ 3870983 w 5529990"/>
              <a:gd name="connsiteY50" fmla="*/ 975599 h 5456343"/>
              <a:gd name="connsiteX51" fmla="*/ 3913472 w 5529990"/>
              <a:gd name="connsiteY51" fmla="*/ 989372 h 5456343"/>
              <a:gd name="connsiteX52" fmla="*/ 3940973 w 5529990"/>
              <a:gd name="connsiteY52" fmla="*/ 997085 h 5456343"/>
              <a:gd name="connsiteX53" fmla="*/ 3982772 w 5529990"/>
              <a:gd name="connsiteY53" fmla="*/ 1019936 h 5456343"/>
              <a:gd name="connsiteX54" fmla="*/ 3937964 w 5529990"/>
              <a:gd name="connsiteY54" fmla="*/ 888706 h 5456343"/>
              <a:gd name="connsiteX55" fmla="*/ 3899601 w 5529990"/>
              <a:gd name="connsiteY55" fmla="*/ 866821 h 5456343"/>
              <a:gd name="connsiteX56" fmla="*/ 3853267 w 5529990"/>
              <a:gd name="connsiteY56" fmla="*/ 820451 h 5456343"/>
              <a:gd name="connsiteX57" fmla="*/ 3829759 w 5529990"/>
              <a:gd name="connsiteY57" fmla="*/ 778630 h 5456343"/>
              <a:gd name="connsiteX58" fmla="*/ 3899474 w 5529990"/>
              <a:gd name="connsiteY58" fmla="*/ 794477 h 5456343"/>
              <a:gd name="connsiteX59" fmla="*/ 3949113 w 5529990"/>
              <a:gd name="connsiteY59" fmla="*/ 815817 h 5456343"/>
              <a:gd name="connsiteX60" fmla="*/ 3979087 w 5529990"/>
              <a:gd name="connsiteY60" fmla="*/ 827934 h 5456343"/>
              <a:gd name="connsiteX61" fmla="*/ 4029548 w 5529990"/>
              <a:gd name="connsiteY61" fmla="*/ 866192 h 5456343"/>
              <a:gd name="connsiteX62" fmla="*/ 4074646 w 5529990"/>
              <a:gd name="connsiteY62" fmla="*/ 910362 h 5456343"/>
              <a:gd name="connsiteX63" fmla="*/ 4111496 w 5529990"/>
              <a:gd name="connsiteY63" fmla="*/ 924407 h 5456343"/>
              <a:gd name="connsiteX64" fmla="*/ 4161957 w 5529990"/>
              <a:gd name="connsiteY64" fmla="*/ 962664 h 5456343"/>
              <a:gd name="connsiteX65" fmla="*/ 4131426 w 5529990"/>
              <a:gd name="connsiteY65" fmla="*/ 985620 h 5456343"/>
              <a:gd name="connsiteX66" fmla="*/ 4134857 w 5529990"/>
              <a:gd name="connsiteY66" fmla="*/ 1032933 h 5456343"/>
              <a:gd name="connsiteX67" fmla="*/ 4138703 w 5529990"/>
              <a:gd name="connsiteY67" fmla="*/ 1065530 h 5456343"/>
              <a:gd name="connsiteX68" fmla="*/ 4128249 w 5529990"/>
              <a:gd name="connsiteY68" fmla="*/ 1082993 h 5456343"/>
              <a:gd name="connsiteX69" fmla="*/ 4147363 w 5529990"/>
              <a:gd name="connsiteY69" fmla="*/ 1080938 h 5456343"/>
              <a:gd name="connsiteX70" fmla="*/ 4170738 w 5529990"/>
              <a:gd name="connsiteY70" fmla="*/ 1096765 h 5456343"/>
              <a:gd name="connsiteX71" fmla="*/ 4166471 w 5529990"/>
              <a:gd name="connsiteY71" fmla="*/ 1125234 h 5456343"/>
              <a:gd name="connsiteX72" fmla="*/ 4151337 w 5529990"/>
              <a:gd name="connsiteY72" fmla="*/ 1185880 h 5456343"/>
              <a:gd name="connsiteX73" fmla="*/ 4159309 w 5529990"/>
              <a:gd name="connsiteY73" fmla="*/ 1210365 h 5456343"/>
              <a:gd name="connsiteX74" fmla="*/ 4205665 w 5529990"/>
              <a:gd name="connsiteY74" fmla="*/ 1117687 h 5456343"/>
              <a:gd name="connsiteX75" fmla="*/ 4209517 w 5529990"/>
              <a:gd name="connsiteY75" fmla="*/ 1103935 h 5456343"/>
              <a:gd name="connsiteX76" fmla="*/ 4224918 w 5529990"/>
              <a:gd name="connsiteY76" fmla="*/ 1095278 h 5456343"/>
              <a:gd name="connsiteX77" fmla="*/ 4232341 w 5529990"/>
              <a:gd name="connsiteY77" fmla="*/ 1108484 h 5456343"/>
              <a:gd name="connsiteX78" fmla="*/ 4211843 w 5529990"/>
              <a:gd name="connsiteY78" fmla="*/ 1175042 h 5456343"/>
              <a:gd name="connsiteX79" fmla="*/ 4227373 w 5529990"/>
              <a:gd name="connsiteY79" fmla="*/ 1238729 h 5456343"/>
              <a:gd name="connsiteX80" fmla="*/ 4277010 w 5529990"/>
              <a:gd name="connsiteY80" fmla="*/ 1260069 h 5456343"/>
              <a:gd name="connsiteX81" fmla="*/ 4319914 w 5529990"/>
              <a:gd name="connsiteY81" fmla="*/ 1259126 h 5456343"/>
              <a:gd name="connsiteX82" fmla="*/ 4394024 w 5529990"/>
              <a:gd name="connsiteY82" fmla="*/ 1318850 h 5456343"/>
              <a:gd name="connsiteX83" fmla="*/ 4439529 w 5529990"/>
              <a:gd name="connsiteY83" fmla="*/ 1394653 h 5456343"/>
              <a:gd name="connsiteX84" fmla="*/ 4465896 w 5529990"/>
              <a:gd name="connsiteY84" fmla="*/ 1405900 h 5456343"/>
              <a:gd name="connsiteX85" fmla="*/ 4496792 w 5529990"/>
              <a:gd name="connsiteY85" fmla="*/ 1389917 h 5456343"/>
              <a:gd name="connsiteX86" fmla="*/ 4517002 w 5529990"/>
              <a:gd name="connsiteY86" fmla="*/ 1350259 h 5456343"/>
              <a:gd name="connsiteX87" fmla="*/ 4543362 w 5529990"/>
              <a:gd name="connsiteY87" fmla="*/ 1292820 h 5456343"/>
              <a:gd name="connsiteX88" fmla="*/ 4573307 w 5529990"/>
              <a:gd name="connsiteY88" fmla="*/ 1288454 h 5456343"/>
              <a:gd name="connsiteX89" fmla="*/ 4586211 w 5529990"/>
              <a:gd name="connsiteY89" fmla="*/ 1309822 h 5456343"/>
              <a:gd name="connsiteX90" fmla="*/ 4565007 w 5529990"/>
              <a:gd name="connsiteY90" fmla="*/ 1374097 h 5456343"/>
              <a:gd name="connsiteX91" fmla="*/ 4525037 w 5529990"/>
              <a:gd name="connsiteY91" fmla="*/ 1424592 h 5456343"/>
              <a:gd name="connsiteX92" fmla="*/ 4537809 w 5529990"/>
              <a:gd name="connsiteY92" fmla="*/ 1428478 h 5456343"/>
              <a:gd name="connsiteX93" fmla="*/ 4570157 w 5529990"/>
              <a:gd name="connsiteY93" fmla="*/ 1431296 h 5456343"/>
              <a:gd name="connsiteX94" fmla="*/ 4584183 w 5529990"/>
              <a:gd name="connsiteY94" fmla="*/ 1440791 h 5456343"/>
              <a:gd name="connsiteX95" fmla="*/ 4615797 w 5529990"/>
              <a:gd name="connsiteY95" fmla="*/ 1533093 h 5456343"/>
              <a:gd name="connsiteX96" fmla="*/ 4630077 w 5529990"/>
              <a:gd name="connsiteY96" fmla="*/ 1568154 h 5456343"/>
              <a:gd name="connsiteX97" fmla="*/ 4642622 w 5529990"/>
              <a:gd name="connsiteY97" fmla="*/ 1584865 h 5456343"/>
              <a:gd name="connsiteX98" fmla="*/ 4650392 w 5529990"/>
              <a:gd name="connsiteY98" fmla="*/ 1585335 h 5456343"/>
              <a:gd name="connsiteX99" fmla="*/ 4706855 w 5529990"/>
              <a:gd name="connsiteY99" fmla="*/ 1574900 h 5456343"/>
              <a:gd name="connsiteX100" fmla="*/ 4733741 w 5529990"/>
              <a:gd name="connsiteY100" fmla="*/ 1584777 h 5456343"/>
              <a:gd name="connsiteX101" fmla="*/ 4735707 w 5529990"/>
              <a:gd name="connsiteY101" fmla="*/ 1602394 h 5456343"/>
              <a:gd name="connsiteX102" fmla="*/ 4744256 w 5529990"/>
              <a:gd name="connsiteY102" fmla="*/ 1600647 h 5456343"/>
              <a:gd name="connsiteX103" fmla="*/ 4780936 w 5529990"/>
              <a:gd name="connsiteY103" fmla="*/ 1605372 h 5456343"/>
              <a:gd name="connsiteX104" fmla="*/ 4803756 w 5529990"/>
              <a:gd name="connsiteY104" fmla="*/ 1656271 h 5456343"/>
              <a:gd name="connsiteX105" fmla="*/ 4782161 w 5529990"/>
              <a:gd name="connsiteY105" fmla="*/ 1700274 h 5456343"/>
              <a:gd name="connsiteX106" fmla="*/ 4785999 w 5529990"/>
              <a:gd name="connsiteY106" fmla="*/ 1779221 h 5456343"/>
              <a:gd name="connsiteX107" fmla="*/ 4800847 w 5529990"/>
              <a:gd name="connsiteY107" fmla="*/ 1805635 h 5456343"/>
              <a:gd name="connsiteX108" fmla="*/ 4804501 w 5529990"/>
              <a:gd name="connsiteY108" fmla="*/ 1810637 h 5456343"/>
              <a:gd name="connsiteX109" fmla="*/ 4845375 w 5529990"/>
              <a:gd name="connsiteY109" fmla="*/ 1808249 h 5456343"/>
              <a:gd name="connsiteX110" fmla="*/ 4843969 w 5529990"/>
              <a:gd name="connsiteY110" fmla="*/ 1825149 h 5456343"/>
              <a:gd name="connsiteX111" fmla="*/ 4843929 w 5529990"/>
              <a:gd name="connsiteY111" fmla="*/ 1825206 h 5456343"/>
              <a:gd name="connsiteX112" fmla="*/ 4852839 w 5529990"/>
              <a:gd name="connsiteY112" fmla="*/ 1826013 h 5456343"/>
              <a:gd name="connsiteX113" fmla="*/ 4872074 w 5529990"/>
              <a:gd name="connsiteY113" fmla="*/ 1829323 h 5456343"/>
              <a:gd name="connsiteX114" fmla="*/ 4925096 w 5529990"/>
              <a:gd name="connsiteY114" fmla="*/ 1859262 h 5456343"/>
              <a:gd name="connsiteX115" fmla="*/ 4929808 w 5529990"/>
              <a:gd name="connsiteY115" fmla="*/ 1883858 h 5456343"/>
              <a:gd name="connsiteX116" fmla="*/ 4939343 w 5529990"/>
              <a:gd name="connsiteY116" fmla="*/ 1886966 h 5456343"/>
              <a:gd name="connsiteX117" fmla="*/ 4991962 w 5529990"/>
              <a:gd name="connsiteY117" fmla="*/ 1878897 h 5456343"/>
              <a:gd name="connsiteX118" fmla="*/ 5003950 w 5529990"/>
              <a:gd name="connsiteY118" fmla="*/ 1880575 h 5456343"/>
              <a:gd name="connsiteX119" fmla="*/ 4972381 w 5529990"/>
              <a:gd name="connsiteY119" fmla="*/ 1914056 h 5456343"/>
              <a:gd name="connsiteX120" fmla="*/ 4975836 w 5529990"/>
              <a:gd name="connsiteY120" fmla="*/ 1924321 h 5456343"/>
              <a:gd name="connsiteX121" fmla="*/ 5015575 w 5529990"/>
              <a:gd name="connsiteY121" fmla="*/ 2048343 h 5456343"/>
              <a:gd name="connsiteX122" fmla="*/ 5014612 w 5529990"/>
              <a:gd name="connsiteY122" fmla="*/ 2066816 h 5456343"/>
              <a:gd name="connsiteX123" fmla="*/ 5068869 w 5529990"/>
              <a:gd name="connsiteY123" fmla="*/ 2055795 h 5456343"/>
              <a:gd name="connsiteX124" fmla="*/ 5135512 w 5529990"/>
              <a:gd name="connsiteY124" fmla="*/ 2040422 h 5456343"/>
              <a:gd name="connsiteX125" fmla="*/ 5180616 w 5529990"/>
              <a:gd name="connsiteY125" fmla="*/ 2038241 h 5456343"/>
              <a:gd name="connsiteX126" fmla="*/ 5204265 w 5529990"/>
              <a:gd name="connsiteY126" fmla="*/ 2059708 h 5456343"/>
              <a:gd name="connsiteX127" fmla="*/ 5192160 w 5529990"/>
              <a:gd name="connsiteY127" fmla="*/ 2089685 h 5456343"/>
              <a:gd name="connsiteX128" fmla="*/ 5148842 w 5529990"/>
              <a:gd name="connsiteY128" fmla="*/ 2105345 h 5456343"/>
              <a:gd name="connsiteX129" fmla="*/ 5101673 w 5529990"/>
              <a:gd name="connsiteY129" fmla="*/ 2134757 h 5456343"/>
              <a:gd name="connsiteX130" fmla="*/ 5078431 w 5529990"/>
              <a:gd name="connsiteY130" fmla="*/ 2144923 h 5456343"/>
              <a:gd name="connsiteX131" fmla="*/ 5052563 w 5529990"/>
              <a:gd name="connsiteY131" fmla="*/ 2144620 h 5456343"/>
              <a:gd name="connsiteX132" fmla="*/ 5037286 w 5529990"/>
              <a:gd name="connsiteY132" fmla="*/ 2142869 h 5456343"/>
              <a:gd name="connsiteX133" fmla="*/ 5039213 w 5529990"/>
              <a:gd name="connsiteY133" fmla="*/ 2146539 h 5456343"/>
              <a:gd name="connsiteX134" fmla="*/ 5030489 w 5529990"/>
              <a:gd name="connsiteY134" fmla="*/ 2163045 h 5456343"/>
              <a:gd name="connsiteX135" fmla="*/ 5028179 w 5529990"/>
              <a:gd name="connsiteY135" fmla="*/ 2165369 h 5456343"/>
              <a:gd name="connsiteX136" fmla="*/ 5046078 w 5529990"/>
              <a:gd name="connsiteY136" fmla="*/ 2171076 h 5456343"/>
              <a:gd name="connsiteX137" fmla="*/ 5093139 w 5529990"/>
              <a:gd name="connsiteY137" fmla="*/ 2191692 h 5456343"/>
              <a:gd name="connsiteX138" fmla="*/ 5123662 w 5529990"/>
              <a:gd name="connsiteY138" fmla="*/ 2215086 h 5456343"/>
              <a:gd name="connsiteX139" fmla="*/ 5128611 w 5529990"/>
              <a:gd name="connsiteY139" fmla="*/ 2223892 h 5456343"/>
              <a:gd name="connsiteX140" fmla="*/ 5228422 w 5529990"/>
              <a:gd name="connsiteY140" fmla="*/ 2370550 h 5456343"/>
              <a:gd name="connsiteX141" fmla="*/ 5228697 w 5529990"/>
              <a:gd name="connsiteY141" fmla="*/ 2376188 h 5456343"/>
              <a:gd name="connsiteX142" fmla="*/ 5262652 w 5529990"/>
              <a:gd name="connsiteY142" fmla="*/ 2446897 h 5456343"/>
              <a:gd name="connsiteX143" fmla="*/ 5299355 w 5529990"/>
              <a:gd name="connsiteY143" fmla="*/ 2527647 h 5456343"/>
              <a:gd name="connsiteX144" fmla="*/ 5348719 w 5529990"/>
              <a:gd name="connsiteY144" fmla="*/ 2543349 h 5456343"/>
              <a:gd name="connsiteX145" fmla="*/ 5393408 w 5529990"/>
              <a:gd name="connsiteY145" fmla="*/ 2555885 h 5456343"/>
              <a:gd name="connsiteX146" fmla="*/ 5407160 w 5529990"/>
              <a:gd name="connsiteY146" fmla="*/ 2559743 h 5456343"/>
              <a:gd name="connsiteX147" fmla="*/ 5472613 w 5529990"/>
              <a:gd name="connsiteY147" fmla="*/ 2557709 h 5456343"/>
              <a:gd name="connsiteX148" fmla="*/ 5485949 w 5529990"/>
              <a:gd name="connsiteY148" fmla="*/ 2576283 h 5456343"/>
              <a:gd name="connsiteX149" fmla="*/ 5476734 w 5529990"/>
              <a:gd name="connsiteY149" fmla="*/ 2595946 h 5456343"/>
              <a:gd name="connsiteX150" fmla="*/ 5490484 w 5529990"/>
              <a:gd name="connsiteY150" fmla="*/ 2599804 h 5456343"/>
              <a:gd name="connsiteX151" fmla="*/ 5519497 w 5529990"/>
              <a:gd name="connsiteY151" fmla="*/ 2615358 h 5456343"/>
              <a:gd name="connsiteX152" fmla="*/ 5529803 w 5529990"/>
              <a:gd name="connsiteY152" fmla="*/ 2664600 h 5456343"/>
              <a:gd name="connsiteX153" fmla="*/ 5499679 w 5529990"/>
              <a:gd name="connsiteY153" fmla="*/ 2719188 h 5456343"/>
              <a:gd name="connsiteX154" fmla="*/ 5457599 w 5529990"/>
              <a:gd name="connsiteY154" fmla="*/ 2737049 h 5456343"/>
              <a:gd name="connsiteX155" fmla="*/ 5390773 w 5529990"/>
              <a:gd name="connsiteY155" fmla="*/ 2710887 h 5456343"/>
              <a:gd name="connsiteX156" fmla="*/ 5381838 w 5529990"/>
              <a:gd name="connsiteY156" fmla="*/ 2689840 h 5456343"/>
              <a:gd name="connsiteX157" fmla="*/ 5381571 w 5529990"/>
              <a:gd name="connsiteY157" fmla="*/ 2637851 h 5456343"/>
              <a:gd name="connsiteX158" fmla="*/ 5289992 w 5529990"/>
              <a:gd name="connsiteY158" fmla="*/ 2614017 h 5456343"/>
              <a:gd name="connsiteX159" fmla="*/ 5259180 w 5529990"/>
              <a:gd name="connsiteY159" fmla="*/ 2677681 h 5456343"/>
              <a:gd name="connsiteX160" fmla="*/ 5222176 w 5529990"/>
              <a:gd name="connsiteY160" fmla="*/ 2776691 h 5456343"/>
              <a:gd name="connsiteX161" fmla="*/ 5205122 w 5529990"/>
              <a:gd name="connsiteY161" fmla="*/ 2797863 h 5456343"/>
              <a:gd name="connsiteX162" fmla="*/ 5159054 w 5529990"/>
              <a:gd name="connsiteY162" fmla="*/ 2803482 h 5456343"/>
              <a:gd name="connsiteX163" fmla="*/ 5134992 w 5529990"/>
              <a:gd name="connsiteY163" fmla="*/ 2796732 h 5456343"/>
              <a:gd name="connsiteX164" fmla="*/ 5042589 w 5529990"/>
              <a:gd name="connsiteY164" fmla="*/ 2755979 h 5456343"/>
              <a:gd name="connsiteX165" fmla="*/ 5027187 w 5529990"/>
              <a:gd name="connsiteY165" fmla="*/ 2764637 h 5456343"/>
              <a:gd name="connsiteX166" fmla="*/ 5017692 w 5529990"/>
              <a:gd name="connsiteY166" fmla="*/ 2825011 h 5456343"/>
              <a:gd name="connsiteX167" fmla="*/ 4929276 w 5529990"/>
              <a:gd name="connsiteY167" fmla="*/ 2796501 h 5456343"/>
              <a:gd name="connsiteX168" fmla="*/ 4898064 w 5529990"/>
              <a:gd name="connsiteY168" fmla="*/ 2782184 h 5456343"/>
              <a:gd name="connsiteX169" fmla="*/ 4888987 w 5529990"/>
              <a:gd name="connsiteY169" fmla="*/ 2781492 h 5456343"/>
              <a:gd name="connsiteX170" fmla="*/ 4828476 w 5529990"/>
              <a:gd name="connsiteY170" fmla="*/ 2838679 h 5456343"/>
              <a:gd name="connsiteX171" fmla="*/ 4792012 w 5529990"/>
              <a:gd name="connsiteY171" fmla="*/ 2995316 h 5456343"/>
              <a:gd name="connsiteX172" fmla="*/ 4799984 w 5529990"/>
              <a:gd name="connsiteY172" fmla="*/ 3019801 h 5456343"/>
              <a:gd name="connsiteX173" fmla="*/ 4837243 w 5529990"/>
              <a:gd name="connsiteY173" fmla="*/ 3065480 h 5456343"/>
              <a:gd name="connsiteX174" fmla="*/ 4841777 w 5529990"/>
              <a:gd name="connsiteY174" fmla="*/ 3089001 h 5456343"/>
              <a:gd name="connsiteX175" fmla="*/ 4860050 w 5529990"/>
              <a:gd name="connsiteY175" fmla="*/ 3209077 h 5456343"/>
              <a:gd name="connsiteX176" fmla="*/ 4861834 w 5529990"/>
              <a:gd name="connsiteY176" fmla="*/ 3222557 h 5456343"/>
              <a:gd name="connsiteX177" fmla="*/ 4816322 w 5529990"/>
              <a:gd name="connsiteY177" fmla="*/ 3193104 h 5456343"/>
              <a:gd name="connsiteX178" fmla="*/ 4699177 w 5529990"/>
              <a:gd name="connsiteY178" fmla="*/ 3108328 h 5456343"/>
              <a:gd name="connsiteX179" fmla="*/ 4644723 w 5529990"/>
              <a:gd name="connsiteY179" fmla="*/ 3104179 h 5456343"/>
              <a:gd name="connsiteX180" fmla="*/ 4540752 w 5529990"/>
              <a:gd name="connsiteY180" fmla="*/ 3197380 h 5456343"/>
              <a:gd name="connsiteX181" fmla="*/ 4544184 w 5529990"/>
              <a:gd name="connsiteY181" fmla="*/ 3244695 h 5456343"/>
              <a:gd name="connsiteX182" fmla="*/ 4596283 w 5529990"/>
              <a:gd name="connsiteY182" fmla="*/ 3363136 h 5456343"/>
              <a:gd name="connsiteX183" fmla="*/ 4610716 w 5529990"/>
              <a:gd name="connsiteY183" fmla="*/ 3404267 h 5456343"/>
              <a:gd name="connsiteX184" fmla="*/ 4739666 w 5529990"/>
              <a:gd name="connsiteY184" fmla="*/ 3638823 h 5456343"/>
              <a:gd name="connsiteX185" fmla="*/ 4782837 w 5529990"/>
              <a:gd name="connsiteY185" fmla="*/ 3689868 h 5456343"/>
              <a:gd name="connsiteX186" fmla="*/ 4815006 w 5529990"/>
              <a:gd name="connsiteY186" fmla="*/ 3747099 h 5456343"/>
              <a:gd name="connsiteX187" fmla="*/ 4829032 w 5529990"/>
              <a:gd name="connsiteY187" fmla="*/ 3756594 h 5456343"/>
              <a:gd name="connsiteX188" fmla="*/ 4837004 w 5529990"/>
              <a:gd name="connsiteY188" fmla="*/ 3781080 h 5456343"/>
              <a:gd name="connsiteX189" fmla="*/ 4809775 w 5529990"/>
              <a:gd name="connsiteY189" fmla="*/ 3779005 h 5456343"/>
              <a:gd name="connsiteX190" fmla="*/ 4786128 w 5529990"/>
              <a:gd name="connsiteY190" fmla="*/ 3757537 h 5456343"/>
              <a:gd name="connsiteX191" fmla="*/ 4725360 w 5529990"/>
              <a:gd name="connsiteY191" fmla="*/ 3670038 h 5456343"/>
              <a:gd name="connsiteX192" fmla="*/ 4594209 w 5529990"/>
              <a:gd name="connsiteY192" fmla="*/ 3436718 h 5456343"/>
              <a:gd name="connsiteX193" fmla="*/ 4558738 w 5529990"/>
              <a:gd name="connsiteY193" fmla="*/ 3404519 h 5456343"/>
              <a:gd name="connsiteX194" fmla="*/ 4480507 w 5529990"/>
              <a:gd name="connsiteY194" fmla="*/ 3306558 h 5456343"/>
              <a:gd name="connsiteX195" fmla="*/ 4381231 w 5529990"/>
              <a:gd name="connsiteY195" fmla="*/ 3263877 h 5456343"/>
              <a:gd name="connsiteX196" fmla="*/ 4271213 w 5529990"/>
              <a:gd name="connsiteY196" fmla="*/ 3325719 h 5456343"/>
              <a:gd name="connsiteX197" fmla="*/ 4243839 w 5529990"/>
              <a:gd name="connsiteY197" fmla="*/ 3390348 h 5456343"/>
              <a:gd name="connsiteX198" fmla="*/ 4245828 w 5529990"/>
              <a:gd name="connsiteY198" fmla="*/ 3431231 h 5456343"/>
              <a:gd name="connsiteX199" fmla="*/ 4249487 w 5529990"/>
              <a:gd name="connsiteY199" fmla="*/ 3458234 h 5456343"/>
              <a:gd name="connsiteX200" fmla="*/ 4268459 w 5529990"/>
              <a:gd name="connsiteY200" fmla="*/ 3485180 h 5456343"/>
              <a:gd name="connsiteX201" fmla="*/ 4301641 w 5529990"/>
              <a:gd name="connsiteY201" fmla="*/ 3549872 h 5456343"/>
              <a:gd name="connsiteX202" fmla="*/ 4327699 w 5529990"/>
              <a:gd name="connsiteY202" fmla="*/ 3562381 h 5456343"/>
              <a:gd name="connsiteX203" fmla="*/ 4443283 w 5529990"/>
              <a:gd name="connsiteY203" fmla="*/ 3566565 h 5456343"/>
              <a:gd name="connsiteX204" fmla="*/ 4362331 w 5529990"/>
              <a:gd name="connsiteY204" fmla="*/ 3599313 h 5456343"/>
              <a:gd name="connsiteX205" fmla="*/ 4297508 w 5529990"/>
              <a:gd name="connsiteY205" fmla="*/ 3698587 h 5456343"/>
              <a:gd name="connsiteX206" fmla="*/ 4338953 w 5529990"/>
              <a:gd name="connsiteY206" fmla="*/ 3730240 h 5456343"/>
              <a:gd name="connsiteX207" fmla="*/ 4372142 w 5529990"/>
              <a:gd name="connsiteY207" fmla="*/ 3730140 h 5456343"/>
              <a:gd name="connsiteX208" fmla="*/ 4336403 w 5529990"/>
              <a:gd name="connsiteY208" fmla="*/ 3760011 h 5456343"/>
              <a:gd name="connsiteX209" fmla="*/ 4322595 w 5529990"/>
              <a:gd name="connsiteY209" fmla="*/ 3786514 h 5456343"/>
              <a:gd name="connsiteX210" fmla="*/ 4384277 w 5529990"/>
              <a:gd name="connsiteY210" fmla="*/ 3871702 h 5456343"/>
              <a:gd name="connsiteX211" fmla="*/ 4434476 w 5529990"/>
              <a:gd name="connsiteY211" fmla="*/ 3911831 h 5456343"/>
              <a:gd name="connsiteX212" fmla="*/ 4475830 w 5529990"/>
              <a:gd name="connsiteY212" fmla="*/ 3992604 h 5456343"/>
              <a:gd name="connsiteX213" fmla="*/ 4523073 w 5529990"/>
              <a:gd name="connsiteY213" fmla="*/ 4036659 h 5456343"/>
              <a:gd name="connsiteX214" fmla="*/ 4538122 w 5529990"/>
              <a:gd name="connsiteY214" fmla="*/ 4034264 h 5456343"/>
              <a:gd name="connsiteX215" fmla="*/ 4501368 w 5529990"/>
              <a:gd name="connsiteY215" fmla="*/ 4081817 h 5456343"/>
              <a:gd name="connsiteX216" fmla="*/ 4473367 w 5529990"/>
              <a:gd name="connsiteY216" fmla="*/ 4137847 h 5456343"/>
              <a:gd name="connsiteX217" fmla="*/ 4497959 w 5529990"/>
              <a:gd name="connsiteY217" fmla="*/ 4166752 h 5456343"/>
              <a:gd name="connsiteX218" fmla="*/ 4539336 w 5529990"/>
              <a:gd name="connsiteY218" fmla="*/ 4194097 h 5456343"/>
              <a:gd name="connsiteX219" fmla="*/ 4517947 w 5529990"/>
              <a:gd name="connsiteY219" fmla="*/ 4231925 h 5456343"/>
              <a:gd name="connsiteX220" fmla="*/ 4508696 w 5529990"/>
              <a:gd name="connsiteY220" fmla="*/ 4246722 h 5456343"/>
              <a:gd name="connsiteX221" fmla="*/ 4532701 w 5529990"/>
              <a:gd name="connsiteY221" fmla="*/ 4265727 h 5456343"/>
              <a:gd name="connsiteX222" fmla="*/ 4569138 w 5529990"/>
              <a:gd name="connsiteY222" fmla="*/ 4307801 h 5456343"/>
              <a:gd name="connsiteX223" fmla="*/ 4581251 w 5529990"/>
              <a:gd name="connsiteY223" fmla="*/ 4356204 h 5456343"/>
              <a:gd name="connsiteX224" fmla="*/ 4581479 w 5529990"/>
              <a:gd name="connsiteY224" fmla="*/ 4355344 h 5456343"/>
              <a:gd name="connsiteX225" fmla="*/ 4587279 w 5529990"/>
              <a:gd name="connsiteY225" fmla="*/ 4351160 h 5456343"/>
              <a:gd name="connsiteX226" fmla="*/ 4644474 w 5529990"/>
              <a:gd name="connsiteY226" fmla="*/ 4303653 h 5456343"/>
              <a:gd name="connsiteX227" fmla="*/ 4741598 w 5529990"/>
              <a:gd name="connsiteY227" fmla="*/ 4274501 h 5456343"/>
              <a:gd name="connsiteX228" fmla="*/ 4775052 w 5529990"/>
              <a:gd name="connsiteY228" fmla="*/ 4260465 h 5456343"/>
              <a:gd name="connsiteX229" fmla="*/ 4822535 w 5529990"/>
              <a:gd name="connsiteY229" fmla="*/ 4263704 h 5456343"/>
              <a:gd name="connsiteX230" fmla="*/ 4862464 w 5529990"/>
              <a:gd name="connsiteY230" fmla="*/ 4268023 h 5456343"/>
              <a:gd name="connsiteX231" fmla="*/ 4878651 w 5529990"/>
              <a:gd name="connsiteY231" fmla="*/ 4266943 h 5456343"/>
              <a:gd name="connsiteX232" fmla="*/ 4952034 w 5529990"/>
              <a:gd name="connsiteY232" fmla="*/ 4330645 h 5456343"/>
              <a:gd name="connsiteX233" fmla="*/ 4987646 w 5529990"/>
              <a:gd name="connsiteY233" fmla="*/ 4391109 h 5456343"/>
              <a:gd name="connsiteX234" fmla="*/ 5046999 w 5529990"/>
              <a:gd name="connsiteY234" fmla="*/ 4436456 h 5456343"/>
              <a:gd name="connsiteX235" fmla="*/ 5058870 w 5529990"/>
              <a:gd name="connsiteY235" fmla="*/ 4429978 h 5456343"/>
              <a:gd name="connsiteX236" fmla="*/ 5134411 w 5529990"/>
              <a:gd name="connsiteY236" fmla="*/ 4366276 h 5456343"/>
              <a:gd name="connsiteX237" fmla="*/ 5151678 w 5529990"/>
              <a:gd name="connsiteY237" fmla="*/ 4357638 h 5456343"/>
              <a:gd name="connsiteX238" fmla="*/ 5205636 w 5529990"/>
              <a:gd name="connsiteY238" fmla="*/ 4349000 h 5456343"/>
              <a:gd name="connsiteX239" fmla="*/ 5268226 w 5529990"/>
              <a:gd name="connsiteY239" fmla="*/ 4333885 h 5456343"/>
              <a:gd name="connsiteX240" fmla="*/ 5294126 w 5529990"/>
              <a:gd name="connsiteY240" fmla="*/ 4334964 h 5456343"/>
              <a:gd name="connsiteX241" fmla="*/ 5433338 w 5529990"/>
              <a:gd name="connsiteY241" fmla="*/ 4392189 h 5456343"/>
              <a:gd name="connsiteX242" fmla="*/ 5441971 w 5529990"/>
              <a:gd name="connsiteY242" fmla="*/ 4402986 h 5456343"/>
              <a:gd name="connsiteX243" fmla="*/ 5473266 w 5529990"/>
              <a:gd name="connsiteY243" fmla="*/ 4468847 h 5456343"/>
              <a:gd name="connsiteX244" fmla="*/ 5481899 w 5529990"/>
              <a:gd name="connsiteY244" fmla="*/ 4496919 h 5456343"/>
              <a:gd name="connsiteX245" fmla="*/ 5492691 w 5529990"/>
              <a:gd name="connsiteY245" fmla="*/ 4544426 h 5456343"/>
              <a:gd name="connsiteX246" fmla="*/ 5523987 w 5529990"/>
              <a:gd name="connsiteY246" fmla="*/ 4580056 h 5456343"/>
              <a:gd name="connsiteX247" fmla="*/ 5529787 w 5529990"/>
              <a:gd name="connsiteY247" fmla="*/ 4596252 h 5456343"/>
              <a:gd name="connsiteX248" fmla="*/ 5515353 w 5529990"/>
              <a:gd name="connsiteY248" fmla="*/ 4605969 h 5456343"/>
              <a:gd name="connsiteX249" fmla="*/ 5502403 w 5529990"/>
              <a:gd name="connsiteY249" fmla="*/ 4609208 h 5456343"/>
              <a:gd name="connsiteX250" fmla="*/ 5487295 w 5529990"/>
              <a:gd name="connsiteY250" fmla="*/ 4618925 h 5456343"/>
              <a:gd name="connsiteX251" fmla="*/ 5497008 w 5529990"/>
              <a:gd name="connsiteY251" fmla="*/ 4632961 h 5456343"/>
              <a:gd name="connsiteX252" fmla="*/ 5491612 w 5529990"/>
              <a:gd name="connsiteY252" fmla="*/ 4665352 h 5456343"/>
              <a:gd name="connsiteX253" fmla="*/ 5477583 w 5529990"/>
              <a:gd name="connsiteY253" fmla="*/ 4671830 h 5456343"/>
              <a:gd name="connsiteX254" fmla="*/ 5470029 w 5529990"/>
              <a:gd name="connsiteY254" fmla="*/ 4691265 h 5456343"/>
              <a:gd name="connsiteX255" fmla="*/ 5488374 w 5529990"/>
              <a:gd name="connsiteY255" fmla="*/ 4698823 h 5456343"/>
              <a:gd name="connsiteX256" fmla="*/ 5504696 w 5529990"/>
              <a:gd name="connsiteY256" fmla="*/ 4697004 h 5456343"/>
              <a:gd name="connsiteX257" fmla="*/ 5420769 w 5529990"/>
              <a:gd name="connsiteY257" fmla="*/ 4781392 h 5456343"/>
              <a:gd name="connsiteX258" fmla="*/ 5413913 w 5529990"/>
              <a:gd name="connsiteY258" fmla="*/ 4776562 h 5456343"/>
              <a:gd name="connsiteX259" fmla="*/ 5393409 w 5529990"/>
              <a:gd name="connsiteY259" fmla="*/ 4786279 h 5456343"/>
              <a:gd name="connsiteX260" fmla="*/ 5384776 w 5529990"/>
              <a:gd name="connsiteY260" fmla="*/ 4805713 h 5456343"/>
              <a:gd name="connsiteX261" fmla="*/ 5358876 w 5529990"/>
              <a:gd name="connsiteY261" fmla="*/ 4818670 h 5456343"/>
              <a:gd name="connsiteX262" fmla="*/ 5275781 w 5529990"/>
              <a:gd name="connsiteY262" fmla="*/ 4860778 h 5456343"/>
              <a:gd name="connsiteX263" fmla="*/ 5263910 w 5529990"/>
              <a:gd name="connsiteY263" fmla="*/ 4875894 h 5456343"/>
              <a:gd name="connsiteX264" fmla="*/ 5250960 w 5529990"/>
              <a:gd name="connsiteY264" fmla="*/ 4855379 h 5456343"/>
              <a:gd name="connsiteX265" fmla="*/ 5250960 w 5529990"/>
              <a:gd name="connsiteY265" fmla="*/ 4852140 h 5456343"/>
              <a:gd name="connsiteX266" fmla="*/ 5214269 w 5529990"/>
              <a:gd name="connsiteY266" fmla="*/ 4831626 h 5456343"/>
              <a:gd name="connsiteX267" fmla="*/ 5163548 w 5529990"/>
              <a:gd name="connsiteY267" fmla="*/ 4829467 h 5456343"/>
              <a:gd name="connsiteX268" fmla="*/ 5092324 w 5529990"/>
              <a:gd name="connsiteY268" fmla="*/ 4811112 h 5456343"/>
              <a:gd name="connsiteX269" fmla="*/ 5072899 w 5529990"/>
              <a:gd name="connsiteY269" fmla="*/ 4794916 h 5456343"/>
              <a:gd name="connsiteX270" fmla="*/ 5016783 w 5529990"/>
              <a:gd name="connsiteY270" fmla="*/ 4750649 h 5456343"/>
              <a:gd name="connsiteX271" fmla="*/ 5007071 w 5529990"/>
              <a:gd name="connsiteY271" fmla="*/ 4724736 h 5456343"/>
              <a:gd name="connsiteX272" fmla="*/ 4975775 w 5529990"/>
              <a:gd name="connsiteY272" fmla="*/ 4617845 h 5456343"/>
              <a:gd name="connsiteX273" fmla="*/ 4952034 w 5529990"/>
              <a:gd name="connsiteY273" fmla="*/ 4617845 h 5456343"/>
              <a:gd name="connsiteX274" fmla="*/ 4948796 w 5529990"/>
              <a:gd name="connsiteY274" fmla="*/ 4645918 h 5456343"/>
              <a:gd name="connsiteX275" fmla="*/ 4961746 w 5529990"/>
              <a:gd name="connsiteY275" fmla="*/ 4665352 h 5456343"/>
              <a:gd name="connsiteX276" fmla="*/ 4963904 w 5529990"/>
              <a:gd name="connsiteY276" fmla="*/ 4683708 h 5456343"/>
              <a:gd name="connsiteX277" fmla="*/ 4944480 w 5529990"/>
              <a:gd name="connsiteY277" fmla="*/ 4680468 h 5456343"/>
              <a:gd name="connsiteX278" fmla="*/ 4930451 w 5529990"/>
              <a:gd name="connsiteY278" fmla="*/ 4665352 h 5456343"/>
              <a:gd name="connsiteX279" fmla="*/ 4896997 w 5529990"/>
              <a:gd name="connsiteY279" fmla="*/ 4659954 h 5456343"/>
              <a:gd name="connsiteX280" fmla="*/ 4903472 w 5529990"/>
              <a:gd name="connsiteY280" fmla="*/ 4689106 h 5456343"/>
              <a:gd name="connsiteX281" fmla="*/ 4921817 w 5529990"/>
              <a:gd name="connsiteY281" fmla="*/ 4711780 h 5456343"/>
              <a:gd name="connsiteX282" fmla="*/ 4907788 w 5529990"/>
              <a:gd name="connsiteY282" fmla="*/ 4733374 h 5456343"/>
              <a:gd name="connsiteX283" fmla="*/ 4846276 w 5529990"/>
              <a:gd name="connsiteY283" fmla="*/ 4709620 h 5456343"/>
              <a:gd name="connsiteX284" fmla="*/ 4786923 w 5529990"/>
              <a:gd name="connsiteY284" fmla="*/ 4709620 h 5456343"/>
              <a:gd name="connsiteX285" fmla="*/ 4763181 w 5529990"/>
              <a:gd name="connsiteY285" fmla="*/ 4731214 h 5456343"/>
              <a:gd name="connsiteX286" fmla="*/ 4751311 w 5529990"/>
              <a:gd name="connsiteY286" fmla="*/ 4737692 h 5456343"/>
              <a:gd name="connsiteX287" fmla="*/ 4744836 w 5529990"/>
              <a:gd name="connsiteY287" fmla="*/ 4725816 h 5456343"/>
              <a:gd name="connsiteX288" fmla="*/ 4723252 w 5529990"/>
              <a:gd name="connsiteY288" fmla="*/ 4703142 h 5456343"/>
              <a:gd name="connsiteX289" fmla="*/ 4674690 w 5529990"/>
              <a:gd name="connsiteY289" fmla="*/ 4675069 h 5456343"/>
              <a:gd name="connsiteX290" fmla="*/ 4648790 w 5529990"/>
              <a:gd name="connsiteY290" fmla="*/ 4673990 h 5456343"/>
              <a:gd name="connsiteX291" fmla="*/ 4631524 w 5529990"/>
              <a:gd name="connsiteY291" fmla="*/ 4682628 h 5456343"/>
              <a:gd name="connsiteX292" fmla="*/ 4619653 w 5529990"/>
              <a:gd name="connsiteY292" fmla="*/ 4664272 h 5456343"/>
              <a:gd name="connsiteX293" fmla="*/ 4617495 w 5529990"/>
              <a:gd name="connsiteY293" fmla="*/ 4649157 h 5456343"/>
              <a:gd name="connsiteX294" fmla="*/ 4590179 w 5529990"/>
              <a:gd name="connsiteY294" fmla="*/ 4622282 h 5456343"/>
              <a:gd name="connsiteX295" fmla="*/ 4586817 w 5529990"/>
              <a:gd name="connsiteY295" fmla="*/ 4623974 h 5456343"/>
              <a:gd name="connsiteX296" fmla="*/ 4584630 w 5529990"/>
              <a:gd name="connsiteY296" fmla="*/ 4635875 h 5456343"/>
              <a:gd name="connsiteX297" fmla="*/ 4531541 w 5529990"/>
              <a:gd name="connsiteY297" fmla="*/ 4686274 h 5456343"/>
              <a:gd name="connsiteX298" fmla="*/ 4492463 w 5529990"/>
              <a:gd name="connsiteY298" fmla="*/ 4723091 h 5456343"/>
              <a:gd name="connsiteX299" fmla="*/ 4462206 w 5529990"/>
              <a:gd name="connsiteY299" fmla="*/ 4772694 h 5456343"/>
              <a:gd name="connsiteX300" fmla="*/ 4452007 w 5529990"/>
              <a:gd name="connsiteY300" fmla="*/ 4809481 h 5456343"/>
              <a:gd name="connsiteX301" fmla="*/ 4457827 w 5529990"/>
              <a:gd name="connsiteY301" fmla="*/ 4850751 h 5456343"/>
              <a:gd name="connsiteX302" fmla="*/ 4471025 w 5529990"/>
              <a:gd name="connsiteY302" fmla="*/ 4867775 h 5456343"/>
              <a:gd name="connsiteX303" fmla="*/ 4503311 w 5529990"/>
              <a:gd name="connsiteY303" fmla="*/ 4865104 h 5456343"/>
              <a:gd name="connsiteX304" fmla="*/ 4538327 w 5529990"/>
              <a:gd name="connsiteY304" fmla="*/ 4899014 h 5456343"/>
              <a:gd name="connsiteX305" fmla="*/ 4528782 w 5529990"/>
              <a:gd name="connsiteY305" fmla="*/ 4950009 h 5456343"/>
              <a:gd name="connsiteX306" fmla="*/ 4490855 w 5529990"/>
              <a:gd name="connsiteY306" fmla="*/ 4977760 h 5456343"/>
              <a:gd name="connsiteX307" fmla="*/ 4473436 w 5529990"/>
              <a:gd name="connsiteY307" fmla="*/ 4993981 h 5456343"/>
              <a:gd name="connsiteX308" fmla="*/ 4496877 w 5529990"/>
              <a:gd name="connsiteY308" fmla="*/ 5031953 h 5456343"/>
              <a:gd name="connsiteX309" fmla="*/ 4502473 w 5529990"/>
              <a:gd name="connsiteY309" fmla="*/ 5031433 h 5456343"/>
              <a:gd name="connsiteX310" fmla="*/ 4538301 w 5529990"/>
              <a:gd name="connsiteY310" fmla="*/ 5034738 h 5456343"/>
              <a:gd name="connsiteX311" fmla="*/ 4541751 w 5529990"/>
              <a:gd name="connsiteY311" fmla="*/ 5089834 h 5456343"/>
              <a:gd name="connsiteX312" fmla="*/ 4511743 w 5529990"/>
              <a:gd name="connsiteY312" fmla="*/ 5127799 h 5456343"/>
              <a:gd name="connsiteX313" fmla="*/ 4485820 w 5529990"/>
              <a:gd name="connsiteY313" fmla="*/ 5123905 h 5456343"/>
              <a:gd name="connsiteX314" fmla="*/ 4473208 w 5529990"/>
              <a:gd name="connsiteY314" fmla="*/ 5116782 h 5456343"/>
              <a:gd name="connsiteX315" fmla="*/ 4466980 w 5529990"/>
              <a:gd name="connsiteY315" fmla="*/ 5131962 h 5456343"/>
              <a:gd name="connsiteX316" fmla="*/ 4474335 w 5529990"/>
              <a:gd name="connsiteY316" fmla="*/ 5161144 h 5456343"/>
              <a:gd name="connsiteX317" fmla="*/ 4432436 w 5529990"/>
              <a:gd name="connsiteY317" fmla="*/ 5210502 h 5456343"/>
              <a:gd name="connsiteX318" fmla="*/ 4422080 w 5529990"/>
              <a:gd name="connsiteY318" fmla="*/ 5209806 h 5456343"/>
              <a:gd name="connsiteX319" fmla="*/ 4363328 w 5529990"/>
              <a:gd name="connsiteY319" fmla="*/ 5256417 h 5456343"/>
              <a:gd name="connsiteX320" fmla="*/ 4335441 w 5529990"/>
              <a:gd name="connsiteY320" fmla="*/ 5292194 h 5456343"/>
              <a:gd name="connsiteX321" fmla="*/ 4315316 w 5529990"/>
              <a:gd name="connsiteY321" fmla="*/ 5300702 h 5456343"/>
              <a:gd name="connsiteX322" fmla="*/ 4258458 w 5529990"/>
              <a:gd name="connsiteY322" fmla="*/ 5385631 h 5456343"/>
              <a:gd name="connsiteX323" fmla="*/ 4253222 w 5529990"/>
              <a:gd name="connsiteY323" fmla="*/ 5436557 h 5456343"/>
              <a:gd name="connsiteX324" fmla="*/ 4229825 w 5529990"/>
              <a:gd name="connsiteY324" fmla="*/ 5456320 h 5456343"/>
              <a:gd name="connsiteX325" fmla="*/ 4214822 w 5529990"/>
              <a:gd name="connsiteY325" fmla="*/ 5434155 h 5456343"/>
              <a:gd name="connsiteX326" fmla="*/ 4150160 w 5529990"/>
              <a:gd name="connsiteY326" fmla="*/ 5406321 h 5456343"/>
              <a:gd name="connsiteX327" fmla="*/ 4094026 w 5529990"/>
              <a:gd name="connsiteY327" fmla="*/ 5427469 h 5456343"/>
              <a:gd name="connsiteX328" fmla="*/ 4039855 w 5529990"/>
              <a:gd name="connsiteY328" fmla="*/ 5408946 h 5456343"/>
              <a:gd name="connsiteX329" fmla="*/ 3927948 w 5529990"/>
              <a:gd name="connsiteY329" fmla="*/ 5419353 h 5456343"/>
              <a:gd name="connsiteX330" fmla="*/ 3912268 w 5529990"/>
              <a:gd name="connsiteY330" fmla="*/ 5436408 h 5456343"/>
              <a:gd name="connsiteX331" fmla="*/ 3845463 w 5529990"/>
              <a:gd name="connsiteY331" fmla="*/ 5381894 h 5456343"/>
              <a:gd name="connsiteX332" fmla="*/ 3765729 w 5529990"/>
              <a:gd name="connsiteY332" fmla="*/ 5409883 h 5456343"/>
              <a:gd name="connsiteX333" fmla="*/ 3765910 w 5529990"/>
              <a:gd name="connsiteY333" fmla="*/ 5393938 h 5456343"/>
              <a:gd name="connsiteX334" fmla="*/ 3718780 w 5529990"/>
              <a:gd name="connsiteY334" fmla="*/ 5329630 h 5456343"/>
              <a:gd name="connsiteX335" fmla="*/ 3675462 w 5529990"/>
              <a:gd name="connsiteY335" fmla="*/ 5288528 h 5456343"/>
              <a:gd name="connsiteX336" fmla="*/ 3619984 w 5529990"/>
              <a:gd name="connsiteY336" fmla="*/ 5241589 h 5456343"/>
              <a:gd name="connsiteX337" fmla="*/ 3608747 w 5529990"/>
              <a:gd name="connsiteY337" fmla="*/ 5267190 h 5456343"/>
              <a:gd name="connsiteX338" fmla="*/ 3596563 w 5529990"/>
              <a:gd name="connsiteY338" fmla="*/ 5314780 h 5456343"/>
              <a:gd name="connsiteX339" fmla="*/ 3574430 w 5529990"/>
              <a:gd name="connsiteY339" fmla="*/ 5305224 h 5456343"/>
              <a:gd name="connsiteX340" fmla="*/ 3499909 w 5529990"/>
              <a:gd name="connsiteY340" fmla="*/ 5253419 h 5456343"/>
              <a:gd name="connsiteX341" fmla="*/ 3315692 w 5529990"/>
              <a:gd name="connsiteY341" fmla="*/ 5243008 h 5456343"/>
              <a:gd name="connsiteX342" fmla="*/ 3221835 w 5529990"/>
              <a:gd name="connsiteY342" fmla="*/ 5222534 h 5456343"/>
              <a:gd name="connsiteX343" fmla="*/ 3181652 w 5529990"/>
              <a:gd name="connsiteY343" fmla="*/ 5243858 h 5456343"/>
              <a:gd name="connsiteX344" fmla="*/ 3144425 w 5529990"/>
              <a:gd name="connsiteY344" fmla="*/ 5261258 h 5456343"/>
              <a:gd name="connsiteX345" fmla="*/ 3142147 w 5529990"/>
              <a:gd name="connsiteY345" fmla="*/ 5225963 h 5456343"/>
              <a:gd name="connsiteX346" fmla="*/ 3132063 w 5529990"/>
              <a:gd name="connsiteY346" fmla="*/ 5160201 h 5456343"/>
              <a:gd name="connsiteX347" fmla="*/ 2992209 w 5529990"/>
              <a:gd name="connsiteY347" fmla="*/ 4872894 h 5456343"/>
              <a:gd name="connsiteX348" fmla="*/ 2922382 w 5529990"/>
              <a:gd name="connsiteY348" fmla="*/ 4817997 h 5456343"/>
              <a:gd name="connsiteX349" fmla="*/ 2852371 w 5529990"/>
              <a:gd name="connsiteY349" fmla="*/ 4861342 h 5456343"/>
              <a:gd name="connsiteX350" fmla="*/ 2799055 w 5529990"/>
              <a:gd name="connsiteY350" fmla="*/ 4952246 h 5456343"/>
              <a:gd name="connsiteX351" fmla="*/ 2750389 w 5529990"/>
              <a:gd name="connsiteY351" fmla="*/ 4982323 h 5456343"/>
              <a:gd name="connsiteX352" fmla="*/ 2759166 w 5529990"/>
              <a:gd name="connsiteY352" fmla="*/ 4937373 h 5456343"/>
              <a:gd name="connsiteX353" fmla="*/ 2758717 w 5529990"/>
              <a:gd name="connsiteY353" fmla="*/ 4853791 h 5456343"/>
              <a:gd name="connsiteX354" fmla="*/ 2773428 w 5529990"/>
              <a:gd name="connsiteY354" fmla="*/ 4829858 h 5456343"/>
              <a:gd name="connsiteX355" fmla="*/ 2813611 w 5529990"/>
              <a:gd name="connsiteY355" fmla="*/ 4808534 h 5456343"/>
              <a:gd name="connsiteX356" fmla="*/ 2820922 w 5529990"/>
              <a:gd name="connsiteY356" fmla="*/ 4779980 h 5456343"/>
              <a:gd name="connsiteX357" fmla="*/ 2796668 w 5529990"/>
              <a:gd name="connsiteY357" fmla="*/ 4772612 h 5456343"/>
              <a:gd name="connsiteX358" fmla="*/ 2622107 w 5529990"/>
              <a:gd name="connsiteY358" fmla="*/ 4773249 h 5456343"/>
              <a:gd name="connsiteX359" fmla="*/ 2591932 w 5529990"/>
              <a:gd name="connsiteY359" fmla="*/ 4771776 h 5456343"/>
              <a:gd name="connsiteX360" fmla="*/ 2581363 w 5529990"/>
              <a:gd name="connsiteY360" fmla="*/ 4784316 h 5456343"/>
              <a:gd name="connsiteX361" fmla="*/ 2533973 w 5529990"/>
              <a:gd name="connsiteY361" fmla="*/ 4788867 h 5456343"/>
              <a:gd name="connsiteX362" fmla="*/ 2494641 w 5529990"/>
              <a:gd name="connsiteY362" fmla="*/ 4816770 h 5456343"/>
              <a:gd name="connsiteX363" fmla="*/ 2502607 w 5529990"/>
              <a:gd name="connsiteY363" fmla="*/ 4887605 h 5456343"/>
              <a:gd name="connsiteX364" fmla="*/ 2530777 w 5529990"/>
              <a:gd name="connsiteY364" fmla="*/ 5025291 h 5456343"/>
              <a:gd name="connsiteX365" fmla="*/ 2526229 w 5529990"/>
              <a:gd name="connsiteY365" fmla="*/ 5094470 h 5456343"/>
              <a:gd name="connsiteX366" fmla="*/ 2476444 w 5529990"/>
              <a:gd name="connsiteY366" fmla="*/ 5139834 h 5456343"/>
              <a:gd name="connsiteX367" fmla="*/ 2456379 w 5529990"/>
              <a:gd name="connsiteY367" fmla="*/ 5052626 h 5456343"/>
              <a:gd name="connsiteX368" fmla="*/ 2428893 w 5529990"/>
              <a:gd name="connsiteY368" fmla="*/ 4952213 h 5456343"/>
              <a:gd name="connsiteX369" fmla="*/ 2404842 w 5529990"/>
              <a:gd name="connsiteY369" fmla="*/ 4852765 h 5456343"/>
              <a:gd name="connsiteX370" fmla="*/ 2313953 w 5529990"/>
              <a:gd name="connsiteY370" fmla="*/ 4819852 h 5456343"/>
              <a:gd name="connsiteX371" fmla="*/ 2305700 w 5529990"/>
              <a:gd name="connsiteY371" fmla="*/ 4836077 h 5456343"/>
              <a:gd name="connsiteX372" fmla="*/ 2307760 w 5529990"/>
              <a:gd name="connsiteY372" fmla="*/ 4855197 h 5456343"/>
              <a:gd name="connsiteX373" fmla="*/ 2273652 w 5529990"/>
              <a:gd name="connsiteY373" fmla="*/ 4897541 h 5456343"/>
              <a:gd name="connsiteX374" fmla="*/ 2229651 w 5529990"/>
              <a:gd name="connsiteY374" fmla="*/ 4875929 h 5456343"/>
              <a:gd name="connsiteX375" fmla="*/ 2219754 w 5529990"/>
              <a:gd name="connsiteY375" fmla="*/ 4858320 h 5456343"/>
              <a:gd name="connsiteX376" fmla="*/ 2105490 w 5529990"/>
              <a:gd name="connsiteY376" fmla="*/ 4809581 h 5456343"/>
              <a:gd name="connsiteX377" fmla="*/ 2075923 w 5529990"/>
              <a:gd name="connsiteY377" fmla="*/ 4829098 h 5456343"/>
              <a:gd name="connsiteX378" fmla="*/ 1995879 w 5529990"/>
              <a:gd name="connsiteY378" fmla="*/ 4903056 h 5456343"/>
              <a:gd name="connsiteX379" fmla="*/ 1971127 w 5529990"/>
              <a:gd name="connsiteY379" fmla="*/ 4905382 h 5456343"/>
              <a:gd name="connsiteX380" fmla="*/ 1929602 w 5529990"/>
              <a:gd name="connsiteY380" fmla="*/ 4888172 h 5456343"/>
              <a:gd name="connsiteX381" fmla="*/ 1900724 w 5529990"/>
              <a:gd name="connsiteY381" fmla="*/ 4898612 h 5456343"/>
              <a:gd name="connsiteX382" fmla="*/ 1896871 w 5529990"/>
              <a:gd name="connsiteY382" fmla="*/ 4912363 h 5456343"/>
              <a:gd name="connsiteX383" fmla="*/ 1877068 w 5529990"/>
              <a:gd name="connsiteY383" fmla="*/ 4923495 h 5456343"/>
              <a:gd name="connsiteX384" fmla="*/ 1870333 w 5529990"/>
              <a:gd name="connsiteY384" fmla="*/ 4901212 h 5456343"/>
              <a:gd name="connsiteX385" fmla="*/ 1885608 w 5529990"/>
              <a:gd name="connsiteY385" fmla="*/ 4820209 h 5456343"/>
              <a:gd name="connsiteX386" fmla="*/ 1867872 w 5529990"/>
              <a:gd name="connsiteY386" fmla="*/ 4804109 h 5456343"/>
              <a:gd name="connsiteX387" fmla="*/ 1837342 w 5529990"/>
              <a:gd name="connsiteY387" fmla="*/ 4827064 h 5456343"/>
              <a:gd name="connsiteX388" fmla="*/ 1799662 w 5529990"/>
              <a:gd name="connsiteY388" fmla="*/ 4842451 h 5456343"/>
              <a:gd name="connsiteX389" fmla="*/ 1758003 w 5529990"/>
              <a:gd name="connsiteY389" fmla="*/ 4799247 h 5456343"/>
              <a:gd name="connsiteX390" fmla="*/ 1769692 w 5529990"/>
              <a:gd name="connsiteY390" fmla="*/ 4783984 h 5456343"/>
              <a:gd name="connsiteX391" fmla="*/ 1743295 w 5529990"/>
              <a:gd name="connsiteY391" fmla="*/ 4752477 h 5456343"/>
              <a:gd name="connsiteX392" fmla="*/ 1616518 w 5529990"/>
              <a:gd name="connsiteY392" fmla="*/ 4702082 h 5456343"/>
              <a:gd name="connsiteX393" fmla="*/ 1541847 w 5529990"/>
              <a:gd name="connsiteY393" fmla="*/ 4723780 h 5456343"/>
              <a:gd name="connsiteX394" fmla="*/ 1482305 w 5529990"/>
              <a:gd name="connsiteY394" fmla="*/ 4731179 h 5456343"/>
              <a:gd name="connsiteX395" fmla="*/ 1473783 w 5529990"/>
              <a:gd name="connsiteY395" fmla="*/ 4695417 h 5456343"/>
              <a:gd name="connsiteX396" fmla="*/ 1468846 w 5529990"/>
              <a:gd name="connsiteY396" fmla="*/ 4593913 h 5456343"/>
              <a:gd name="connsiteX397" fmla="*/ 1363940 w 5529990"/>
              <a:gd name="connsiteY397" fmla="*/ 4505154 h 5456343"/>
              <a:gd name="connsiteX398" fmla="*/ 1341662 w 5529990"/>
              <a:gd name="connsiteY398" fmla="*/ 4511882 h 5456343"/>
              <a:gd name="connsiteX399" fmla="*/ 1289128 w 5529990"/>
              <a:gd name="connsiteY399" fmla="*/ 4547206 h 5456343"/>
              <a:gd name="connsiteX400" fmla="*/ 1221480 w 5529990"/>
              <a:gd name="connsiteY400" fmla="*/ 4504127 h 5456343"/>
              <a:gd name="connsiteX401" fmla="*/ 1220530 w 5529990"/>
              <a:gd name="connsiteY401" fmla="*/ 4414866 h 5456343"/>
              <a:gd name="connsiteX402" fmla="*/ 1239097 w 5529990"/>
              <a:gd name="connsiteY402" fmla="*/ 4401534 h 5456343"/>
              <a:gd name="connsiteX403" fmla="*/ 1251750 w 5529990"/>
              <a:gd name="connsiteY403" fmla="*/ 4382834 h 5456343"/>
              <a:gd name="connsiteX404" fmla="*/ 1254504 w 5529990"/>
              <a:gd name="connsiteY404" fmla="*/ 4346526 h 5456343"/>
              <a:gd name="connsiteX405" fmla="*/ 1230581 w 5529990"/>
              <a:gd name="connsiteY405" fmla="*/ 4319421 h 5456343"/>
              <a:gd name="connsiteX406" fmla="*/ 1186758 w 5529990"/>
              <a:gd name="connsiteY406" fmla="*/ 4272364 h 5456343"/>
              <a:gd name="connsiteX407" fmla="*/ 1175214 w 5529990"/>
              <a:gd name="connsiteY407" fmla="*/ 4264939 h 5456343"/>
              <a:gd name="connsiteX408" fmla="*/ 1161833 w 5529990"/>
              <a:gd name="connsiteY408" fmla="*/ 4266023 h 5456343"/>
              <a:gd name="connsiteX409" fmla="*/ 1140837 w 5529990"/>
              <a:gd name="connsiteY409" fmla="*/ 4258967 h 5456343"/>
              <a:gd name="connsiteX410" fmla="*/ 1128185 w 5529990"/>
              <a:gd name="connsiteY410" fmla="*/ 4246273 h 5456343"/>
              <a:gd name="connsiteX411" fmla="*/ 1114189 w 5529990"/>
              <a:gd name="connsiteY411" fmla="*/ 4244360 h 5456343"/>
              <a:gd name="connsiteX412" fmla="*/ 1101745 w 5529990"/>
              <a:gd name="connsiteY412" fmla="*/ 4249907 h 5456343"/>
              <a:gd name="connsiteX413" fmla="*/ 1089334 w 5529990"/>
              <a:gd name="connsiteY413" fmla="*/ 4250366 h 5456343"/>
              <a:gd name="connsiteX414" fmla="*/ 1081819 w 5529990"/>
              <a:gd name="connsiteY414" fmla="*/ 4248119 h 5456343"/>
              <a:gd name="connsiteX415" fmla="*/ 1066120 w 5529990"/>
              <a:gd name="connsiteY415" fmla="*/ 4264125 h 5456343"/>
              <a:gd name="connsiteX416" fmla="*/ 1050323 w 5529990"/>
              <a:gd name="connsiteY416" fmla="*/ 4294755 h 5456343"/>
              <a:gd name="connsiteX417" fmla="*/ 983313 w 5529990"/>
              <a:gd name="connsiteY417" fmla="*/ 4357938 h 5456343"/>
              <a:gd name="connsiteX418" fmla="*/ 960346 w 5529990"/>
              <a:gd name="connsiteY418" fmla="*/ 4334969 h 5456343"/>
              <a:gd name="connsiteX419" fmla="*/ 1002467 w 5529990"/>
              <a:gd name="connsiteY419" fmla="*/ 4292849 h 5456343"/>
              <a:gd name="connsiteX420" fmla="*/ 1033100 w 5529990"/>
              <a:gd name="connsiteY420" fmla="*/ 4258387 h 5456343"/>
              <a:gd name="connsiteX421" fmla="*/ 998661 w 5529990"/>
              <a:gd name="connsiteY421" fmla="*/ 4158853 h 5456343"/>
              <a:gd name="connsiteX422" fmla="*/ 956556 w 5529990"/>
              <a:gd name="connsiteY422" fmla="*/ 4105261 h 5456343"/>
              <a:gd name="connsiteX423" fmla="*/ 904879 w 5529990"/>
              <a:gd name="connsiteY423" fmla="*/ 4057413 h 5456343"/>
              <a:gd name="connsiteX424" fmla="*/ 885736 w 5529990"/>
              <a:gd name="connsiteY424" fmla="*/ 4065073 h 5456343"/>
              <a:gd name="connsiteX425" fmla="*/ 818745 w 5529990"/>
              <a:gd name="connsiteY425" fmla="*/ 4013399 h 5456343"/>
              <a:gd name="connsiteX426" fmla="*/ 826409 w 5529990"/>
              <a:gd name="connsiteY426" fmla="*/ 3971284 h 5456343"/>
              <a:gd name="connsiteX427" fmla="*/ 870463 w 5529990"/>
              <a:gd name="connsiteY427" fmla="*/ 3816223 h 5456343"/>
              <a:gd name="connsiteX428" fmla="*/ 849420 w 5529990"/>
              <a:gd name="connsiteY428" fmla="*/ 3733913 h 5456343"/>
              <a:gd name="connsiteX429" fmla="*/ 837936 w 5529990"/>
              <a:gd name="connsiteY429" fmla="*/ 3722429 h 5456343"/>
              <a:gd name="connsiteX430" fmla="*/ 847517 w 5529990"/>
              <a:gd name="connsiteY430" fmla="*/ 3670743 h 5456343"/>
              <a:gd name="connsiteX431" fmla="*/ 871187 w 5529990"/>
              <a:gd name="connsiteY431" fmla="*/ 3654468 h 5456343"/>
              <a:gd name="connsiteX432" fmla="*/ 862921 w 5529990"/>
              <a:gd name="connsiteY432" fmla="*/ 3655033 h 5456343"/>
              <a:gd name="connsiteX433" fmla="*/ 865726 w 5529990"/>
              <a:gd name="connsiteY433" fmla="*/ 3649731 h 5456343"/>
              <a:gd name="connsiteX434" fmla="*/ 920326 w 5529990"/>
              <a:gd name="connsiteY434" fmla="*/ 3587177 h 5456343"/>
              <a:gd name="connsiteX435" fmla="*/ 925490 w 5529990"/>
              <a:gd name="connsiteY435" fmla="*/ 3584399 h 5456343"/>
              <a:gd name="connsiteX436" fmla="*/ 928649 w 5529990"/>
              <a:gd name="connsiteY436" fmla="*/ 3574777 h 5456343"/>
              <a:gd name="connsiteX437" fmla="*/ 925932 w 5529990"/>
              <a:gd name="connsiteY437" fmla="*/ 3550999 h 5456343"/>
              <a:gd name="connsiteX438" fmla="*/ 917654 w 5529990"/>
              <a:gd name="connsiteY438" fmla="*/ 3534979 h 5456343"/>
              <a:gd name="connsiteX439" fmla="*/ 912238 w 5529990"/>
              <a:gd name="connsiteY439" fmla="*/ 3534153 h 5456343"/>
              <a:gd name="connsiteX440" fmla="*/ 892558 w 5529990"/>
              <a:gd name="connsiteY440" fmla="*/ 3527474 h 5456343"/>
              <a:gd name="connsiteX441" fmla="*/ 830681 w 5529990"/>
              <a:gd name="connsiteY441" fmla="*/ 3510117 h 5456343"/>
              <a:gd name="connsiteX442" fmla="*/ 626610 w 5529990"/>
              <a:gd name="connsiteY442" fmla="*/ 3543722 h 5456343"/>
              <a:gd name="connsiteX443" fmla="*/ 581781 w 5529990"/>
              <a:gd name="connsiteY443" fmla="*/ 3551541 h 5456343"/>
              <a:gd name="connsiteX444" fmla="*/ 534885 w 5529990"/>
              <a:gd name="connsiteY444" fmla="*/ 3586592 h 5456343"/>
              <a:gd name="connsiteX445" fmla="*/ 508756 w 5529990"/>
              <a:gd name="connsiteY445" fmla="*/ 3607073 h 5456343"/>
              <a:gd name="connsiteX446" fmla="*/ 473000 w 5529990"/>
              <a:gd name="connsiteY446" fmla="*/ 3615583 h 5456343"/>
              <a:gd name="connsiteX447" fmla="*/ 451138 w 5529990"/>
              <a:gd name="connsiteY447" fmla="*/ 3607596 h 5456343"/>
              <a:gd name="connsiteX448" fmla="*/ 426615 w 5529990"/>
              <a:gd name="connsiteY448" fmla="*/ 3498773 h 5456343"/>
              <a:gd name="connsiteX449" fmla="*/ 434951 w 5529990"/>
              <a:gd name="connsiteY449" fmla="*/ 3478138 h 5456343"/>
              <a:gd name="connsiteX450" fmla="*/ 0 w 5529990"/>
              <a:gd name="connsiteY450" fmla="*/ 3478138 h 545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5529990" h="5456343">
                <a:moveTo>
                  <a:pt x="5203477" y="4996820"/>
                </a:moveTo>
                <a:lnTo>
                  <a:pt x="5205385" y="4997961"/>
                </a:lnTo>
                <a:lnTo>
                  <a:pt x="5204062" y="4999290"/>
                </a:lnTo>
                <a:close/>
                <a:moveTo>
                  <a:pt x="3285288" y="850958"/>
                </a:moveTo>
                <a:lnTo>
                  <a:pt x="3285287" y="957889"/>
                </a:lnTo>
                <a:lnTo>
                  <a:pt x="3309883" y="964960"/>
                </a:lnTo>
                <a:lnTo>
                  <a:pt x="3342876" y="959101"/>
                </a:lnTo>
                <a:lnTo>
                  <a:pt x="3347625" y="953011"/>
                </a:lnTo>
                <a:cubicBezTo>
                  <a:pt x="3352506" y="941170"/>
                  <a:pt x="3345185" y="930079"/>
                  <a:pt x="3340340" y="917595"/>
                </a:cubicBezTo>
                <a:cubicBezTo>
                  <a:pt x="3332916" y="904388"/>
                  <a:pt x="3317655" y="892691"/>
                  <a:pt x="3323433" y="872062"/>
                </a:cubicBezTo>
                <a:cubicBezTo>
                  <a:pt x="3326596" y="867388"/>
                  <a:pt x="3321373" y="852944"/>
                  <a:pt x="3302259" y="854999"/>
                </a:cubicBezTo>
                <a:close/>
                <a:moveTo>
                  <a:pt x="97597" y="97597"/>
                </a:moveTo>
                <a:lnTo>
                  <a:pt x="97597" y="3380541"/>
                </a:lnTo>
                <a:lnTo>
                  <a:pt x="925476" y="3380541"/>
                </a:lnTo>
                <a:lnTo>
                  <a:pt x="946229" y="3355733"/>
                </a:lnTo>
                <a:cubicBezTo>
                  <a:pt x="955151" y="3350356"/>
                  <a:pt x="965808" y="3348710"/>
                  <a:pt x="978940" y="3351467"/>
                </a:cubicBezTo>
                <a:cubicBezTo>
                  <a:pt x="988016" y="3352158"/>
                  <a:pt x="997814" y="3350272"/>
                  <a:pt x="1007525" y="3349520"/>
                </a:cubicBezTo>
                <a:lnTo>
                  <a:pt x="1031564" y="3353683"/>
                </a:lnTo>
                <a:lnTo>
                  <a:pt x="1032954" y="3351929"/>
                </a:lnTo>
                <a:cubicBezTo>
                  <a:pt x="1041511" y="3336793"/>
                  <a:pt x="1046658" y="3321358"/>
                  <a:pt x="1046660" y="3307002"/>
                </a:cubicBezTo>
                <a:cubicBezTo>
                  <a:pt x="1046661" y="3298388"/>
                  <a:pt x="1047980" y="3291329"/>
                  <a:pt x="1050343" y="3285495"/>
                </a:cubicBezTo>
                <a:lnTo>
                  <a:pt x="1053485" y="3281034"/>
                </a:lnTo>
                <a:lnTo>
                  <a:pt x="213108" y="3281033"/>
                </a:lnTo>
                <a:lnTo>
                  <a:pt x="213107" y="208854"/>
                </a:lnTo>
                <a:lnTo>
                  <a:pt x="3285287" y="208854"/>
                </a:lnTo>
                <a:lnTo>
                  <a:pt x="3285287" y="805089"/>
                </a:lnTo>
                <a:lnTo>
                  <a:pt x="3285421" y="805084"/>
                </a:lnTo>
                <a:cubicBezTo>
                  <a:pt x="3294358" y="808749"/>
                  <a:pt x="3302058" y="816008"/>
                  <a:pt x="3308726" y="825294"/>
                </a:cubicBezTo>
                <a:cubicBezTo>
                  <a:pt x="3318349" y="837264"/>
                  <a:pt x="3328663" y="840157"/>
                  <a:pt x="3343101" y="834936"/>
                </a:cubicBezTo>
                <a:cubicBezTo>
                  <a:pt x="3347502" y="832463"/>
                  <a:pt x="3351903" y="829989"/>
                  <a:pt x="3357542" y="829717"/>
                </a:cubicBezTo>
                <a:lnTo>
                  <a:pt x="3389087" y="840123"/>
                </a:lnTo>
                <a:lnTo>
                  <a:pt x="3389087" y="97597"/>
                </a:lnTo>
                <a:close/>
                <a:moveTo>
                  <a:pt x="0" y="0"/>
                </a:moveTo>
                <a:lnTo>
                  <a:pt x="3486684" y="0"/>
                </a:lnTo>
                <a:lnTo>
                  <a:pt x="3486684" y="833838"/>
                </a:lnTo>
                <a:lnTo>
                  <a:pt x="3500172" y="834269"/>
                </a:lnTo>
                <a:cubicBezTo>
                  <a:pt x="3505844" y="834701"/>
                  <a:pt x="3511551" y="835838"/>
                  <a:pt x="3516226" y="839003"/>
                </a:cubicBezTo>
                <a:cubicBezTo>
                  <a:pt x="3558715" y="852776"/>
                  <a:pt x="3606019" y="849359"/>
                  <a:pt x="3647545" y="866570"/>
                </a:cubicBezTo>
                <a:cubicBezTo>
                  <a:pt x="3654421" y="868498"/>
                  <a:pt x="3662259" y="866989"/>
                  <a:pt x="3662947" y="857912"/>
                </a:cubicBezTo>
                <a:cubicBezTo>
                  <a:pt x="3663910" y="854475"/>
                  <a:pt x="3661435" y="850071"/>
                  <a:pt x="3656762" y="846906"/>
                </a:cubicBezTo>
                <a:cubicBezTo>
                  <a:pt x="3612486" y="819655"/>
                  <a:pt x="3566012" y="793639"/>
                  <a:pt x="3515960" y="787015"/>
                </a:cubicBezTo>
                <a:cubicBezTo>
                  <a:pt x="3500008" y="784394"/>
                  <a:pt x="3493133" y="782466"/>
                  <a:pt x="3489147" y="770223"/>
                </a:cubicBezTo>
                <a:cubicBezTo>
                  <a:pt x="3481723" y="757017"/>
                  <a:pt x="3488465" y="732951"/>
                  <a:pt x="3498229" y="724565"/>
                </a:cubicBezTo>
                <a:cubicBezTo>
                  <a:pt x="3504213" y="719755"/>
                  <a:pt x="3510881" y="717454"/>
                  <a:pt x="3516829" y="717732"/>
                </a:cubicBezTo>
                <a:cubicBezTo>
                  <a:pt x="3522775" y="718009"/>
                  <a:pt x="3528002" y="720865"/>
                  <a:pt x="3531095" y="726369"/>
                </a:cubicBezTo>
                <a:cubicBezTo>
                  <a:pt x="3540717" y="738339"/>
                  <a:pt x="3552408" y="723077"/>
                  <a:pt x="3557357" y="731881"/>
                </a:cubicBezTo>
                <a:cubicBezTo>
                  <a:pt x="3563543" y="742887"/>
                  <a:pt x="3573584" y="740141"/>
                  <a:pt x="3581695" y="744271"/>
                </a:cubicBezTo>
                <a:cubicBezTo>
                  <a:pt x="3610433" y="754187"/>
                  <a:pt x="3634771" y="766576"/>
                  <a:pt x="3651817" y="791752"/>
                </a:cubicBezTo>
                <a:cubicBezTo>
                  <a:pt x="3662955" y="811562"/>
                  <a:pt x="3687707" y="809235"/>
                  <a:pt x="3701043" y="827808"/>
                </a:cubicBezTo>
                <a:cubicBezTo>
                  <a:pt x="3718363" y="858625"/>
                  <a:pt x="3755903" y="863592"/>
                  <a:pt x="3778589" y="888498"/>
                </a:cubicBezTo>
                <a:cubicBezTo>
                  <a:pt x="3807187" y="918769"/>
                  <a:pt x="3843349" y="941890"/>
                  <a:pt x="3870983" y="975599"/>
                </a:cubicBezTo>
                <a:cubicBezTo>
                  <a:pt x="3881846" y="989770"/>
                  <a:pt x="3896558" y="990189"/>
                  <a:pt x="3913472" y="989372"/>
                </a:cubicBezTo>
                <a:cubicBezTo>
                  <a:pt x="3923511" y="986625"/>
                  <a:pt x="3936024" y="988282"/>
                  <a:pt x="3940973" y="997085"/>
                </a:cubicBezTo>
                <a:cubicBezTo>
                  <a:pt x="3948670" y="1015932"/>
                  <a:pt x="3967786" y="1013877"/>
                  <a:pt x="3982772" y="1019936"/>
                </a:cubicBezTo>
                <a:cubicBezTo>
                  <a:pt x="3978104" y="970422"/>
                  <a:pt x="3961198" y="924889"/>
                  <a:pt x="3937964" y="888706"/>
                </a:cubicBezTo>
                <a:cubicBezTo>
                  <a:pt x="3928065" y="871097"/>
                  <a:pt x="3912388" y="874116"/>
                  <a:pt x="3899601" y="866821"/>
                </a:cubicBezTo>
                <a:cubicBezTo>
                  <a:pt x="3878701" y="855396"/>
                  <a:pt x="3863440" y="843699"/>
                  <a:pt x="3853267" y="820451"/>
                </a:cubicBezTo>
                <a:cubicBezTo>
                  <a:pt x="3845844" y="807243"/>
                  <a:pt x="3839658" y="796238"/>
                  <a:pt x="3829759" y="778630"/>
                </a:cubicBezTo>
                <a:cubicBezTo>
                  <a:pt x="3856712" y="775065"/>
                  <a:pt x="3879951" y="764897"/>
                  <a:pt x="3899474" y="794477"/>
                </a:cubicBezTo>
                <a:cubicBezTo>
                  <a:pt x="3906898" y="807684"/>
                  <a:pt x="3932471" y="822274"/>
                  <a:pt x="3949113" y="815817"/>
                </a:cubicBezTo>
                <a:cubicBezTo>
                  <a:pt x="3967952" y="808123"/>
                  <a:pt x="3973176" y="822568"/>
                  <a:pt x="3979087" y="827934"/>
                </a:cubicBezTo>
                <a:cubicBezTo>
                  <a:pt x="3993387" y="843069"/>
                  <a:pt x="4011123" y="859169"/>
                  <a:pt x="4029548" y="866192"/>
                </a:cubicBezTo>
                <a:cubicBezTo>
                  <a:pt x="4051411" y="874180"/>
                  <a:pt x="4053745" y="898937"/>
                  <a:pt x="4074646" y="910362"/>
                </a:cubicBezTo>
                <a:cubicBezTo>
                  <a:pt x="4086196" y="915455"/>
                  <a:pt x="4092382" y="926461"/>
                  <a:pt x="4111496" y="924407"/>
                </a:cubicBezTo>
                <a:cubicBezTo>
                  <a:pt x="4136249" y="922079"/>
                  <a:pt x="4154948" y="934741"/>
                  <a:pt x="4161957" y="962664"/>
                </a:cubicBezTo>
                <a:cubicBezTo>
                  <a:pt x="4152192" y="971049"/>
                  <a:pt x="4137753" y="976269"/>
                  <a:pt x="4131426" y="985620"/>
                </a:cubicBezTo>
                <a:cubicBezTo>
                  <a:pt x="4125375" y="1000608"/>
                  <a:pt x="4126197" y="1017525"/>
                  <a:pt x="4134857" y="1032933"/>
                </a:cubicBezTo>
                <a:cubicBezTo>
                  <a:pt x="4141044" y="1043939"/>
                  <a:pt x="4129079" y="1053560"/>
                  <a:pt x="4138703" y="1065530"/>
                </a:cubicBezTo>
                <a:cubicBezTo>
                  <a:pt x="4144615" y="1070897"/>
                  <a:pt x="4125501" y="1072951"/>
                  <a:pt x="4128249" y="1082993"/>
                </a:cubicBezTo>
                <a:cubicBezTo>
                  <a:pt x="4129487" y="1085194"/>
                  <a:pt x="4140488" y="1079010"/>
                  <a:pt x="4147363" y="1080938"/>
                </a:cubicBezTo>
                <a:cubicBezTo>
                  <a:pt x="4155477" y="1085068"/>
                  <a:pt x="4161388" y="1090434"/>
                  <a:pt x="4170738" y="1096765"/>
                </a:cubicBezTo>
                <a:cubicBezTo>
                  <a:pt x="4179125" y="1106535"/>
                  <a:pt x="4178437" y="1115611"/>
                  <a:pt x="4166471" y="1125234"/>
                </a:cubicBezTo>
                <a:cubicBezTo>
                  <a:pt x="4141305" y="1142278"/>
                  <a:pt x="4137452" y="1156029"/>
                  <a:pt x="4151337" y="1185880"/>
                </a:cubicBezTo>
                <a:cubicBezTo>
                  <a:pt x="4156286" y="1194685"/>
                  <a:pt x="4142120" y="1205544"/>
                  <a:pt x="4159309" y="1210365"/>
                </a:cubicBezTo>
                <a:cubicBezTo>
                  <a:pt x="4185164" y="1184245"/>
                  <a:pt x="4187920" y="1147936"/>
                  <a:pt x="4205665" y="1117687"/>
                </a:cubicBezTo>
                <a:cubicBezTo>
                  <a:pt x="4208827" y="1113012"/>
                  <a:pt x="4208552" y="1107373"/>
                  <a:pt x="4209517" y="1103935"/>
                </a:cubicBezTo>
                <a:cubicBezTo>
                  <a:pt x="4213642" y="1095822"/>
                  <a:pt x="4218043" y="1093348"/>
                  <a:pt x="4224918" y="1095278"/>
                </a:cubicBezTo>
                <a:cubicBezTo>
                  <a:pt x="4229592" y="1098442"/>
                  <a:pt x="4232067" y="1102845"/>
                  <a:pt x="4232341" y="1108484"/>
                </a:cubicBezTo>
                <a:cubicBezTo>
                  <a:pt x="4224362" y="1130348"/>
                  <a:pt x="4221059" y="1155379"/>
                  <a:pt x="4211843" y="1175042"/>
                </a:cubicBezTo>
                <a:cubicBezTo>
                  <a:pt x="4198499" y="1202818"/>
                  <a:pt x="4213073" y="1223592"/>
                  <a:pt x="4227373" y="1238729"/>
                </a:cubicBezTo>
                <a:cubicBezTo>
                  <a:pt x="4239197" y="1249462"/>
                  <a:pt x="4252533" y="1268034"/>
                  <a:pt x="4277010" y="1260069"/>
                </a:cubicBezTo>
                <a:cubicBezTo>
                  <a:pt x="4289250" y="1256085"/>
                  <a:pt x="4305201" y="1258706"/>
                  <a:pt x="4319914" y="1259126"/>
                </a:cubicBezTo>
                <a:cubicBezTo>
                  <a:pt x="4360617" y="1259418"/>
                  <a:pt x="4386465" y="1279648"/>
                  <a:pt x="4394024" y="1318850"/>
                </a:cubicBezTo>
                <a:cubicBezTo>
                  <a:pt x="4400069" y="1350210"/>
                  <a:pt x="4407078" y="1378133"/>
                  <a:pt x="4439529" y="1394653"/>
                </a:cubicBezTo>
                <a:lnTo>
                  <a:pt x="4465896" y="1405900"/>
                </a:lnTo>
                <a:lnTo>
                  <a:pt x="4496792" y="1389917"/>
                </a:lnTo>
                <a:cubicBezTo>
                  <a:pt x="4507035" y="1380041"/>
                  <a:pt x="4514057" y="1366965"/>
                  <a:pt x="4517002" y="1350259"/>
                </a:cubicBezTo>
                <a:cubicBezTo>
                  <a:pt x="4520352" y="1326277"/>
                  <a:pt x="4525431" y="1307426"/>
                  <a:pt x="4543362" y="1292820"/>
                </a:cubicBezTo>
                <a:cubicBezTo>
                  <a:pt x="4551896" y="1284234"/>
                  <a:pt x="4562155" y="1280780"/>
                  <a:pt x="4573307" y="1288454"/>
                </a:cubicBezTo>
                <a:cubicBezTo>
                  <a:pt x="4582731" y="1290996"/>
                  <a:pt x="4586185" y="1301260"/>
                  <a:pt x="4586211" y="1309822"/>
                </a:cubicBezTo>
                <a:cubicBezTo>
                  <a:pt x="4585426" y="1332941"/>
                  <a:pt x="4578645" y="1355222"/>
                  <a:pt x="4565007" y="1374097"/>
                </a:cubicBezTo>
                <a:lnTo>
                  <a:pt x="4525037" y="1424592"/>
                </a:lnTo>
                <a:lnTo>
                  <a:pt x="4537809" y="1428478"/>
                </a:lnTo>
                <a:cubicBezTo>
                  <a:pt x="4547845" y="1431526"/>
                  <a:pt x="4558400" y="1433560"/>
                  <a:pt x="4570157" y="1431296"/>
                </a:cubicBezTo>
                <a:cubicBezTo>
                  <a:pt x="4577996" y="1429785"/>
                  <a:pt x="4581708" y="1436389"/>
                  <a:pt x="4584183" y="1440791"/>
                </a:cubicBezTo>
                <a:cubicBezTo>
                  <a:pt x="4602468" y="1468169"/>
                  <a:pt x="4606314" y="1500767"/>
                  <a:pt x="4615797" y="1533093"/>
                </a:cubicBezTo>
                <a:cubicBezTo>
                  <a:pt x="4619782" y="1545335"/>
                  <a:pt x="4624319" y="1557269"/>
                  <a:pt x="4630077" y="1568154"/>
                </a:cubicBezTo>
                <a:lnTo>
                  <a:pt x="4642622" y="1584865"/>
                </a:lnTo>
                <a:lnTo>
                  <a:pt x="4650392" y="1585335"/>
                </a:lnTo>
                <a:cubicBezTo>
                  <a:pt x="4669212" y="1581857"/>
                  <a:pt x="4687170" y="1575812"/>
                  <a:pt x="4706855" y="1574900"/>
                </a:cubicBezTo>
                <a:cubicBezTo>
                  <a:pt x="4719693" y="1574864"/>
                  <a:pt x="4728693" y="1578264"/>
                  <a:pt x="4733741" y="1584777"/>
                </a:cubicBezTo>
                <a:lnTo>
                  <a:pt x="4735707" y="1602394"/>
                </a:lnTo>
                <a:lnTo>
                  <a:pt x="4744256" y="1600647"/>
                </a:lnTo>
                <a:cubicBezTo>
                  <a:pt x="4756082" y="1599792"/>
                  <a:pt x="4768286" y="1600897"/>
                  <a:pt x="4780936" y="1605372"/>
                </a:cubicBezTo>
                <a:cubicBezTo>
                  <a:pt x="4801836" y="1616799"/>
                  <a:pt x="4810496" y="1632206"/>
                  <a:pt x="4803756" y="1656271"/>
                </a:cubicBezTo>
                <a:cubicBezTo>
                  <a:pt x="4798940" y="1673462"/>
                  <a:pt x="4788212" y="1685285"/>
                  <a:pt x="4782161" y="1700274"/>
                </a:cubicBezTo>
                <a:cubicBezTo>
                  <a:pt x="4772256" y="1729014"/>
                  <a:pt x="4768951" y="1754045"/>
                  <a:pt x="4785999" y="1779221"/>
                </a:cubicBezTo>
                <a:cubicBezTo>
                  <a:pt x="4790949" y="1788026"/>
                  <a:pt x="4795899" y="1796830"/>
                  <a:pt x="4800847" y="1805635"/>
                </a:cubicBezTo>
                <a:lnTo>
                  <a:pt x="4804501" y="1810637"/>
                </a:lnTo>
                <a:lnTo>
                  <a:pt x="4845375" y="1808249"/>
                </a:lnTo>
                <a:cubicBezTo>
                  <a:pt x="4846894" y="1814880"/>
                  <a:pt x="4846053" y="1820341"/>
                  <a:pt x="4843969" y="1825149"/>
                </a:cubicBezTo>
                <a:lnTo>
                  <a:pt x="4843929" y="1825206"/>
                </a:lnTo>
                <a:lnTo>
                  <a:pt x="4852839" y="1826013"/>
                </a:lnTo>
                <a:cubicBezTo>
                  <a:pt x="4859010" y="1827976"/>
                  <a:pt x="4865335" y="1830215"/>
                  <a:pt x="4872074" y="1829323"/>
                </a:cubicBezTo>
                <a:cubicBezTo>
                  <a:pt x="4896826" y="1826996"/>
                  <a:pt x="4915835" y="1840208"/>
                  <a:pt x="4925096" y="1859262"/>
                </a:cubicBezTo>
                <a:lnTo>
                  <a:pt x="4929808" y="1883858"/>
                </a:lnTo>
                <a:lnTo>
                  <a:pt x="4939343" y="1886966"/>
                </a:lnTo>
                <a:cubicBezTo>
                  <a:pt x="4956041" y="1888844"/>
                  <a:pt x="4973154" y="1886656"/>
                  <a:pt x="4991962" y="1878897"/>
                </a:cubicBezTo>
                <a:cubicBezTo>
                  <a:pt x="4996228" y="1874604"/>
                  <a:pt x="4999657" y="1876306"/>
                  <a:pt x="5003950" y="1880575"/>
                </a:cubicBezTo>
                <a:cubicBezTo>
                  <a:pt x="4998008" y="1896860"/>
                  <a:pt x="4979187" y="1900338"/>
                  <a:pt x="4972381" y="1914056"/>
                </a:cubicBezTo>
                <a:cubicBezTo>
                  <a:pt x="4973245" y="1916623"/>
                  <a:pt x="4974108" y="1919188"/>
                  <a:pt x="4975836" y="1924321"/>
                </a:cubicBezTo>
                <a:cubicBezTo>
                  <a:pt x="4991365" y="1964091"/>
                  <a:pt x="5011707" y="2003846"/>
                  <a:pt x="5015575" y="2048343"/>
                </a:cubicBezTo>
                <a:lnTo>
                  <a:pt x="5014612" y="2066816"/>
                </a:lnTo>
                <a:lnTo>
                  <a:pt x="5068869" y="2055795"/>
                </a:lnTo>
                <a:cubicBezTo>
                  <a:pt x="5091061" y="2050200"/>
                  <a:pt x="5113097" y="2044332"/>
                  <a:pt x="5135512" y="2040422"/>
                </a:cubicBezTo>
                <a:cubicBezTo>
                  <a:pt x="5151189" y="2037403"/>
                  <a:pt x="5165629" y="2032183"/>
                  <a:pt x="5180616" y="2038241"/>
                </a:cubicBezTo>
                <a:cubicBezTo>
                  <a:pt x="5192167" y="2043336"/>
                  <a:pt x="5207843" y="2040317"/>
                  <a:pt x="5204265" y="2059708"/>
                </a:cubicBezTo>
                <a:cubicBezTo>
                  <a:pt x="5201375" y="2070022"/>
                  <a:pt x="5212238" y="2084193"/>
                  <a:pt x="5192160" y="2089685"/>
                </a:cubicBezTo>
                <a:cubicBezTo>
                  <a:pt x="5176483" y="2092704"/>
                  <a:pt x="5169194" y="2105491"/>
                  <a:pt x="5148842" y="2105345"/>
                </a:cubicBezTo>
                <a:cubicBezTo>
                  <a:pt x="5131928" y="2106163"/>
                  <a:pt x="5112124" y="2117294"/>
                  <a:pt x="5101673" y="2134757"/>
                </a:cubicBezTo>
                <a:cubicBezTo>
                  <a:pt x="5093145" y="2145342"/>
                  <a:pt x="5085032" y="2141214"/>
                  <a:pt x="5078431" y="2144923"/>
                </a:cubicBezTo>
                <a:cubicBezTo>
                  <a:pt x="5069011" y="2148770"/>
                  <a:pt x="5060726" y="2146910"/>
                  <a:pt x="5052563" y="2144620"/>
                </a:cubicBezTo>
                <a:lnTo>
                  <a:pt x="5037286" y="2142869"/>
                </a:lnTo>
                <a:lnTo>
                  <a:pt x="5039213" y="2146539"/>
                </a:lnTo>
                <a:cubicBezTo>
                  <a:pt x="5039657" y="2152103"/>
                  <a:pt x="5037321" y="2157888"/>
                  <a:pt x="5030489" y="2163045"/>
                </a:cubicBezTo>
                <a:lnTo>
                  <a:pt x="5028179" y="2165369"/>
                </a:lnTo>
                <a:lnTo>
                  <a:pt x="5046078" y="2171076"/>
                </a:lnTo>
                <a:cubicBezTo>
                  <a:pt x="5062408" y="2175655"/>
                  <a:pt x="5078495" y="2181095"/>
                  <a:pt x="5093139" y="2191692"/>
                </a:cubicBezTo>
                <a:cubicBezTo>
                  <a:pt x="5104687" y="2196786"/>
                  <a:pt x="5118438" y="2200643"/>
                  <a:pt x="5123662" y="2215086"/>
                </a:cubicBezTo>
                <a:cubicBezTo>
                  <a:pt x="5122699" y="2218526"/>
                  <a:pt x="5125173" y="2222928"/>
                  <a:pt x="5128611" y="2223892"/>
                </a:cubicBezTo>
                <a:cubicBezTo>
                  <a:pt x="5186634" y="2255001"/>
                  <a:pt x="5200927" y="2316485"/>
                  <a:pt x="5228422" y="2370550"/>
                </a:cubicBezTo>
                <a:cubicBezTo>
                  <a:pt x="5229660" y="2372750"/>
                  <a:pt x="5226497" y="2377426"/>
                  <a:pt x="5228697" y="2376188"/>
                </a:cubicBezTo>
                <a:cubicBezTo>
                  <a:pt x="5262110" y="2389270"/>
                  <a:pt x="5261555" y="2424342"/>
                  <a:pt x="5262652" y="2446897"/>
                </a:cubicBezTo>
                <a:cubicBezTo>
                  <a:pt x="5266498" y="2479496"/>
                  <a:pt x="5284508" y="2501235"/>
                  <a:pt x="5299355" y="2527647"/>
                </a:cubicBezTo>
                <a:cubicBezTo>
                  <a:pt x="5308015" y="2543057"/>
                  <a:pt x="5331804" y="2544168"/>
                  <a:pt x="5348719" y="2543349"/>
                </a:cubicBezTo>
                <a:cubicBezTo>
                  <a:pt x="5367833" y="2541295"/>
                  <a:pt x="5381583" y="2545151"/>
                  <a:pt x="5393408" y="2555885"/>
                </a:cubicBezTo>
                <a:cubicBezTo>
                  <a:pt x="5398083" y="2559051"/>
                  <a:pt x="5402759" y="2562217"/>
                  <a:pt x="5407160" y="2559743"/>
                </a:cubicBezTo>
                <a:cubicBezTo>
                  <a:pt x="5427651" y="2539534"/>
                  <a:pt x="5449372" y="2567875"/>
                  <a:pt x="5472613" y="2557709"/>
                </a:cubicBezTo>
                <a:cubicBezTo>
                  <a:pt x="5480452" y="2556199"/>
                  <a:pt x="5484437" y="2568442"/>
                  <a:pt x="5485949" y="2576283"/>
                </a:cubicBezTo>
                <a:cubicBezTo>
                  <a:pt x="5490899" y="2585087"/>
                  <a:pt x="5473985" y="2585904"/>
                  <a:pt x="5476734" y="2595946"/>
                </a:cubicBezTo>
                <a:cubicBezTo>
                  <a:pt x="5480171" y="2596910"/>
                  <a:pt x="5485810" y="2596637"/>
                  <a:pt x="5490484" y="2599804"/>
                </a:cubicBezTo>
                <a:cubicBezTo>
                  <a:pt x="5498596" y="2603933"/>
                  <a:pt x="5516473" y="2599677"/>
                  <a:pt x="5519497" y="2615358"/>
                </a:cubicBezTo>
                <a:cubicBezTo>
                  <a:pt x="5524719" y="2629801"/>
                  <a:pt x="5531179" y="2646446"/>
                  <a:pt x="5529803" y="2664600"/>
                </a:cubicBezTo>
                <a:cubicBezTo>
                  <a:pt x="5526223" y="2683991"/>
                  <a:pt x="5519210" y="2702418"/>
                  <a:pt x="5499679" y="2719188"/>
                </a:cubicBezTo>
                <a:cubicBezTo>
                  <a:pt x="5486478" y="2726609"/>
                  <a:pt x="5473551" y="2739669"/>
                  <a:pt x="5457599" y="2737049"/>
                </a:cubicBezTo>
                <a:cubicBezTo>
                  <a:pt x="5433810" y="2735938"/>
                  <a:pt x="5409747" y="2729188"/>
                  <a:pt x="5390773" y="2710887"/>
                </a:cubicBezTo>
                <a:cubicBezTo>
                  <a:pt x="5384860" y="2705521"/>
                  <a:pt x="5381149" y="2698917"/>
                  <a:pt x="5381838" y="2689840"/>
                </a:cubicBezTo>
                <a:cubicBezTo>
                  <a:pt x="5383215" y="2671686"/>
                  <a:pt x="5382393" y="2654769"/>
                  <a:pt x="5381571" y="2637851"/>
                </a:cubicBezTo>
                <a:cubicBezTo>
                  <a:pt x="5351870" y="2631374"/>
                  <a:pt x="5320930" y="2622696"/>
                  <a:pt x="5289992" y="2614017"/>
                </a:cubicBezTo>
                <a:cubicBezTo>
                  <a:pt x="5269225" y="2628586"/>
                  <a:pt x="5265923" y="2653616"/>
                  <a:pt x="5259180" y="2677681"/>
                </a:cubicBezTo>
                <a:cubicBezTo>
                  <a:pt x="5249549" y="2712061"/>
                  <a:pt x="5246794" y="2748370"/>
                  <a:pt x="5222176" y="2776691"/>
                </a:cubicBezTo>
                <a:cubicBezTo>
                  <a:pt x="5215850" y="2786040"/>
                  <a:pt x="5213235" y="2801994"/>
                  <a:pt x="5205122" y="2797863"/>
                </a:cubicBezTo>
                <a:cubicBezTo>
                  <a:pt x="5187934" y="2793042"/>
                  <a:pt x="5176517" y="2813942"/>
                  <a:pt x="5159054" y="2803482"/>
                </a:cubicBezTo>
                <a:cubicBezTo>
                  <a:pt x="5150942" y="2799352"/>
                  <a:pt x="5140903" y="2802098"/>
                  <a:pt x="5134992" y="2796732"/>
                </a:cubicBezTo>
                <a:cubicBezTo>
                  <a:pt x="5107905" y="2774301"/>
                  <a:pt x="5067476" y="2779647"/>
                  <a:pt x="5042589" y="2755979"/>
                </a:cubicBezTo>
                <a:cubicBezTo>
                  <a:pt x="5036678" y="2750613"/>
                  <a:pt x="5026914" y="2758998"/>
                  <a:pt x="5027187" y="2764637"/>
                </a:cubicBezTo>
                <a:cubicBezTo>
                  <a:pt x="5035159" y="2789122"/>
                  <a:pt x="5021269" y="2805621"/>
                  <a:pt x="5017692" y="2825011"/>
                </a:cubicBezTo>
                <a:cubicBezTo>
                  <a:pt x="4982901" y="2830084"/>
                  <a:pt x="4955814" y="2807653"/>
                  <a:pt x="4929276" y="2796501"/>
                </a:cubicBezTo>
                <a:cubicBezTo>
                  <a:pt x="4919925" y="2790170"/>
                  <a:pt x="4909613" y="2787277"/>
                  <a:pt x="4898064" y="2782184"/>
                </a:cubicBezTo>
                <a:cubicBezTo>
                  <a:pt x="4894625" y="2781219"/>
                  <a:pt x="4888987" y="2781492"/>
                  <a:pt x="4888987" y="2781492"/>
                </a:cubicBezTo>
                <a:cubicBezTo>
                  <a:pt x="4879083" y="2810233"/>
                  <a:pt x="4837143" y="2807738"/>
                  <a:pt x="4828476" y="2838679"/>
                </a:cubicBezTo>
                <a:cubicBezTo>
                  <a:pt x="4811828" y="2891486"/>
                  <a:pt x="4812096" y="2943474"/>
                  <a:pt x="4792012" y="2995316"/>
                </a:cubicBezTo>
                <a:cubicBezTo>
                  <a:pt x="4786923" y="3006867"/>
                  <a:pt x="4794346" y="3020074"/>
                  <a:pt x="4799984" y="3019801"/>
                </a:cubicBezTo>
                <a:cubicBezTo>
                  <a:pt x="4825285" y="3028753"/>
                  <a:pt x="4824181" y="3052545"/>
                  <a:pt x="4837243" y="3065480"/>
                </a:cubicBezTo>
                <a:cubicBezTo>
                  <a:pt x="4842191" y="3074285"/>
                  <a:pt x="4842467" y="3079925"/>
                  <a:pt x="4841777" y="3089001"/>
                </a:cubicBezTo>
                <a:cubicBezTo>
                  <a:pt x="4825820" y="3132731"/>
                  <a:pt x="4836815" y="3172896"/>
                  <a:pt x="4860050" y="3209077"/>
                </a:cubicBezTo>
                <a:cubicBezTo>
                  <a:pt x="4862524" y="3213480"/>
                  <a:pt x="4865000" y="3217883"/>
                  <a:pt x="4861834" y="3222557"/>
                </a:cubicBezTo>
                <a:cubicBezTo>
                  <a:pt x="4838321" y="3227085"/>
                  <a:pt x="4828147" y="3203838"/>
                  <a:pt x="4816322" y="3193104"/>
                </a:cubicBezTo>
                <a:cubicBezTo>
                  <a:pt x="4783050" y="3159668"/>
                  <a:pt x="4742214" y="3133380"/>
                  <a:pt x="4699177" y="3108328"/>
                </a:cubicBezTo>
                <a:cubicBezTo>
                  <a:pt x="4679514" y="3099106"/>
                  <a:pt x="4661363" y="3097722"/>
                  <a:pt x="4644723" y="3104179"/>
                </a:cubicBezTo>
                <a:cubicBezTo>
                  <a:pt x="4599204" y="3121076"/>
                  <a:pt x="4562347" y="3153380"/>
                  <a:pt x="4540752" y="3197380"/>
                </a:cubicBezTo>
                <a:cubicBezTo>
                  <a:pt x="4532225" y="3207968"/>
                  <a:pt x="4535796" y="3234927"/>
                  <a:pt x="4544184" y="3244695"/>
                </a:cubicBezTo>
                <a:cubicBezTo>
                  <a:pt x="4592028" y="3298906"/>
                  <a:pt x="4594503" y="3303308"/>
                  <a:pt x="4596283" y="3363136"/>
                </a:cubicBezTo>
                <a:cubicBezTo>
                  <a:pt x="4597106" y="3380055"/>
                  <a:pt x="4603291" y="3391060"/>
                  <a:pt x="4610716" y="3404267"/>
                </a:cubicBezTo>
                <a:cubicBezTo>
                  <a:pt x="4654021" y="3481307"/>
                  <a:pt x="4697325" y="3558345"/>
                  <a:pt x="4739666" y="3638823"/>
                </a:cubicBezTo>
                <a:cubicBezTo>
                  <a:pt x="4750801" y="3658634"/>
                  <a:pt x="4773902" y="3668822"/>
                  <a:pt x="4782837" y="3689868"/>
                </a:cubicBezTo>
                <a:cubicBezTo>
                  <a:pt x="4791772" y="3710916"/>
                  <a:pt x="4803871" y="3727288"/>
                  <a:pt x="4815006" y="3747099"/>
                </a:cubicBezTo>
                <a:cubicBezTo>
                  <a:pt x="4818719" y="3753702"/>
                  <a:pt x="4826556" y="3752193"/>
                  <a:pt x="4829032" y="3756594"/>
                </a:cubicBezTo>
                <a:cubicBezTo>
                  <a:pt x="4836180" y="3764162"/>
                  <a:pt x="4846768" y="3772694"/>
                  <a:pt x="4837004" y="3781080"/>
                </a:cubicBezTo>
                <a:cubicBezTo>
                  <a:pt x="4828475" y="3791666"/>
                  <a:pt x="4815689" y="3784371"/>
                  <a:pt x="4809775" y="3779005"/>
                </a:cubicBezTo>
                <a:cubicBezTo>
                  <a:pt x="4802627" y="3771436"/>
                  <a:pt x="4789838" y="3764142"/>
                  <a:pt x="4786128" y="3757537"/>
                </a:cubicBezTo>
                <a:cubicBezTo>
                  <a:pt x="4771969" y="3722048"/>
                  <a:pt x="4740482" y="3702091"/>
                  <a:pt x="4725360" y="3670038"/>
                </a:cubicBezTo>
                <a:cubicBezTo>
                  <a:pt x="4680818" y="3590797"/>
                  <a:pt x="4637514" y="3513757"/>
                  <a:pt x="4594209" y="3436718"/>
                </a:cubicBezTo>
                <a:cubicBezTo>
                  <a:pt x="4585548" y="3421310"/>
                  <a:pt x="4572760" y="3414015"/>
                  <a:pt x="4558738" y="3404519"/>
                </a:cubicBezTo>
                <a:cubicBezTo>
                  <a:pt x="4522573" y="3381395"/>
                  <a:pt x="4488614" y="3357037"/>
                  <a:pt x="4480507" y="3306558"/>
                </a:cubicBezTo>
                <a:cubicBezTo>
                  <a:pt x="4475839" y="3257043"/>
                  <a:pt x="4421110" y="3247252"/>
                  <a:pt x="4381231" y="3263877"/>
                </a:cubicBezTo>
                <a:cubicBezTo>
                  <a:pt x="4343551" y="3279265"/>
                  <a:pt x="4308620" y="3304692"/>
                  <a:pt x="4271213" y="3325719"/>
                </a:cubicBezTo>
                <a:cubicBezTo>
                  <a:pt x="4260211" y="3331903"/>
                  <a:pt x="4245217" y="3372193"/>
                  <a:pt x="4243839" y="3390348"/>
                </a:cubicBezTo>
                <a:cubicBezTo>
                  <a:pt x="4241706" y="3404582"/>
                  <a:pt x="4243492" y="3418061"/>
                  <a:pt x="4245828" y="3431231"/>
                </a:cubicBezTo>
                <a:lnTo>
                  <a:pt x="4249487" y="3458234"/>
                </a:lnTo>
                <a:lnTo>
                  <a:pt x="4268459" y="3485180"/>
                </a:lnTo>
                <a:cubicBezTo>
                  <a:pt x="4281443" y="3505708"/>
                  <a:pt x="4292876" y="3526961"/>
                  <a:pt x="4301641" y="3549872"/>
                </a:cubicBezTo>
                <a:cubicBezTo>
                  <a:pt x="4307055" y="3565296"/>
                  <a:pt x="4316508" y="3563422"/>
                  <a:pt x="4327699" y="3562381"/>
                </a:cubicBezTo>
                <a:cubicBezTo>
                  <a:pt x="4364295" y="3559642"/>
                  <a:pt x="4401792" y="3559473"/>
                  <a:pt x="4443283" y="3566565"/>
                </a:cubicBezTo>
                <a:cubicBezTo>
                  <a:pt x="4417314" y="3587231"/>
                  <a:pt x="4389789" y="3591118"/>
                  <a:pt x="4362331" y="3599313"/>
                </a:cubicBezTo>
                <a:cubicBezTo>
                  <a:pt x="4304843" y="3616605"/>
                  <a:pt x="4286341" y="3646200"/>
                  <a:pt x="4297508" y="3698587"/>
                </a:cubicBezTo>
                <a:cubicBezTo>
                  <a:pt x="4301772" y="3723079"/>
                  <a:pt x="4314000" y="3733224"/>
                  <a:pt x="4338953" y="3730240"/>
                </a:cubicBezTo>
                <a:cubicBezTo>
                  <a:pt x="4350144" y="3729199"/>
                  <a:pt x="4360432" y="3725588"/>
                  <a:pt x="4372142" y="3730140"/>
                </a:cubicBezTo>
                <a:cubicBezTo>
                  <a:pt x="4367268" y="3749176"/>
                  <a:pt x="4350550" y="3755045"/>
                  <a:pt x="4336403" y="3760011"/>
                </a:cubicBezTo>
                <a:cubicBezTo>
                  <a:pt x="4320971" y="3765428"/>
                  <a:pt x="4319369" y="3773209"/>
                  <a:pt x="4322595" y="3786514"/>
                </a:cubicBezTo>
                <a:cubicBezTo>
                  <a:pt x="4332656" y="3823408"/>
                  <a:pt x="4355894" y="3848458"/>
                  <a:pt x="4384277" y="3871702"/>
                </a:cubicBezTo>
                <a:cubicBezTo>
                  <a:pt x="4400431" y="3884800"/>
                  <a:pt x="4418322" y="3898733"/>
                  <a:pt x="4434476" y="3911831"/>
                </a:cubicBezTo>
                <a:cubicBezTo>
                  <a:pt x="4459384" y="3933408"/>
                  <a:pt x="4474454" y="3959880"/>
                  <a:pt x="4475830" y="3992604"/>
                </a:cubicBezTo>
                <a:cubicBezTo>
                  <a:pt x="4478491" y="4024877"/>
                  <a:pt x="4491171" y="4036308"/>
                  <a:pt x="4523073" y="4036659"/>
                </a:cubicBezTo>
                <a:cubicBezTo>
                  <a:pt x="4527382" y="4036590"/>
                  <a:pt x="4531241" y="4035236"/>
                  <a:pt x="4538122" y="4034264"/>
                </a:cubicBezTo>
                <a:cubicBezTo>
                  <a:pt x="4533767" y="4058894"/>
                  <a:pt x="4515830" y="4069521"/>
                  <a:pt x="4501368" y="4081817"/>
                </a:cubicBezTo>
                <a:cubicBezTo>
                  <a:pt x="4483498" y="4096752"/>
                  <a:pt x="4472127" y="4113738"/>
                  <a:pt x="4473367" y="4137847"/>
                </a:cubicBezTo>
                <a:cubicBezTo>
                  <a:pt x="4472351" y="4155528"/>
                  <a:pt x="4478984" y="4166194"/>
                  <a:pt x="4497959" y="4166752"/>
                </a:cubicBezTo>
                <a:cubicBezTo>
                  <a:pt x="4518219" y="4166859"/>
                  <a:pt x="4532952" y="4171794"/>
                  <a:pt x="4539336" y="4194097"/>
                </a:cubicBezTo>
                <a:cubicBezTo>
                  <a:pt x="4546556" y="4214663"/>
                  <a:pt x="4532026" y="4222651"/>
                  <a:pt x="4517947" y="4231925"/>
                </a:cubicBezTo>
                <a:cubicBezTo>
                  <a:pt x="4513254" y="4235016"/>
                  <a:pt x="4504252" y="4238176"/>
                  <a:pt x="4508696" y="4246722"/>
                </a:cubicBezTo>
                <a:cubicBezTo>
                  <a:pt x="4512306" y="4257005"/>
                  <a:pt x="4521511" y="4266768"/>
                  <a:pt x="4532701" y="4265727"/>
                </a:cubicBezTo>
                <a:cubicBezTo>
                  <a:pt x="4563701" y="4263508"/>
                  <a:pt x="4567446" y="4282407"/>
                  <a:pt x="4569138" y="4307801"/>
                </a:cubicBezTo>
                <a:lnTo>
                  <a:pt x="4581251" y="4356204"/>
                </a:lnTo>
                <a:lnTo>
                  <a:pt x="4581479" y="4355344"/>
                </a:lnTo>
                <a:cubicBezTo>
                  <a:pt x="4582962" y="4353590"/>
                  <a:pt x="4585120" y="4352240"/>
                  <a:pt x="4587279" y="4351160"/>
                </a:cubicBezTo>
                <a:cubicBezTo>
                  <a:pt x="4608862" y="4339284"/>
                  <a:pt x="4626128" y="4319848"/>
                  <a:pt x="4644474" y="4303653"/>
                </a:cubicBezTo>
                <a:cubicBezTo>
                  <a:pt x="4672532" y="4278820"/>
                  <a:pt x="4703828" y="4264784"/>
                  <a:pt x="4741598" y="4274501"/>
                </a:cubicBezTo>
                <a:cubicBezTo>
                  <a:pt x="4756706" y="4277740"/>
                  <a:pt x="4766419" y="4269103"/>
                  <a:pt x="4775052" y="4260465"/>
                </a:cubicBezTo>
                <a:cubicBezTo>
                  <a:pt x="4795556" y="4241031"/>
                  <a:pt x="4806348" y="4242110"/>
                  <a:pt x="4822535" y="4263704"/>
                </a:cubicBezTo>
                <a:cubicBezTo>
                  <a:pt x="4838722" y="4287458"/>
                  <a:pt x="4838722" y="4287458"/>
                  <a:pt x="4862464" y="4268023"/>
                </a:cubicBezTo>
                <a:cubicBezTo>
                  <a:pt x="4867859" y="4263704"/>
                  <a:pt x="4872176" y="4260465"/>
                  <a:pt x="4878651" y="4266943"/>
                </a:cubicBezTo>
                <a:cubicBezTo>
                  <a:pt x="4903472" y="4288537"/>
                  <a:pt x="4928292" y="4307972"/>
                  <a:pt x="4952034" y="4330645"/>
                </a:cubicBezTo>
                <a:cubicBezTo>
                  <a:pt x="4970379" y="4346841"/>
                  <a:pt x="4982250" y="4367356"/>
                  <a:pt x="4987646" y="4391109"/>
                </a:cubicBezTo>
                <a:cubicBezTo>
                  <a:pt x="4991963" y="4406225"/>
                  <a:pt x="5030812" y="4435377"/>
                  <a:pt x="5046999" y="4436456"/>
                </a:cubicBezTo>
                <a:cubicBezTo>
                  <a:pt x="5052395" y="4436456"/>
                  <a:pt x="5056712" y="4436456"/>
                  <a:pt x="5058870" y="4429978"/>
                </a:cubicBezTo>
                <a:cubicBezTo>
                  <a:pt x="5073978" y="4396508"/>
                  <a:pt x="5103116" y="4380312"/>
                  <a:pt x="5134411" y="4366276"/>
                </a:cubicBezTo>
                <a:cubicBezTo>
                  <a:pt x="5140886" y="4363037"/>
                  <a:pt x="5146282" y="4360877"/>
                  <a:pt x="5151678" y="4357638"/>
                </a:cubicBezTo>
                <a:cubicBezTo>
                  <a:pt x="5168944" y="4346841"/>
                  <a:pt x="5184052" y="4341442"/>
                  <a:pt x="5205636" y="4349000"/>
                </a:cubicBezTo>
                <a:cubicBezTo>
                  <a:pt x="5227219" y="4356559"/>
                  <a:pt x="5248802" y="4344681"/>
                  <a:pt x="5268226" y="4333885"/>
                </a:cubicBezTo>
                <a:cubicBezTo>
                  <a:pt x="5277939" y="4329566"/>
                  <a:pt x="5284414" y="4327406"/>
                  <a:pt x="5294126" y="4334964"/>
                </a:cubicBezTo>
                <a:cubicBezTo>
                  <a:pt x="5335134" y="4365196"/>
                  <a:pt x="5380459" y="4387870"/>
                  <a:pt x="5433338" y="4392189"/>
                </a:cubicBezTo>
                <a:cubicBezTo>
                  <a:pt x="5440892" y="4393268"/>
                  <a:pt x="5444129" y="4395428"/>
                  <a:pt x="5441971" y="4402986"/>
                </a:cubicBezTo>
                <a:cubicBezTo>
                  <a:pt x="5435496" y="4433217"/>
                  <a:pt x="5451683" y="4452652"/>
                  <a:pt x="5473266" y="4468847"/>
                </a:cubicBezTo>
                <a:cubicBezTo>
                  <a:pt x="5482979" y="4476405"/>
                  <a:pt x="5488374" y="4482883"/>
                  <a:pt x="5481899" y="4496919"/>
                </a:cubicBezTo>
                <a:cubicBezTo>
                  <a:pt x="5472187" y="4514195"/>
                  <a:pt x="5480820" y="4530390"/>
                  <a:pt x="5492691" y="4544426"/>
                </a:cubicBezTo>
                <a:cubicBezTo>
                  <a:pt x="5502403" y="4556303"/>
                  <a:pt x="5514274" y="4568179"/>
                  <a:pt x="5523987" y="4580056"/>
                </a:cubicBezTo>
                <a:cubicBezTo>
                  <a:pt x="5528303" y="4585994"/>
                  <a:pt x="5530731" y="4591663"/>
                  <a:pt x="5529787" y="4596252"/>
                </a:cubicBezTo>
                <a:cubicBezTo>
                  <a:pt x="5528843" y="4600841"/>
                  <a:pt x="5524527" y="4604349"/>
                  <a:pt x="5515353" y="4605969"/>
                </a:cubicBezTo>
                <a:cubicBezTo>
                  <a:pt x="5511037" y="4605969"/>
                  <a:pt x="5506720" y="4607049"/>
                  <a:pt x="5502403" y="4609208"/>
                </a:cubicBezTo>
                <a:cubicBezTo>
                  <a:pt x="5497008" y="4611367"/>
                  <a:pt x="5488374" y="4611367"/>
                  <a:pt x="5487295" y="4618925"/>
                </a:cubicBezTo>
                <a:cubicBezTo>
                  <a:pt x="5487295" y="4625403"/>
                  <a:pt x="5492691" y="4629722"/>
                  <a:pt x="5497008" y="4632961"/>
                </a:cubicBezTo>
                <a:cubicBezTo>
                  <a:pt x="5515353" y="4649157"/>
                  <a:pt x="5514274" y="4655635"/>
                  <a:pt x="5491612" y="4665352"/>
                </a:cubicBezTo>
                <a:cubicBezTo>
                  <a:pt x="5486216" y="4667512"/>
                  <a:pt x="5481899" y="4668591"/>
                  <a:pt x="5477583" y="4671830"/>
                </a:cubicBezTo>
                <a:cubicBezTo>
                  <a:pt x="5471108" y="4676149"/>
                  <a:pt x="5465712" y="4680468"/>
                  <a:pt x="5470029" y="4691265"/>
                </a:cubicBezTo>
                <a:cubicBezTo>
                  <a:pt x="5475424" y="4700983"/>
                  <a:pt x="5479741" y="4700983"/>
                  <a:pt x="5488374" y="4698823"/>
                </a:cubicBezTo>
                <a:lnTo>
                  <a:pt x="5504696" y="4697004"/>
                </a:lnTo>
                <a:lnTo>
                  <a:pt x="5420769" y="4781392"/>
                </a:lnTo>
                <a:lnTo>
                  <a:pt x="5413913" y="4776562"/>
                </a:lnTo>
                <a:cubicBezTo>
                  <a:pt x="5404200" y="4774402"/>
                  <a:pt x="5397726" y="4777641"/>
                  <a:pt x="5393409" y="4786279"/>
                </a:cubicBezTo>
                <a:cubicBezTo>
                  <a:pt x="5390171" y="4792757"/>
                  <a:pt x="5388013" y="4799235"/>
                  <a:pt x="5384776" y="4805713"/>
                </a:cubicBezTo>
                <a:cubicBezTo>
                  <a:pt x="5379380" y="4816510"/>
                  <a:pt x="5371826" y="4820829"/>
                  <a:pt x="5358876" y="4818670"/>
                </a:cubicBezTo>
                <a:cubicBezTo>
                  <a:pt x="5320026" y="4812192"/>
                  <a:pt x="5293047" y="4826228"/>
                  <a:pt x="5275781" y="4860778"/>
                </a:cubicBezTo>
                <a:cubicBezTo>
                  <a:pt x="5272543" y="4866176"/>
                  <a:pt x="5273622" y="4878053"/>
                  <a:pt x="5263910" y="4875894"/>
                </a:cubicBezTo>
                <a:cubicBezTo>
                  <a:pt x="5254197" y="4874814"/>
                  <a:pt x="5252039" y="4865097"/>
                  <a:pt x="5250960" y="4855379"/>
                </a:cubicBezTo>
                <a:cubicBezTo>
                  <a:pt x="5250960" y="4854300"/>
                  <a:pt x="5250960" y="4853220"/>
                  <a:pt x="5250960" y="4852140"/>
                </a:cubicBezTo>
                <a:cubicBezTo>
                  <a:pt x="5246643" y="4826228"/>
                  <a:pt x="5234772" y="4818670"/>
                  <a:pt x="5214269" y="4831626"/>
                </a:cubicBezTo>
                <a:cubicBezTo>
                  <a:pt x="5194844" y="4843503"/>
                  <a:pt x="5179736" y="4840264"/>
                  <a:pt x="5163548" y="4829467"/>
                </a:cubicBezTo>
                <a:cubicBezTo>
                  <a:pt x="5141965" y="4815431"/>
                  <a:pt x="5119303" y="4804634"/>
                  <a:pt x="5092324" y="4811112"/>
                </a:cubicBezTo>
                <a:cubicBezTo>
                  <a:pt x="5080453" y="4814351"/>
                  <a:pt x="5075057" y="4802474"/>
                  <a:pt x="5072899" y="4794916"/>
                </a:cubicBezTo>
                <a:cubicBezTo>
                  <a:pt x="5063187" y="4766844"/>
                  <a:pt x="5044841" y="4753888"/>
                  <a:pt x="5016783" y="4750649"/>
                </a:cubicBezTo>
                <a:cubicBezTo>
                  <a:pt x="4999517" y="4748489"/>
                  <a:pt x="4996279" y="4742011"/>
                  <a:pt x="5007071" y="4724736"/>
                </a:cubicBezTo>
                <a:cubicBezTo>
                  <a:pt x="5029733" y="4688026"/>
                  <a:pt x="5013546" y="4634041"/>
                  <a:pt x="4975775" y="4617845"/>
                </a:cubicBezTo>
                <a:cubicBezTo>
                  <a:pt x="4968221" y="4614606"/>
                  <a:pt x="4958509" y="4610288"/>
                  <a:pt x="4952034" y="4617845"/>
                </a:cubicBezTo>
                <a:cubicBezTo>
                  <a:pt x="4945559" y="4625403"/>
                  <a:pt x="4942321" y="4636200"/>
                  <a:pt x="4948796" y="4645918"/>
                </a:cubicBezTo>
                <a:cubicBezTo>
                  <a:pt x="4952034" y="4652396"/>
                  <a:pt x="4957430" y="4658874"/>
                  <a:pt x="4961746" y="4665352"/>
                </a:cubicBezTo>
                <a:cubicBezTo>
                  <a:pt x="4967142" y="4671830"/>
                  <a:pt x="4970379" y="4678309"/>
                  <a:pt x="4963904" y="4683708"/>
                </a:cubicBezTo>
                <a:cubicBezTo>
                  <a:pt x="4956350" y="4690186"/>
                  <a:pt x="4949875" y="4685867"/>
                  <a:pt x="4944480" y="4680468"/>
                </a:cubicBezTo>
                <a:cubicBezTo>
                  <a:pt x="4939084" y="4676149"/>
                  <a:pt x="4934767" y="4669671"/>
                  <a:pt x="4930451" y="4665352"/>
                </a:cubicBezTo>
                <a:cubicBezTo>
                  <a:pt x="4920738" y="4655635"/>
                  <a:pt x="4907788" y="4650236"/>
                  <a:pt x="4896997" y="4659954"/>
                </a:cubicBezTo>
                <a:cubicBezTo>
                  <a:pt x="4888363" y="4668591"/>
                  <a:pt x="4896997" y="4680468"/>
                  <a:pt x="4903472" y="4689106"/>
                </a:cubicBezTo>
                <a:cubicBezTo>
                  <a:pt x="4908867" y="4696664"/>
                  <a:pt x="4918580" y="4702062"/>
                  <a:pt x="4921817" y="4711780"/>
                </a:cubicBezTo>
                <a:cubicBezTo>
                  <a:pt x="4927213" y="4725816"/>
                  <a:pt x="4925055" y="4734453"/>
                  <a:pt x="4907788" y="4733374"/>
                </a:cubicBezTo>
                <a:cubicBezTo>
                  <a:pt x="4884047" y="4732294"/>
                  <a:pt x="4864622" y="4722577"/>
                  <a:pt x="4846276" y="4709620"/>
                </a:cubicBezTo>
                <a:cubicBezTo>
                  <a:pt x="4822535" y="4693425"/>
                  <a:pt x="4809585" y="4692345"/>
                  <a:pt x="4786923" y="4709620"/>
                </a:cubicBezTo>
                <a:cubicBezTo>
                  <a:pt x="4778290" y="4715019"/>
                  <a:pt x="4770736" y="4723656"/>
                  <a:pt x="4763181" y="4731214"/>
                </a:cubicBezTo>
                <a:cubicBezTo>
                  <a:pt x="4759944" y="4734453"/>
                  <a:pt x="4756706" y="4739852"/>
                  <a:pt x="4751311" y="4737692"/>
                </a:cubicBezTo>
                <a:cubicBezTo>
                  <a:pt x="4744836" y="4735533"/>
                  <a:pt x="4743756" y="4730135"/>
                  <a:pt x="4744836" y="4725816"/>
                </a:cubicBezTo>
                <a:cubicBezTo>
                  <a:pt x="4749152" y="4706381"/>
                  <a:pt x="4740519" y="4702062"/>
                  <a:pt x="4723252" y="4703142"/>
                </a:cubicBezTo>
                <a:cubicBezTo>
                  <a:pt x="4701669" y="4704222"/>
                  <a:pt x="4686561" y="4690186"/>
                  <a:pt x="4674690" y="4675069"/>
                </a:cubicBezTo>
                <a:cubicBezTo>
                  <a:pt x="4664978" y="4663193"/>
                  <a:pt x="4657424" y="4662113"/>
                  <a:pt x="4648790" y="4673990"/>
                </a:cubicBezTo>
                <a:cubicBezTo>
                  <a:pt x="4644474" y="4680468"/>
                  <a:pt x="4640157" y="4684787"/>
                  <a:pt x="4631524" y="4682628"/>
                </a:cubicBezTo>
                <a:cubicBezTo>
                  <a:pt x="4619653" y="4680468"/>
                  <a:pt x="4621811" y="4671830"/>
                  <a:pt x="4619653" y="4664272"/>
                </a:cubicBezTo>
                <a:cubicBezTo>
                  <a:pt x="4618574" y="4659954"/>
                  <a:pt x="4618574" y="4654555"/>
                  <a:pt x="4617495" y="4649157"/>
                </a:cubicBezTo>
                <a:cubicBezTo>
                  <a:pt x="4615067" y="4627293"/>
                  <a:pt x="4605354" y="4618183"/>
                  <a:pt x="4590179" y="4622282"/>
                </a:cubicBezTo>
                <a:lnTo>
                  <a:pt x="4586817" y="4623974"/>
                </a:lnTo>
                <a:lnTo>
                  <a:pt x="4584630" y="4635875"/>
                </a:lnTo>
                <a:cubicBezTo>
                  <a:pt x="4576236" y="4677803"/>
                  <a:pt x="4574566" y="4681277"/>
                  <a:pt x="4531541" y="4686274"/>
                </a:cubicBezTo>
                <a:cubicBezTo>
                  <a:pt x="4507873" y="4688806"/>
                  <a:pt x="4494629" y="4696343"/>
                  <a:pt x="4492463" y="4723091"/>
                </a:cubicBezTo>
                <a:cubicBezTo>
                  <a:pt x="4490612" y="4742510"/>
                  <a:pt x="4481880" y="4762900"/>
                  <a:pt x="4462206" y="4772694"/>
                </a:cubicBezTo>
                <a:cubicBezTo>
                  <a:pt x="4443818" y="4782036"/>
                  <a:pt x="4447044" y="4795342"/>
                  <a:pt x="4452007" y="4809481"/>
                </a:cubicBezTo>
                <a:cubicBezTo>
                  <a:pt x="4456970" y="4823620"/>
                  <a:pt x="4462768" y="4836023"/>
                  <a:pt x="4457827" y="4850751"/>
                </a:cubicBezTo>
                <a:cubicBezTo>
                  <a:pt x="4454555" y="4862006"/>
                  <a:pt x="4463241" y="4866176"/>
                  <a:pt x="4471025" y="4867775"/>
                </a:cubicBezTo>
                <a:cubicBezTo>
                  <a:pt x="4482667" y="4868020"/>
                  <a:pt x="4492572" y="4867431"/>
                  <a:pt x="4503311" y="4865104"/>
                </a:cubicBezTo>
                <a:cubicBezTo>
                  <a:pt x="4539907" y="4862365"/>
                  <a:pt x="4542095" y="4864484"/>
                  <a:pt x="4538327" y="4899014"/>
                </a:cubicBezTo>
                <a:cubicBezTo>
                  <a:pt x="4537311" y="4916696"/>
                  <a:pt x="4531535" y="4933161"/>
                  <a:pt x="4528782" y="4950009"/>
                </a:cubicBezTo>
                <a:cubicBezTo>
                  <a:pt x="4524359" y="4970331"/>
                  <a:pt x="4519936" y="4990652"/>
                  <a:pt x="4490855" y="4977760"/>
                </a:cubicBezTo>
                <a:cubicBezTo>
                  <a:pt x="4480882" y="4974042"/>
                  <a:pt x="4471948" y="4981510"/>
                  <a:pt x="4473436" y="4993981"/>
                </a:cubicBezTo>
                <a:cubicBezTo>
                  <a:pt x="4474542" y="5009475"/>
                  <a:pt x="4474812" y="5026705"/>
                  <a:pt x="4496877" y="5031953"/>
                </a:cubicBezTo>
                <a:cubicBezTo>
                  <a:pt x="4498163" y="5031502"/>
                  <a:pt x="4499449" y="5031051"/>
                  <a:pt x="4502473" y="5031433"/>
                </a:cubicBezTo>
                <a:cubicBezTo>
                  <a:pt x="4514114" y="5031678"/>
                  <a:pt x="4528961" y="5016360"/>
                  <a:pt x="4538301" y="5034738"/>
                </a:cubicBezTo>
                <a:cubicBezTo>
                  <a:pt x="4547190" y="5051831"/>
                  <a:pt x="4547911" y="5070346"/>
                  <a:pt x="4541751" y="5089834"/>
                </a:cubicBezTo>
                <a:cubicBezTo>
                  <a:pt x="4535524" y="5105014"/>
                  <a:pt x="4524085" y="5117692"/>
                  <a:pt x="4511743" y="5127799"/>
                </a:cubicBezTo>
                <a:cubicBezTo>
                  <a:pt x="4501522" y="5135718"/>
                  <a:pt x="4492520" y="5138878"/>
                  <a:pt x="4485820" y="5123905"/>
                </a:cubicBezTo>
                <a:cubicBezTo>
                  <a:pt x="4482729" y="5119215"/>
                  <a:pt x="4478352" y="5114976"/>
                  <a:pt x="4473208" y="5116782"/>
                </a:cubicBezTo>
                <a:cubicBezTo>
                  <a:pt x="4464206" y="5119942"/>
                  <a:pt x="4465175" y="5126821"/>
                  <a:pt x="4466980" y="5131962"/>
                </a:cubicBezTo>
                <a:cubicBezTo>
                  <a:pt x="4469304" y="5142697"/>
                  <a:pt x="4472462" y="5151694"/>
                  <a:pt x="4474335" y="5161144"/>
                </a:cubicBezTo>
                <a:cubicBezTo>
                  <a:pt x="4481306" y="5193347"/>
                  <a:pt x="4464790" y="5212139"/>
                  <a:pt x="4432436" y="5210502"/>
                </a:cubicBezTo>
                <a:cubicBezTo>
                  <a:pt x="4428127" y="5210571"/>
                  <a:pt x="4425104" y="5210188"/>
                  <a:pt x="4422080" y="5209806"/>
                </a:cubicBezTo>
                <a:cubicBezTo>
                  <a:pt x="4373257" y="5202400"/>
                  <a:pt x="4367278" y="5205942"/>
                  <a:pt x="4363328" y="5256417"/>
                </a:cubicBezTo>
                <a:cubicBezTo>
                  <a:pt x="4361478" y="5275836"/>
                  <a:pt x="4355634" y="5287993"/>
                  <a:pt x="4335441" y="5292194"/>
                </a:cubicBezTo>
                <a:cubicBezTo>
                  <a:pt x="4327273" y="5293617"/>
                  <a:pt x="4321294" y="5297160"/>
                  <a:pt x="4315316" y="5300702"/>
                </a:cubicBezTo>
                <a:cubicBezTo>
                  <a:pt x="4277186" y="5315531"/>
                  <a:pt x="4252570" y="5340053"/>
                  <a:pt x="4258458" y="5385631"/>
                </a:cubicBezTo>
                <a:cubicBezTo>
                  <a:pt x="4260014" y="5402410"/>
                  <a:pt x="4258998" y="5420092"/>
                  <a:pt x="4253222" y="5436557"/>
                </a:cubicBezTo>
                <a:cubicBezTo>
                  <a:pt x="4249950" y="5447812"/>
                  <a:pt x="4241467" y="5456565"/>
                  <a:pt x="4229825" y="5456320"/>
                </a:cubicBezTo>
                <a:cubicBezTo>
                  <a:pt x="4215611" y="5456978"/>
                  <a:pt x="4216694" y="5443604"/>
                  <a:pt x="4214822" y="5434155"/>
                </a:cubicBezTo>
                <a:cubicBezTo>
                  <a:pt x="4200113" y="5375792"/>
                  <a:pt x="4200113" y="5375792"/>
                  <a:pt x="4150160" y="5406321"/>
                </a:cubicBezTo>
                <a:cubicBezTo>
                  <a:pt x="4132223" y="5416948"/>
                  <a:pt x="4114670" y="5424554"/>
                  <a:pt x="4094026" y="5427469"/>
                </a:cubicBezTo>
                <a:cubicBezTo>
                  <a:pt x="4072931" y="5429099"/>
                  <a:pt x="4056144" y="5430660"/>
                  <a:pt x="4039855" y="5408946"/>
                </a:cubicBezTo>
                <a:cubicBezTo>
                  <a:pt x="4014812" y="5378755"/>
                  <a:pt x="3962333" y="5385626"/>
                  <a:pt x="3927948" y="5419353"/>
                </a:cubicBezTo>
                <a:cubicBezTo>
                  <a:pt x="3922421" y="5424181"/>
                  <a:pt x="3918630" y="5429843"/>
                  <a:pt x="3912268" y="5436408"/>
                </a:cubicBezTo>
                <a:cubicBezTo>
                  <a:pt x="3896746" y="5408649"/>
                  <a:pt x="3879554" y="5384365"/>
                  <a:pt x="3845463" y="5381894"/>
                </a:cubicBezTo>
                <a:cubicBezTo>
                  <a:pt x="3814396" y="5379805"/>
                  <a:pt x="3790931" y="5395261"/>
                  <a:pt x="3765729" y="5409883"/>
                </a:cubicBezTo>
                <a:cubicBezTo>
                  <a:pt x="3760450" y="5403073"/>
                  <a:pt x="3764691" y="5398697"/>
                  <a:pt x="3765910" y="5393938"/>
                </a:cubicBezTo>
                <a:cubicBezTo>
                  <a:pt x="3781704" y="5356630"/>
                  <a:pt x="3760136" y="5328107"/>
                  <a:pt x="3718780" y="5329630"/>
                </a:cubicBezTo>
                <a:cubicBezTo>
                  <a:pt x="3676138" y="5331605"/>
                  <a:pt x="3676138" y="5331605"/>
                  <a:pt x="3675462" y="5288528"/>
                </a:cubicBezTo>
                <a:cubicBezTo>
                  <a:pt x="3674989" y="5258375"/>
                  <a:pt x="3649630" y="5235514"/>
                  <a:pt x="3619984" y="5241589"/>
                </a:cubicBezTo>
                <a:cubicBezTo>
                  <a:pt x="3604935" y="5243984"/>
                  <a:pt x="3608161" y="5257289"/>
                  <a:pt x="3608747" y="5267190"/>
                </a:cubicBezTo>
                <a:cubicBezTo>
                  <a:pt x="3610304" y="5283969"/>
                  <a:pt x="3614048" y="5302867"/>
                  <a:pt x="3596563" y="5314780"/>
                </a:cubicBezTo>
                <a:cubicBezTo>
                  <a:pt x="3584605" y="5321866"/>
                  <a:pt x="3576054" y="5326311"/>
                  <a:pt x="3574430" y="5305224"/>
                </a:cubicBezTo>
                <a:cubicBezTo>
                  <a:pt x="3568858" y="5252317"/>
                  <a:pt x="3550132" y="5240121"/>
                  <a:pt x="3499909" y="5253419"/>
                </a:cubicBezTo>
                <a:cubicBezTo>
                  <a:pt x="3436375" y="5269946"/>
                  <a:pt x="3375977" y="5266603"/>
                  <a:pt x="3315692" y="5243008"/>
                </a:cubicBezTo>
                <a:cubicBezTo>
                  <a:pt x="3285324" y="5230567"/>
                  <a:pt x="3255024" y="5222434"/>
                  <a:pt x="3221835" y="5222534"/>
                </a:cubicBezTo>
                <a:cubicBezTo>
                  <a:pt x="3204598" y="5222810"/>
                  <a:pt x="3190452" y="5227776"/>
                  <a:pt x="3181652" y="5243858"/>
                </a:cubicBezTo>
                <a:cubicBezTo>
                  <a:pt x="3173687" y="5258205"/>
                  <a:pt x="3161797" y="5269597"/>
                  <a:pt x="3144425" y="5261258"/>
                </a:cubicBezTo>
                <a:cubicBezTo>
                  <a:pt x="3126601" y="5251633"/>
                  <a:pt x="3137138" y="5236384"/>
                  <a:pt x="3142147" y="5225963"/>
                </a:cubicBezTo>
                <a:cubicBezTo>
                  <a:pt x="3154669" y="5199910"/>
                  <a:pt x="3149638" y="5181464"/>
                  <a:pt x="3132063" y="5160201"/>
                </a:cubicBezTo>
                <a:cubicBezTo>
                  <a:pt x="3063049" y="5074700"/>
                  <a:pt x="3023997" y="4975794"/>
                  <a:pt x="2992209" y="4872894"/>
                </a:cubicBezTo>
                <a:cubicBezTo>
                  <a:pt x="2975447" y="4821027"/>
                  <a:pt x="2975447" y="4821027"/>
                  <a:pt x="2922382" y="4817997"/>
                </a:cubicBezTo>
                <a:cubicBezTo>
                  <a:pt x="2874077" y="4816185"/>
                  <a:pt x="2874077" y="4816185"/>
                  <a:pt x="2852371" y="4861342"/>
                </a:cubicBezTo>
                <a:cubicBezTo>
                  <a:pt x="2837344" y="4892605"/>
                  <a:pt x="2822769" y="4925153"/>
                  <a:pt x="2799055" y="4952246"/>
                </a:cubicBezTo>
                <a:cubicBezTo>
                  <a:pt x="2786330" y="4965376"/>
                  <a:pt x="2772319" y="4978957"/>
                  <a:pt x="2750389" y="4982323"/>
                </a:cubicBezTo>
                <a:cubicBezTo>
                  <a:pt x="2748832" y="4965544"/>
                  <a:pt x="2755511" y="4951650"/>
                  <a:pt x="2759166" y="4937373"/>
                </a:cubicBezTo>
                <a:cubicBezTo>
                  <a:pt x="2766477" y="4908818"/>
                  <a:pt x="2768193" y="4880785"/>
                  <a:pt x="2758717" y="4853791"/>
                </a:cubicBezTo>
                <a:cubicBezTo>
                  <a:pt x="2754589" y="4837915"/>
                  <a:pt x="2758831" y="4833539"/>
                  <a:pt x="2773428" y="4829858"/>
                </a:cubicBezTo>
                <a:cubicBezTo>
                  <a:pt x="2788026" y="4826178"/>
                  <a:pt x="2803458" y="4820761"/>
                  <a:pt x="2813611" y="4808534"/>
                </a:cubicBezTo>
                <a:cubicBezTo>
                  <a:pt x="2819072" y="4799399"/>
                  <a:pt x="2822795" y="4789429"/>
                  <a:pt x="2820922" y="4779980"/>
                </a:cubicBezTo>
                <a:cubicBezTo>
                  <a:pt x="2816861" y="4768411"/>
                  <a:pt x="2805287" y="4772474"/>
                  <a:pt x="2796668" y="4772612"/>
                </a:cubicBezTo>
                <a:cubicBezTo>
                  <a:pt x="2738910" y="4772674"/>
                  <a:pt x="2681603" y="4774021"/>
                  <a:pt x="2622107" y="4773249"/>
                </a:cubicBezTo>
                <a:lnTo>
                  <a:pt x="2591932" y="4771776"/>
                </a:lnTo>
                <a:lnTo>
                  <a:pt x="2581363" y="4784316"/>
                </a:lnTo>
                <a:cubicBezTo>
                  <a:pt x="2571376" y="4791016"/>
                  <a:pt x="2557281" y="4791697"/>
                  <a:pt x="2533973" y="4788867"/>
                </a:cubicBezTo>
                <a:cubicBezTo>
                  <a:pt x="2506747" y="4786794"/>
                  <a:pt x="2502347" y="4789267"/>
                  <a:pt x="2494641" y="4816770"/>
                </a:cubicBezTo>
                <a:cubicBezTo>
                  <a:pt x="2487900" y="4840836"/>
                  <a:pt x="2498074" y="4864084"/>
                  <a:pt x="2502607" y="4887605"/>
                </a:cubicBezTo>
                <a:cubicBezTo>
                  <a:pt x="2510439" y="4932445"/>
                  <a:pt x="2523908" y="4977012"/>
                  <a:pt x="2530777" y="5025291"/>
                </a:cubicBezTo>
                <a:cubicBezTo>
                  <a:pt x="2534074" y="5046611"/>
                  <a:pt x="2534207" y="5072605"/>
                  <a:pt x="2526229" y="5094470"/>
                </a:cubicBezTo>
                <a:cubicBezTo>
                  <a:pt x="2521688" y="5117298"/>
                  <a:pt x="2507797" y="5133797"/>
                  <a:pt x="2476444" y="5139834"/>
                </a:cubicBezTo>
                <a:cubicBezTo>
                  <a:pt x="2488275" y="5104218"/>
                  <a:pt x="2448950" y="5085771"/>
                  <a:pt x="2456379" y="5052626"/>
                </a:cubicBezTo>
                <a:cubicBezTo>
                  <a:pt x="2435621" y="5020847"/>
                  <a:pt x="2438376" y="4984539"/>
                  <a:pt x="2428893" y="4952213"/>
                </a:cubicBezTo>
                <a:cubicBezTo>
                  <a:pt x="2417209" y="4921126"/>
                  <a:pt x="2408687" y="4885362"/>
                  <a:pt x="2404842" y="4852765"/>
                </a:cubicBezTo>
                <a:cubicBezTo>
                  <a:pt x="2399900" y="4797610"/>
                  <a:pt x="2345447" y="4793459"/>
                  <a:pt x="2313953" y="4819852"/>
                </a:cubicBezTo>
                <a:cubicBezTo>
                  <a:pt x="2307352" y="4823562"/>
                  <a:pt x="2305426" y="4830439"/>
                  <a:pt x="2305700" y="4836077"/>
                </a:cubicBezTo>
                <a:cubicBezTo>
                  <a:pt x="2303773" y="4842953"/>
                  <a:pt x="2307486" y="4849557"/>
                  <a:pt x="2307760" y="4855197"/>
                </a:cubicBezTo>
                <a:cubicBezTo>
                  <a:pt x="2301982" y="4875825"/>
                  <a:pt x="2291528" y="4893287"/>
                  <a:pt x="2273652" y="4897541"/>
                </a:cubicBezTo>
                <a:cubicBezTo>
                  <a:pt x="2253574" y="4903035"/>
                  <a:pt x="2241475" y="4886661"/>
                  <a:pt x="2229651" y="4875929"/>
                </a:cubicBezTo>
                <a:cubicBezTo>
                  <a:pt x="2223740" y="4870562"/>
                  <a:pt x="2222228" y="4862722"/>
                  <a:pt x="2219754" y="4858320"/>
                </a:cubicBezTo>
                <a:cubicBezTo>
                  <a:pt x="2192808" y="4815533"/>
                  <a:pt x="2150045" y="4796122"/>
                  <a:pt x="2105490" y="4809581"/>
                </a:cubicBezTo>
                <a:cubicBezTo>
                  <a:pt x="2095451" y="4812326"/>
                  <a:pt x="2084449" y="4818511"/>
                  <a:pt x="2075923" y="4829098"/>
                </a:cubicBezTo>
                <a:cubicBezTo>
                  <a:pt x="2054741" y="4858383"/>
                  <a:pt x="2019261" y="4872533"/>
                  <a:pt x="1995879" y="4903056"/>
                </a:cubicBezTo>
                <a:cubicBezTo>
                  <a:pt x="1992718" y="4907729"/>
                  <a:pt x="1978003" y="4907311"/>
                  <a:pt x="1971127" y="4905382"/>
                </a:cubicBezTo>
                <a:cubicBezTo>
                  <a:pt x="1957377" y="4901526"/>
                  <a:pt x="1943627" y="4897668"/>
                  <a:pt x="1929602" y="4888172"/>
                </a:cubicBezTo>
                <a:cubicBezTo>
                  <a:pt x="1917777" y="4877438"/>
                  <a:pt x="1908976" y="4882386"/>
                  <a:pt x="1900724" y="4898612"/>
                </a:cubicBezTo>
                <a:cubicBezTo>
                  <a:pt x="1899761" y="4902049"/>
                  <a:pt x="1900035" y="4907689"/>
                  <a:pt x="1896871" y="4912363"/>
                </a:cubicBezTo>
                <a:cubicBezTo>
                  <a:pt x="1891507" y="4918275"/>
                  <a:pt x="1883944" y="4925423"/>
                  <a:pt x="1877068" y="4923495"/>
                </a:cubicBezTo>
                <a:cubicBezTo>
                  <a:pt x="1865518" y="4918402"/>
                  <a:pt x="1869644" y="4910289"/>
                  <a:pt x="1870333" y="4901212"/>
                </a:cubicBezTo>
                <a:cubicBezTo>
                  <a:pt x="1875838" y="4874945"/>
                  <a:pt x="1893855" y="4850334"/>
                  <a:pt x="1885608" y="4820209"/>
                </a:cubicBezTo>
                <a:cubicBezTo>
                  <a:pt x="1882860" y="4810168"/>
                  <a:pt x="1874473" y="4800399"/>
                  <a:pt x="1867872" y="4804109"/>
                </a:cubicBezTo>
                <a:cubicBezTo>
                  <a:pt x="1856871" y="4810294"/>
                  <a:pt x="1844630" y="4814276"/>
                  <a:pt x="1837342" y="4827064"/>
                </a:cubicBezTo>
                <a:cubicBezTo>
                  <a:pt x="1832253" y="4838614"/>
                  <a:pt x="1815886" y="4850711"/>
                  <a:pt x="1799662" y="4842451"/>
                </a:cubicBezTo>
                <a:cubicBezTo>
                  <a:pt x="1782199" y="4831991"/>
                  <a:pt x="1762537" y="4822766"/>
                  <a:pt x="1758003" y="4799247"/>
                </a:cubicBezTo>
                <a:cubicBezTo>
                  <a:pt x="1758965" y="4795808"/>
                  <a:pt x="1769967" y="4789623"/>
                  <a:pt x="1769692" y="4783984"/>
                </a:cubicBezTo>
                <a:cubicBezTo>
                  <a:pt x="1765706" y="4771742"/>
                  <a:pt x="1760484" y="4757298"/>
                  <a:pt x="1743295" y="4752477"/>
                </a:cubicBezTo>
                <a:cubicBezTo>
                  <a:pt x="1699843" y="4742143"/>
                  <a:pt x="1659281" y="4721494"/>
                  <a:pt x="1616518" y="4702082"/>
                </a:cubicBezTo>
                <a:cubicBezTo>
                  <a:pt x="1589980" y="4690930"/>
                  <a:pt x="1563302" y="4700133"/>
                  <a:pt x="1541847" y="4723780"/>
                </a:cubicBezTo>
                <a:cubicBezTo>
                  <a:pt x="1515028" y="4753336"/>
                  <a:pt x="1513791" y="4751137"/>
                  <a:pt x="1482305" y="4731179"/>
                </a:cubicBezTo>
                <a:cubicBezTo>
                  <a:pt x="1468280" y="4721683"/>
                  <a:pt x="1460166" y="4717553"/>
                  <a:pt x="1473783" y="4695417"/>
                </a:cubicBezTo>
                <a:cubicBezTo>
                  <a:pt x="1493726" y="4663929"/>
                  <a:pt x="1488645" y="4629131"/>
                  <a:pt x="1468846" y="4593913"/>
                </a:cubicBezTo>
                <a:cubicBezTo>
                  <a:pt x="1444102" y="4549890"/>
                  <a:pt x="1408904" y="4523329"/>
                  <a:pt x="1363940" y="4505154"/>
                </a:cubicBezTo>
                <a:cubicBezTo>
                  <a:pt x="1355828" y="4501025"/>
                  <a:pt x="1348953" y="4499096"/>
                  <a:pt x="1341662" y="4511882"/>
                </a:cubicBezTo>
                <a:cubicBezTo>
                  <a:pt x="1330247" y="4532784"/>
                  <a:pt x="1307968" y="4539514"/>
                  <a:pt x="1289128" y="4547206"/>
                </a:cubicBezTo>
                <a:cubicBezTo>
                  <a:pt x="1263686" y="4558610"/>
                  <a:pt x="1224087" y="4534523"/>
                  <a:pt x="1221480" y="4504127"/>
                </a:cubicBezTo>
                <a:cubicBezTo>
                  <a:pt x="1218870" y="4473732"/>
                  <a:pt x="1214062" y="4444570"/>
                  <a:pt x="1220530" y="4414866"/>
                </a:cubicBezTo>
                <a:cubicBezTo>
                  <a:pt x="1223419" y="4404551"/>
                  <a:pt x="1225345" y="4397676"/>
                  <a:pt x="1239097" y="4401534"/>
                </a:cubicBezTo>
                <a:cubicBezTo>
                  <a:pt x="1249407" y="4404427"/>
                  <a:pt x="1253261" y="4390675"/>
                  <a:pt x="1251750" y="4382834"/>
                </a:cubicBezTo>
                <a:cubicBezTo>
                  <a:pt x="1251202" y="4371557"/>
                  <a:pt x="1255052" y="4357804"/>
                  <a:pt x="1254504" y="4346526"/>
                </a:cubicBezTo>
                <a:cubicBezTo>
                  <a:pt x="1251755" y="4336486"/>
                  <a:pt x="1238969" y="4329190"/>
                  <a:pt x="1230581" y="4319421"/>
                </a:cubicBezTo>
                <a:cubicBezTo>
                  <a:pt x="1216765" y="4302566"/>
                  <a:pt x="1202948" y="4285711"/>
                  <a:pt x="1186758" y="4272364"/>
                </a:cubicBezTo>
                <a:lnTo>
                  <a:pt x="1175214" y="4264939"/>
                </a:lnTo>
                <a:lnTo>
                  <a:pt x="1161833" y="4266023"/>
                </a:lnTo>
                <a:cubicBezTo>
                  <a:pt x="1154415" y="4265067"/>
                  <a:pt x="1147356" y="4262915"/>
                  <a:pt x="1140837" y="4258967"/>
                </a:cubicBezTo>
                <a:lnTo>
                  <a:pt x="1128185" y="4246273"/>
                </a:lnTo>
                <a:lnTo>
                  <a:pt x="1114189" y="4244360"/>
                </a:lnTo>
                <a:cubicBezTo>
                  <a:pt x="1109687" y="4244719"/>
                  <a:pt x="1105528" y="4246333"/>
                  <a:pt x="1101745" y="4249907"/>
                </a:cubicBezTo>
                <a:cubicBezTo>
                  <a:pt x="1097344" y="4252381"/>
                  <a:pt x="1093356" y="4251725"/>
                  <a:pt x="1089334" y="4250366"/>
                </a:cubicBezTo>
                <a:lnTo>
                  <a:pt x="1081819" y="4248119"/>
                </a:lnTo>
                <a:lnTo>
                  <a:pt x="1066120" y="4264125"/>
                </a:lnTo>
                <a:cubicBezTo>
                  <a:pt x="1059898" y="4273698"/>
                  <a:pt x="1055110" y="4284226"/>
                  <a:pt x="1050323" y="4294755"/>
                </a:cubicBezTo>
                <a:cubicBezTo>
                  <a:pt x="1036917" y="4327300"/>
                  <a:pt x="1015857" y="4348360"/>
                  <a:pt x="983313" y="4357938"/>
                </a:cubicBezTo>
                <a:cubicBezTo>
                  <a:pt x="975658" y="4350281"/>
                  <a:pt x="968002" y="4342625"/>
                  <a:pt x="960346" y="4334969"/>
                </a:cubicBezTo>
                <a:cubicBezTo>
                  <a:pt x="971834" y="4319654"/>
                  <a:pt x="985236" y="4306251"/>
                  <a:pt x="1002467" y="4292849"/>
                </a:cubicBezTo>
                <a:cubicBezTo>
                  <a:pt x="1013954" y="4281362"/>
                  <a:pt x="1027355" y="4271788"/>
                  <a:pt x="1033100" y="4258387"/>
                </a:cubicBezTo>
                <a:cubicBezTo>
                  <a:pt x="1065652" y="4210525"/>
                  <a:pt x="1052257" y="4177986"/>
                  <a:pt x="998661" y="4158853"/>
                </a:cubicBezTo>
                <a:cubicBezTo>
                  <a:pt x="958462" y="4149287"/>
                  <a:pt x="954636" y="4141631"/>
                  <a:pt x="956556" y="4105261"/>
                </a:cubicBezTo>
                <a:cubicBezTo>
                  <a:pt x="960392" y="4063146"/>
                  <a:pt x="946994" y="4049748"/>
                  <a:pt x="904879" y="4057413"/>
                </a:cubicBezTo>
                <a:cubicBezTo>
                  <a:pt x="899136" y="4059328"/>
                  <a:pt x="891479" y="4063158"/>
                  <a:pt x="885736" y="4065073"/>
                </a:cubicBezTo>
                <a:cubicBezTo>
                  <a:pt x="843619" y="4080393"/>
                  <a:pt x="822567" y="4059341"/>
                  <a:pt x="818745" y="4013399"/>
                </a:cubicBezTo>
                <a:cubicBezTo>
                  <a:pt x="820662" y="4000000"/>
                  <a:pt x="822578" y="3986599"/>
                  <a:pt x="826409" y="3971284"/>
                </a:cubicBezTo>
                <a:cubicBezTo>
                  <a:pt x="834075" y="3917683"/>
                  <a:pt x="847483" y="3865997"/>
                  <a:pt x="870463" y="3816223"/>
                </a:cubicBezTo>
                <a:cubicBezTo>
                  <a:pt x="887698" y="3779849"/>
                  <a:pt x="883874" y="3753050"/>
                  <a:pt x="849420" y="3733913"/>
                </a:cubicBezTo>
                <a:cubicBezTo>
                  <a:pt x="845592" y="3730085"/>
                  <a:pt x="841764" y="3726257"/>
                  <a:pt x="837936" y="3722429"/>
                </a:cubicBezTo>
                <a:cubicBezTo>
                  <a:pt x="820712" y="3697547"/>
                  <a:pt x="820715" y="3682233"/>
                  <a:pt x="847517" y="3670743"/>
                </a:cubicBezTo>
                <a:lnTo>
                  <a:pt x="871187" y="3654468"/>
                </a:lnTo>
                <a:lnTo>
                  <a:pt x="862921" y="3655033"/>
                </a:lnTo>
                <a:lnTo>
                  <a:pt x="865726" y="3649731"/>
                </a:lnTo>
                <a:cubicBezTo>
                  <a:pt x="872742" y="3631304"/>
                  <a:pt x="907125" y="3594598"/>
                  <a:pt x="920326" y="3587177"/>
                </a:cubicBezTo>
                <a:lnTo>
                  <a:pt x="925490" y="3584399"/>
                </a:lnTo>
                <a:lnTo>
                  <a:pt x="928649" y="3574777"/>
                </a:lnTo>
                <a:cubicBezTo>
                  <a:pt x="929489" y="3567001"/>
                  <a:pt x="928593" y="3559165"/>
                  <a:pt x="925932" y="3550999"/>
                </a:cubicBezTo>
                <a:lnTo>
                  <a:pt x="917654" y="3534979"/>
                </a:lnTo>
                <a:lnTo>
                  <a:pt x="912238" y="3534153"/>
                </a:lnTo>
                <a:cubicBezTo>
                  <a:pt x="905209" y="3531949"/>
                  <a:pt x="898814" y="3528302"/>
                  <a:pt x="892558" y="3527474"/>
                </a:cubicBezTo>
                <a:cubicBezTo>
                  <a:pt x="879637" y="3494184"/>
                  <a:pt x="853232" y="3509027"/>
                  <a:pt x="830681" y="3510117"/>
                </a:cubicBezTo>
                <a:cubicBezTo>
                  <a:pt x="759587" y="3512423"/>
                  <a:pt x="693717" y="3529172"/>
                  <a:pt x="626610" y="3543722"/>
                </a:cubicBezTo>
                <a:cubicBezTo>
                  <a:pt x="613133" y="3545504"/>
                  <a:pt x="597458" y="3548522"/>
                  <a:pt x="581781" y="3551541"/>
                </a:cubicBezTo>
                <a:cubicBezTo>
                  <a:pt x="560466" y="3554832"/>
                  <a:pt x="538189" y="3561561"/>
                  <a:pt x="534885" y="3586592"/>
                </a:cubicBezTo>
                <a:cubicBezTo>
                  <a:pt x="531032" y="3600343"/>
                  <a:pt x="518793" y="3604326"/>
                  <a:pt x="508756" y="3607073"/>
                </a:cubicBezTo>
                <a:cubicBezTo>
                  <a:pt x="497754" y="3613256"/>
                  <a:pt x="482766" y="3607199"/>
                  <a:pt x="473000" y="3615583"/>
                </a:cubicBezTo>
                <a:cubicBezTo>
                  <a:pt x="468600" y="3618056"/>
                  <a:pt x="454850" y="3614200"/>
                  <a:pt x="451138" y="3607596"/>
                </a:cubicBezTo>
                <a:cubicBezTo>
                  <a:pt x="431341" y="3583966"/>
                  <a:pt x="418198" y="3540301"/>
                  <a:pt x="426615" y="3498773"/>
                </a:cubicBezTo>
                <a:lnTo>
                  <a:pt x="434951" y="3478138"/>
                </a:lnTo>
                <a:lnTo>
                  <a:pt x="0" y="3478138"/>
                </a:ln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&amp; Send to Back </a:t>
            </a:r>
            <a:endParaRPr lang="ko-KR" altLang="en-US" dirty="0"/>
          </a:p>
        </p:txBody>
      </p:sp>
    </p:spTree>
    <p:extLst>
      <p:ext uri="{BB962C8B-B14F-4D97-AF65-F5344CB8AC3E}">
        <p14:creationId xmlns:p14="http://schemas.microsoft.com/office/powerpoint/2010/main" val="32113438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1_캡션 있는 콘텐츠">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C0D10032-074E-4CA2-ABA5-9CD5B90CB803}"/>
              </a:ext>
            </a:extLst>
          </p:cNvPr>
          <p:cNvSpPr>
            <a:spLocks noGrp="1"/>
          </p:cNvSpPr>
          <p:nvPr>
            <p:ph type="pic" idx="16" hasCustomPrompt="1"/>
          </p:nvPr>
        </p:nvSpPr>
        <p:spPr>
          <a:xfrm>
            <a:off x="558349" y="520166"/>
            <a:ext cx="4728531" cy="5817668"/>
          </a:xfrm>
          <a:custGeom>
            <a:avLst/>
            <a:gdLst>
              <a:gd name="connsiteX0" fmla="*/ 548548 w 4728531"/>
              <a:gd name="connsiteY0" fmla="*/ 4778763 h 5817668"/>
              <a:gd name="connsiteX1" fmla="*/ 1038907 w 4728531"/>
              <a:gd name="connsiteY1" fmla="*/ 5326503 h 5817668"/>
              <a:gd name="connsiteX2" fmla="*/ 491166 w 4728531"/>
              <a:gd name="connsiteY2" fmla="*/ 5816862 h 5817668"/>
              <a:gd name="connsiteX3" fmla="*/ 807 w 4728531"/>
              <a:gd name="connsiteY3" fmla="*/ 5269121 h 5817668"/>
              <a:gd name="connsiteX4" fmla="*/ 548548 w 4728531"/>
              <a:gd name="connsiteY4" fmla="*/ 4778763 h 5817668"/>
              <a:gd name="connsiteX5" fmla="*/ 2582068 w 4728531"/>
              <a:gd name="connsiteY5" fmla="*/ 2704 h 5817668"/>
              <a:gd name="connsiteX6" fmla="*/ 2756083 w 4728531"/>
              <a:gd name="connsiteY6" fmla="*/ 3767 h 5817668"/>
              <a:gd name="connsiteX7" fmla="*/ 3929376 w 4728531"/>
              <a:gd name="connsiteY7" fmla="*/ 449548 h 5817668"/>
              <a:gd name="connsiteX8" fmla="*/ 4286615 w 4728531"/>
              <a:gd name="connsiteY8" fmla="*/ 3129325 h 5817668"/>
              <a:gd name="connsiteX9" fmla="*/ 4355478 w 4728531"/>
              <a:gd name="connsiteY9" fmla="*/ 4036880 h 5817668"/>
              <a:gd name="connsiteX10" fmla="*/ 3844862 w 4728531"/>
              <a:gd name="connsiteY10" fmla="*/ 4021634 h 5817668"/>
              <a:gd name="connsiteX11" fmla="*/ 3795512 w 4728531"/>
              <a:gd name="connsiteY11" fmla="*/ 4317879 h 5817668"/>
              <a:gd name="connsiteX12" fmla="*/ 3646861 w 4728531"/>
              <a:gd name="connsiteY12" fmla="*/ 4323548 h 5817668"/>
              <a:gd name="connsiteX13" fmla="*/ 3606580 w 4728531"/>
              <a:gd name="connsiteY13" fmla="*/ 4469298 h 5817668"/>
              <a:gd name="connsiteX14" fmla="*/ 3369990 w 4728531"/>
              <a:gd name="connsiteY14" fmla="*/ 4521018 h 5817668"/>
              <a:gd name="connsiteX15" fmla="*/ 2899355 w 4728531"/>
              <a:gd name="connsiteY15" fmla="*/ 4971677 h 5817668"/>
              <a:gd name="connsiteX16" fmla="*/ 2141841 w 4728531"/>
              <a:gd name="connsiteY16" fmla="*/ 4344012 h 5817668"/>
              <a:gd name="connsiteX17" fmla="*/ 1400078 w 4728531"/>
              <a:gd name="connsiteY17" fmla="*/ 4911033 h 5817668"/>
              <a:gd name="connsiteX18" fmla="*/ 589931 w 4728531"/>
              <a:gd name="connsiteY18" fmla="*/ 4419825 h 5817668"/>
              <a:gd name="connsiteX19" fmla="*/ 1652307 w 4728531"/>
              <a:gd name="connsiteY19" fmla="*/ 2931722 h 5817668"/>
              <a:gd name="connsiteX20" fmla="*/ 3043158 w 4728531"/>
              <a:gd name="connsiteY20" fmla="*/ 2561200 h 5817668"/>
              <a:gd name="connsiteX21" fmla="*/ 3036113 w 4728531"/>
              <a:gd name="connsiteY21" fmla="*/ 2555987 h 5817668"/>
              <a:gd name="connsiteX22" fmla="*/ 3772668 w 4728531"/>
              <a:gd name="connsiteY22" fmla="*/ 1716322 h 5817668"/>
              <a:gd name="connsiteX23" fmla="*/ 2840209 w 4728531"/>
              <a:gd name="connsiteY23" fmla="*/ 737058 h 5817668"/>
              <a:gd name="connsiteX24" fmla="*/ 2096020 w 4728531"/>
              <a:gd name="connsiteY24" fmla="*/ 1003904 h 5817668"/>
              <a:gd name="connsiteX25" fmla="*/ 1445846 w 4728531"/>
              <a:gd name="connsiteY25" fmla="*/ 541122 h 5817668"/>
              <a:gd name="connsiteX26" fmla="*/ 2582068 w 4728531"/>
              <a:gd name="connsiteY26" fmla="*/ 2704 h 581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28531" h="5817668">
                <a:moveTo>
                  <a:pt x="548548" y="4778763"/>
                </a:moveTo>
                <a:cubicBezTo>
                  <a:pt x="835211" y="4794608"/>
                  <a:pt x="1054752" y="5039839"/>
                  <a:pt x="1038907" y="5326503"/>
                </a:cubicBezTo>
                <a:cubicBezTo>
                  <a:pt x="1023061" y="5613167"/>
                  <a:pt x="777829" y="5832707"/>
                  <a:pt x="491166" y="5816862"/>
                </a:cubicBezTo>
                <a:cubicBezTo>
                  <a:pt x="204503" y="5801016"/>
                  <a:pt x="-15038" y="5555785"/>
                  <a:pt x="807" y="5269121"/>
                </a:cubicBezTo>
                <a:cubicBezTo>
                  <a:pt x="16653" y="4982458"/>
                  <a:pt x="261885" y="4762917"/>
                  <a:pt x="548548" y="4778763"/>
                </a:cubicBezTo>
                <a:close/>
                <a:moveTo>
                  <a:pt x="2582068" y="2704"/>
                </a:moveTo>
                <a:cubicBezTo>
                  <a:pt x="2640139" y="-1161"/>
                  <a:pt x="2698224" y="-946"/>
                  <a:pt x="2756083" y="3767"/>
                </a:cubicBezTo>
                <a:cubicBezTo>
                  <a:pt x="3132633" y="34436"/>
                  <a:pt x="3493967" y="91474"/>
                  <a:pt x="3929376" y="449548"/>
                </a:cubicBezTo>
                <a:cubicBezTo>
                  <a:pt x="4919800" y="1129412"/>
                  <a:pt x="4930126" y="2421201"/>
                  <a:pt x="4286615" y="3129325"/>
                </a:cubicBezTo>
                <a:cubicBezTo>
                  <a:pt x="4309568" y="3431842"/>
                  <a:pt x="4389355" y="4005541"/>
                  <a:pt x="4355478" y="4036880"/>
                </a:cubicBezTo>
                <a:cubicBezTo>
                  <a:pt x="4255653" y="4142484"/>
                  <a:pt x="4016098" y="4042610"/>
                  <a:pt x="3844862" y="4021634"/>
                </a:cubicBezTo>
                <a:cubicBezTo>
                  <a:pt x="3836003" y="4129147"/>
                  <a:pt x="3822393" y="4296348"/>
                  <a:pt x="3795512" y="4317879"/>
                </a:cubicBezTo>
                <a:cubicBezTo>
                  <a:pt x="3758886" y="4332019"/>
                  <a:pt x="3700874" y="4326476"/>
                  <a:pt x="3646861" y="4323548"/>
                </a:cubicBezTo>
                <a:cubicBezTo>
                  <a:pt x="3633433" y="4372131"/>
                  <a:pt x="3646781" y="4449628"/>
                  <a:pt x="3606580" y="4469298"/>
                </a:cubicBezTo>
                <a:cubicBezTo>
                  <a:pt x="3537513" y="4494843"/>
                  <a:pt x="3434899" y="4475631"/>
                  <a:pt x="3369990" y="4521018"/>
                </a:cubicBezTo>
                <a:cubicBezTo>
                  <a:pt x="3252468" y="4578984"/>
                  <a:pt x="3247184" y="5024253"/>
                  <a:pt x="2899355" y="4971677"/>
                </a:cubicBezTo>
                <a:cubicBezTo>
                  <a:pt x="2598277" y="4909574"/>
                  <a:pt x="2355586" y="4565959"/>
                  <a:pt x="2141841" y="4344012"/>
                </a:cubicBezTo>
                <a:cubicBezTo>
                  <a:pt x="1981764" y="4163762"/>
                  <a:pt x="1622817" y="4698394"/>
                  <a:pt x="1400078" y="4911033"/>
                </a:cubicBezTo>
                <a:cubicBezTo>
                  <a:pt x="1075556" y="4771974"/>
                  <a:pt x="813353" y="4605488"/>
                  <a:pt x="589931" y="4419825"/>
                </a:cubicBezTo>
                <a:cubicBezTo>
                  <a:pt x="979653" y="3891924"/>
                  <a:pt x="1424727" y="3149577"/>
                  <a:pt x="1652307" y="2931722"/>
                </a:cubicBezTo>
                <a:cubicBezTo>
                  <a:pt x="1885400" y="2693969"/>
                  <a:pt x="2613272" y="2686571"/>
                  <a:pt x="3043158" y="2561200"/>
                </a:cubicBezTo>
                <a:lnTo>
                  <a:pt x="3036113" y="2555987"/>
                </a:lnTo>
                <a:cubicBezTo>
                  <a:pt x="3441848" y="2464034"/>
                  <a:pt x="3749810" y="2129847"/>
                  <a:pt x="3772668" y="1716322"/>
                </a:cubicBezTo>
                <a:cubicBezTo>
                  <a:pt x="3800903" y="1205517"/>
                  <a:pt x="3383428" y="767085"/>
                  <a:pt x="2840209" y="737058"/>
                </a:cubicBezTo>
                <a:cubicBezTo>
                  <a:pt x="2550766" y="721060"/>
                  <a:pt x="2284022" y="824238"/>
                  <a:pt x="2096020" y="1003904"/>
                </a:cubicBezTo>
                <a:lnTo>
                  <a:pt x="1445846" y="541122"/>
                </a:lnTo>
                <a:cubicBezTo>
                  <a:pt x="1769624" y="256775"/>
                  <a:pt x="2175558" y="29760"/>
                  <a:pt x="2582068" y="2704"/>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9866563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43_Images &amp; Contents Layout">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EB0C60AC-17D1-47A8-A33F-85C3824468D4}"/>
              </a:ext>
            </a:extLst>
          </p:cNvPr>
          <p:cNvSpPr>
            <a:spLocks noGrp="1"/>
          </p:cNvSpPr>
          <p:nvPr>
            <p:ph type="pic" sz="quarter" idx="10" hasCustomPrompt="1"/>
          </p:nvPr>
        </p:nvSpPr>
        <p:spPr>
          <a:xfrm>
            <a:off x="1" y="0"/>
            <a:ext cx="4068000" cy="3429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&amp; Send to Back</a:t>
            </a:r>
            <a:endParaRPr lang="ko-KR" altLang="en-US" dirty="0"/>
          </a:p>
        </p:txBody>
      </p:sp>
      <p:sp>
        <p:nvSpPr>
          <p:cNvPr id="3" name="그림 개체 틀 8">
            <a:extLst>
              <a:ext uri="{FF2B5EF4-FFF2-40B4-BE49-F238E27FC236}">
                <a16:creationId xmlns:a16="http://schemas.microsoft.com/office/drawing/2014/main" id="{B402172D-BBC8-4691-988A-FAE2D859BF8E}"/>
              </a:ext>
            </a:extLst>
          </p:cNvPr>
          <p:cNvSpPr>
            <a:spLocks noGrp="1"/>
          </p:cNvSpPr>
          <p:nvPr>
            <p:ph type="pic" sz="quarter" idx="11" hasCustomPrompt="1"/>
          </p:nvPr>
        </p:nvSpPr>
        <p:spPr>
          <a:xfrm>
            <a:off x="4068001" y="3429000"/>
            <a:ext cx="4068000" cy="3429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&amp; Send to Back</a:t>
            </a:r>
            <a:endParaRPr lang="ko-KR" altLang="en-US" dirty="0"/>
          </a:p>
        </p:txBody>
      </p:sp>
    </p:spTree>
    <p:extLst>
      <p:ext uri="{BB962C8B-B14F-4D97-AF65-F5344CB8AC3E}">
        <p14:creationId xmlns:p14="http://schemas.microsoft.com/office/powerpoint/2010/main" val="836467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617063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7011793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6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4372416" y="1897460"/>
            <a:ext cx="3240000" cy="3240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800617" y="2221460"/>
            <a:ext cx="2592000" cy="2592000"/>
          </a:xfrm>
          <a:prstGeom prst="rect">
            <a:avLst/>
          </a:prstGeom>
          <a:solidFill>
            <a:schemeClr val="bg1">
              <a:lumMod val="95000"/>
            </a:schemeClr>
          </a:solidFill>
          <a:ln w="38100">
            <a:solidFill>
              <a:schemeClr val="accent2"/>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8816014" y="2221460"/>
            <a:ext cx="2592000" cy="2592000"/>
          </a:xfrm>
          <a:prstGeom prst="rect">
            <a:avLst/>
          </a:prstGeom>
          <a:solidFill>
            <a:schemeClr val="bg1">
              <a:lumMod val="95000"/>
            </a:schemeClr>
          </a:solidFill>
          <a:ln w="38100">
            <a:solidFill>
              <a:schemeClr val="accent4"/>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제목 1">
            <a:extLst>
              <a:ext uri="{FF2B5EF4-FFF2-40B4-BE49-F238E27FC236}">
                <a16:creationId xmlns:a16="http://schemas.microsoft.com/office/drawing/2014/main" id="{75F8091E-F1D1-4432-A03D-CA0EF01ADACA}"/>
              </a:ext>
            </a:extLst>
          </p:cNvPr>
          <p:cNvSpPr>
            <a:spLocks noGrp="1"/>
          </p:cNvSpPr>
          <p:nvPr>
            <p:ph type="title" hasCustomPrompt="1"/>
          </p:nvPr>
        </p:nvSpPr>
        <p:spPr>
          <a:xfrm>
            <a:off x="0" y="260648"/>
            <a:ext cx="12192000" cy="504056"/>
          </a:xfrm>
          <a:prstGeom prst="rect">
            <a:avLst/>
          </a:prstGeom>
        </p:spPr>
        <p:txBody>
          <a:bodyPr anchor="ctr">
            <a:noAutofit/>
          </a:bodyPr>
          <a:lstStyle>
            <a:lvl1pPr algn="ctr">
              <a:defRPr sz="3600" b="0" baseline="0">
                <a:solidFill>
                  <a:schemeClr val="tx1">
                    <a:lumMod val="75000"/>
                    <a:lumOff val="25000"/>
                  </a:schemeClr>
                </a:solidFill>
              </a:defRPr>
            </a:lvl1pPr>
          </a:lstStyle>
          <a:p>
            <a:r>
              <a:rPr lang="en-US" altLang="ko-KR" dirty="0"/>
              <a:t>BASIC LAYOUT</a:t>
            </a:r>
            <a:endParaRPr lang="ko-KR" altLang="en-US" dirty="0"/>
          </a:p>
        </p:txBody>
      </p:sp>
      <p:sp>
        <p:nvSpPr>
          <p:cNvPr id="9" name="텍스트 개체 틀 2">
            <a:extLst>
              <a:ext uri="{FF2B5EF4-FFF2-40B4-BE49-F238E27FC236}">
                <a16:creationId xmlns:a16="http://schemas.microsoft.com/office/drawing/2014/main" id="{0B231A61-2323-46B3-86EA-6D772A043A46}"/>
              </a:ext>
            </a:extLst>
          </p:cNvPr>
          <p:cNvSpPr>
            <a:spLocks noGrp="1"/>
          </p:cNvSpPr>
          <p:nvPr>
            <p:ph type="body" sz="quarter" idx="41" hasCustomPrompt="1"/>
          </p:nvPr>
        </p:nvSpPr>
        <p:spPr>
          <a:xfrm>
            <a:off x="0" y="790582"/>
            <a:ext cx="12192000" cy="216024"/>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1200">
                <a:solidFill>
                  <a:schemeClr val="tx1">
                    <a:lumMod val="75000"/>
                    <a:lumOff val="2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73571417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9802620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7649719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95850524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249037" y="4096731"/>
            <a:ext cx="784167" cy="2040796"/>
            <a:chOff x="3457750" y="2714825"/>
            <a:chExt cx="373650" cy="972425"/>
          </a:xfrm>
        </p:grpSpPr>
        <p:sp>
          <p:nvSpPr>
            <p:cNvPr id="10" name="Google Shape;10;p2"/>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 name="Google Shape;14;p2"/>
          <p:cNvGrpSpPr/>
          <p:nvPr/>
        </p:nvGrpSpPr>
        <p:grpSpPr>
          <a:xfrm rot="-5400000">
            <a:off x="2204637" y="512091"/>
            <a:ext cx="2201427" cy="2202216"/>
            <a:chOff x="1425475" y="2707650"/>
            <a:chExt cx="766300" cy="766575"/>
          </a:xfrm>
        </p:grpSpPr>
        <p:sp>
          <p:nvSpPr>
            <p:cNvPr id="15" name="Google Shape;15;p2"/>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2"/>
          <p:cNvSpPr/>
          <p:nvPr/>
        </p:nvSpPr>
        <p:spPr>
          <a:xfrm>
            <a:off x="417767" y="933700"/>
            <a:ext cx="4356400" cy="4356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 name="Google Shape;31;p2"/>
          <p:cNvGrpSpPr/>
          <p:nvPr/>
        </p:nvGrpSpPr>
        <p:grpSpPr>
          <a:xfrm>
            <a:off x="738671" y="1365444"/>
            <a:ext cx="697703" cy="693024"/>
            <a:chOff x="4822550" y="1805400"/>
            <a:chExt cx="176075" cy="174900"/>
          </a:xfrm>
        </p:grpSpPr>
        <p:sp>
          <p:nvSpPr>
            <p:cNvPr id="32" name="Google Shape;32;p2"/>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 name="Google Shape;40;p2"/>
          <p:cNvSpPr/>
          <p:nvPr/>
        </p:nvSpPr>
        <p:spPr>
          <a:xfrm rot="-5400000">
            <a:off x="5353133" y="214167"/>
            <a:ext cx="92000" cy="11861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 name="Google Shape;41;p2"/>
          <p:cNvGrpSpPr/>
          <p:nvPr/>
        </p:nvGrpSpPr>
        <p:grpSpPr>
          <a:xfrm rot="-5400000">
            <a:off x="10601289" y="225357"/>
            <a:ext cx="1279492" cy="1279492"/>
            <a:chOff x="-763875" y="1722750"/>
            <a:chExt cx="933300" cy="933300"/>
          </a:xfrm>
        </p:grpSpPr>
        <p:sp>
          <p:nvSpPr>
            <p:cNvPr id="42" name="Google Shape;42;p2"/>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 name="Google Shape;46;p2"/>
          <p:cNvGrpSpPr/>
          <p:nvPr/>
        </p:nvGrpSpPr>
        <p:grpSpPr>
          <a:xfrm>
            <a:off x="11039183" y="5833069"/>
            <a:ext cx="1869092" cy="623391"/>
            <a:chOff x="1908650" y="3874300"/>
            <a:chExt cx="648750" cy="216375"/>
          </a:xfrm>
        </p:grpSpPr>
        <p:sp>
          <p:nvSpPr>
            <p:cNvPr id="47" name="Google Shape;47;p2"/>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 name="Google Shape;59;p2"/>
          <p:cNvSpPr/>
          <p:nvPr/>
        </p:nvSpPr>
        <p:spPr>
          <a:xfrm>
            <a:off x="10896502" y="-114142"/>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10333614" y="-114141"/>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2"/>
          <p:cNvSpPr/>
          <p:nvPr/>
        </p:nvSpPr>
        <p:spPr>
          <a:xfrm rot="-3527629">
            <a:off x="4450090" y="2108599"/>
            <a:ext cx="719217" cy="1068480"/>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2"/>
          <p:cNvSpPr txBox="1">
            <a:spLocks noGrp="1"/>
          </p:cNvSpPr>
          <p:nvPr>
            <p:ph type="ctrTitle"/>
          </p:nvPr>
        </p:nvSpPr>
        <p:spPr>
          <a:xfrm>
            <a:off x="4523200" y="2561600"/>
            <a:ext cx="6735600" cy="18596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63" name="Google Shape;63;p2"/>
          <p:cNvSpPr txBox="1">
            <a:spLocks noGrp="1"/>
          </p:cNvSpPr>
          <p:nvPr>
            <p:ph type="subTitle" idx="1"/>
          </p:nvPr>
        </p:nvSpPr>
        <p:spPr>
          <a:xfrm>
            <a:off x="4522932" y="4414367"/>
            <a:ext cx="6735600" cy="3876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500"/>
              <a:buNone/>
              <a:defRPr sz="2667"/>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76342646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4"/>
        <p:cNvGrpSpPr/>
        <p:nvPr/>
      </p:nvGrpSpPr>
      <p:grpSpPr>
        <a:xfrm>
          <a:off x="0" y="0"/>
          <a:ext cx="0" cy="0"/>
          <a:chOff x="0" y="0"/>
          <a:chExt cx="0" cy="0"/>
        </a:xfrm>
      </p:grpSpPr>
      <p:sp>
        <p:nvSpPr>
          <p:cNvPr id="65" name="Google Shape;65;p3"/>
          <p:cNvSpPr/>
          <p:nvPr/>
        </p:nvSpPr>
        <p:spPr>
          <a:xfrm rot="10800000" flipH="1">
            <a:off x="712028" y="5161705"/>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3"/>
          <p:cNvSpPr/>
          <p:nvPr/>
        </p:nvSpPr>
        <p:spPr>
          <a:xfrm rot="10800000" flipH="1">
            <a:off x="149141" y="472999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3"/>
          <p:cNvSpPr/>
          <p:nvPr/>
        </p:nvSpPr>
        <p:spPr>
          <a:xfrm rot="-5400000">
            <a:off x="4726900" y="297000"/>
            <a:ext cx="92000" cy="11861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3"/>
          <p:cNvSpPr txBox="1">
            <a:spLocks noGrp="1"/>
          </p:cNvSpPr>
          <p:nvPr>
            <p:ph type="title"/>
          </p:nvPr>
        </p:nvSpPr>
        <p:spPr>
          <a:xfrm>
            <a:off x="6096000" y="3055903"/>
            <a:ext cx="5145200" cy="1122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6000">
                <a:solidFill>
                  <a:schemeClr val="accent1"/>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69" name="Google Shape;69;p3"/>
          <p:cNvSpPr txBox="1">
            <a:spLocks noGrp="1"/>
          </p:cNvSpPr>
          <p:nvPr>
            <p:ph type="title" idx="2" hasCustomPrompt="1"/>
          </p:nvPr>
        </p:nvSpPr>
        <p:spPr>
          <a:xfrm>
            <a:off x="6096000" y="2113873"/>
            <a:ext cx="5145200" cy="90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333">
                <a:solidFill>
                  <a:schemeClr val="accent4"/>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0" name="Google Shape;70;p3"/>
          <p:cNvSpPr txBox="1">
            <a:spLocks noGrp="1"/>
          </p:cNvSpPr>
          <p:nvPr>
            <p:ph type="subTitle" idx="1"/>
          </p:nvPr>
        </p:nvSpPr>
        <p:spPr>
          <a:xfrm>
            <a:off x="7103200" y="4188519"/>
            <a:ext cx="4138000" cy="6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500"/>
              <a:buNone/>
              <a:defRPr sz="2267"/>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grpSp>
        <p:nvGrpSpPr>
          <p:cNvPr id="71" name="Google Shape;71;p3"/>
          <p:cNvGrpSpPr/>
          <p:nvPr/>
        </p:nvGrpSpPr>
        <p:grpSpPr>
          <a:xfrm flipH="1">
            <a:off x="-338380" y="2485957"/>
            <a:ext cx="2201427" cy="2202216"/>
            <a:chOff x="1425475" y="2707650"/>
            <a:chExt cx="766300" cy="766575"/>
          </a:xfrm>
        </p:grpSpPr>
        <p:sp>
          <p:nvSpPr>
            <p:cNvPr id="72" name="Google Shape;72;p3"/>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3"/>
          <p:cNvGrpSpPr/>
          <p:nvPr/>
        </p:nvGrpSpPr>
        <p:grpSpPr>
          <a:xfrm flipH="1">
            <a:off x="1044325" y="483529"/>
            <a:ext cx="1016177" cy="1233779"/>
            <a:chOff x="5270675" y="1740975"/>
            <a:chExt cx="288250" cy="349975"/>
          </a:xfrm>
        </p:grpSpPr>
        <p:sp>
          <p:nvSpPr>
            <p:cNvPr id="88" name="Google Shape;88;p3"/>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3"/>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3"/>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3"/>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3"/>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 name="Google Shape;99;p3"/>
          <p:cNvGrpSpPr/>
          <p:nvPr/>
        </p:nvGrpSpPr>
        <p:grpSpPr>
          <a:xfrm flipH="1">
            <a:off x="4816011" y="4729995"/>
            <a:ext cx="697703" cy="693024"/>
            <a:chOff x="4822550" y="1805400"/>
            <a:chExt cx="176075" cy="174900"/>
          </a:xfrm>
        </p:grpSpPr>
        <p:sp>
          <p:nvSpPr>
            <p:cNvPr id="100" name="Google Shape;100;p3"/>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8" name="Google Shape;108;p3"/>
          <p:cNvSpPr/>
          <p:nvPr/>
        </p:nvSpPr>
        <p:spPr>
          <a:xfrm flipH="1">
            <a:off x="879659" y="4136530"/>
            <a:ext cx="546176" cy="81136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3"/>
          <p:cNvSpPr/>
          <p:nvPr/>
        </p:nvSpPr>
        <p:spPr>
          <a:xfrm flipH="1">
            <a:off x="5398261" y="659766"/>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0" name="Google Shape;110;p3"/>
          <p:cNvGrpSpPr/>
          <p:nvPr/>
        </p:nvGrpSpPr>
        <p:grpSpPr>
          <a:xfrm flipH="1">
            <a:off x="10401837" y="5915901"/>
            <a:ext cx="1869092" cy="623391"/>
            <a:chOff x="1908650" y="3874300"/>
            <a:chExt cx="648750" cy="216375"/>
          </a:xfrm>
        </p:grpSpPr>
        <p:sp>
          <p:nvSpPr>
            <p:cNvPr id="111" name="Google Shape;111;p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3" name="Google Shape;123;p3"/>
          <p:cNvSpPr/>
          <p:nvPr/>
        </p:nvSpPr>
        <p:spPr>
          <a:xfrm rot="5400000" flipH="1">
            <a:off x="11727070" y="54253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1234933" y="591500"/>
            <a:ext cx="4356400" cy="4356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3"/>
          <p:cNvSpPr/>
          <p:nvPr/>
        </p:nvSpPr>
        <p:spPr>
          <a:xfrm rot="5400000" flipH="1">
            <a:off x="11355203" y="54253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6" name="Google Shape;126;p3"/>
          <p:cNvGrpSpPr/>
          <p:nvPr/>
        </p:nvGrpSpPr>
        <p:grpSpPr>
          <a:xfrm flipH="1">
            <a:off x="10648135" y="-2367"/>
            <a:ext cx="546167" cy="1773085"/>
            <a:chOff x="713225" y="-66200"/>
            <a:chExt cx="409625" cy="1329814"/>
          </a:xfrm>
        </p:grpSpPr>
        <p:sp>
          <p:nvSpPr>
            <p:cNvPr id="127" name="Google Shape;127;p3"/>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9069467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3"/>
        <p:cNvGrpSpPr/>
        <p:nvPr/>
      </p:nvGrpSpPr>
      <p:grpSpPr>
        <a:xfrm>
          <a:off x="0" y="0"/>
          <a:ext cx="0" cy="0"/>
          <a:chOff x="0" y="0"/>
          <a:chExt cx="0" cy="0"/>
        </a:xfrm>
      </p:grpSpPr>
      <p:sp>
        <p:nvSpPr>
          <p:cNvPr id="134" name="Google Shape;134;p4"/>
          <p:cNvSpPr txBox="1">
            <a:spLocks noGrp="1"/>
          </p:cNvSpPr>
          <p:nvPr>
            <p:ph type="body" idx="1"/>
          </p:nvPr>
        </p:nvSpPr>
        <p:spPr>
          <a:xfrm>
            <a:off x="960000" y="1743033"/>
            <a:ext cx="10272000" cy="4401600"/>
          </a:xfrm>
          <a:prstGeom prst="rect">
            <a:avLst/>
          </a:prstGeom>
        </p:spPr>
        <p:txBody>
          <a:bodyPr spcFirstLastPara="1" wrap="square" lIns="91425" tIns="91425" rIns="91425" bIns="91425" anchor="t" anchorCtr="0">
            <a:noAutofit/>
          </a:bodyPr>
          <a:lstStyle>
            <a:lvl1pPr marL="609585" lvl="0" indent="-431789" rtl="0">
              <a:spcBef>
                <a:spcPts val="0"/>
              </a:spcBef>
              <a:spcAft>
                <a:spcPts val="0"/>
              </a:spcAft>
              <a:buClr>
                <a:srgbClr val="000000"/>
              </a:buClr>
              <a:buSzPts val="1500"/>
              <a:buAutoNum type="arabicPeriod"/>
              <a:defRPr sz="1600">
                <a:solidFill>
                  <a:srgbClr val="434343"/>
                </a:solidFill>
              </a:defRPr>
            </a:lvl1pPr>
            <a:lvl2pPr marL="1219170" lvl="1" indent="-431789" rtl="0">
              <a:spcBef>
                <a:spcPts val="267"/>
              </a:spcBef>
              <a:spcAft>
                <a:spcPts val="0"/>
              </a:spcAft>
              <a:buClr>
                <a:schemeClr val="accent4"/>
              </a:buClr>
              <a:buSzPts val="1500"/>
              <a:buChar char="●"/>
              <a:defRPr sz="1600">
                <a:solidFill>
                  <a:srgbClr val="434343"/>
                </a:solidFill>
              </a:defRPr>
            </a:lvl2pPr>
            <a:lvl3pPr marL="1828754" lvl="2" indent="-431789" rtl="0">
              <a:lnSpc>
                <a:spcPct val="115000"/>
              </a:lnSpc>
              <a:spcBef>
                <a:spcPts val="267"/>
              </a:spcBef>
              <a:spcAft>
                <a:spcPts val="0"/>
              </a:spcAft>
              <a:buSzPts val="1500"/>
              <a:buFont typeface="Roboto Condensed Light"/>
              <a:buAutoNum type="romanLcPeriod"/>
              <a:defRPr>
                <a:solidFill>
                  <a:srgbClr val="434343"/>
                </a:solidFill>
              </a:defRPr>
            </a:lvl3pPr>
            <a:lvl4pPr marL="2438339" lvl="3" indent="-431789" rtl="0">
              <a:lnSpc>
                <a:spcPct val="115000"/>
              </a:lnSpc>
              <a:spcBef>
                <a:spcPts val="2133"/>
              </a:spcBef>
              <a:spcAft>
                <a:spcPts val="0"/>
              </a:spcAft>
              <a:buSzPts val="1500"/>
              <a:buFont typeface="Roboto Condensed Light"/>
              <a:buAutoNum type="arabicPeriod"/>
              <a:defRPr>
                <a:solidFill>
                  <a:srgbClr val="434343"/>
                </a:solidFill>
              </a:defRPr>
            </a:lvl4pPr>
            <a:lvl5pPr marL="3047924" lvl="4" indent="-431789" rtl="0">
              <a:lnSpc>
                <a:spcPct val="115000"/>
              </a:lnSpc>
              <a:spcBef>
                <a:spcPts val="2133"/>
              </a:spcBef>
              <a:spcAft>
                <a:spcPts val="0"/>
              </a:spcAft>
              <a:buSzPts val="1500"/>
              <a:buFont typeface="Roboto Condensed Light"/>
              <a:buAutoNum type="alphaLcPeriod"/>
              <a:defRPr>
                <a:solidFill>
                  <a:srgbClr val="434343"/>
                </a:solidFill>
              </a:defRPr>
            </a:lvl5pPr>
            <a:lvl6pPr marL="3657509" lvl="5" indent="-431789" rtl="0">
              <a:lnSpc>
                <a:spcPct val="115000"/>
              </a:lnSpc>
              <a:spcBef>
                <a:spcPts val="2133"/>
              </a:spcBef>
              <a:spcAft>
                <a:spcPts val="0"/>
              </a:spcAft>
              <a:buSzPts val="1500"/>
              <a:buFont typeface="Roboto Condensed Light"/>
              <a:buAutoNum type="romanLcPeriod"/>
              <a:defRPr>
                <a:solidFill>
                  <a:srgbClr val="434343"/>
                </a:solidFill>
              </a:defRPr>
            </a:lvl6pPr>
            <a:lvl7pPr marL="4267093" lvl="6" indent="-431789" rtl="0">
              <a:lnSpc>
                <a:spcPct val="115000"/>
              </a:lnSpc>
              <a:spcBef>
                <a:spcPts val="2133"/>
              </a:spcBef>
              <a:spcAft>
                <a:spcPts val="0"/>
              </a:spcAft>
              <a:buSzPts val="1500"/>
              <a:buFont typeface="Roboto Condensed Light"/>
              <a:buAutoNum type="arabicPeriod"/>
              <a:defRPr>
                <a:solidFill>
                  <a:srgbClr val="434343"/>
                </a:solidFill>
              </a:defRPr>
            </a:lvl7pPr>
            <a:lvl8pPr marL="4876678" lvl="7" indent="-431789" rtl="0">
              <a:lnSpc>
                <a:spcPct val="115000"/>
              </a:lnSpc>
              <a:spcBef>
                <a:spcPts val="2133"/>
              </a:spcBef>
              <a:spcAft>
                <a:spcPts val="0"/>
              </a:spcAft>
              <a:buSzPts val="1500"/>
              <a:buFont typeface="Roboto Condensed Light"/>
              <a:buAutoNum type="alphaLcPeriod"/>
              <a:defRPr>
                <a:solidFill>
                  <a:srgbClr val="434343"/>
                </a:solidFill>
              </a:defRPr>
            </a:lvl8pPr>
            <a:lvl9pPr marL="5486263" lvl="8" indent="-431789" rtl="0">
              <a:lnSpc>
                <a:spcPct val="115000"/>
              </a:lnSpc>
              <a:spcBef>
                <a:spcPts val="2133"/>
              </a:spcBef>
              <a:spcAft>
                <a:spcPts val="2133"/>
              </a:spcAft>
              <a:buSzPts val="1500"/>
              <a:buFont typeface="Roboto Condensed Light"/>
              <a:buAutoNum type="romanLcPeriod"/>
              <a:defRPr>
                <a:solidFill>
                  <a:srgbClr val="434343"/>
                </a:solidFill>
              </a:defRPr>
            </a:lvl9pPr>
          </a:lstStyle>
          <a:p>
            <a:endParaRPr/>
          </a:p>
        </p:txBody>
      </p:sp>
      <p:sp>
        <p:nvSpPr>
          <p:cNvPr id="135" name="Google Shape;135;p4"/>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136" name="Google Shape;136;p4"/>
          <p:cNvSpPr/>
          <p:nvPr/>
        </p:nvSpPr>
        <p:spPr>
          <a:xfrm rot="10800000">
            <a:off x="11077580" y="5857805"/>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7" name="Google Shape;137;p4"/>
          <p:cNvGrpSpPr/>
          <p:nvPr/>
        </p:nvGrpSpPr>
        <p:grpSpPr>
          <a:xfrm>
            <a:off x="338585" y="-2367"/>
            <a:ext cx="546167" cy="1773085"/>
            <a:chOff x="713225" y="-66200"/>
            <a:chExt cx="409625" cy="1329814"/>
          </a:xfrm>
        </p:grpSpPr>
        <p:sp>
          <p:nvSpPr>
            <p:cNvPr id="138" name="Google Shape;138;p4"/>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4"/>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4"/>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4"/>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4" name="Google Shape;144;p4"/>
          <p:cNvSpPr/>
          <p:nvPr/>
        </p:nvSpPr>
        <p:spPr>
          <a:xfrm rot="10800000">
            <a:off x="11503563" y="542609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4"/>
          <p:cNvSpPr/>
          <p:nvPr/>
        </p:nvSpPr>
        <p:spPr>
          <a:xfrm rot="-5400000">
            <a:off x="11232001" y="-1137133"/>
            <a:ext cx="2294400" cy="2294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4"/>
          <p:cNvSpPr/>
          <p:nvPr/>
        </p:nvSpPr>
        <p:spPr>
          <a:xfrm rot="-5400000">
            <a:off x="11465082" y="618378"/>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7953972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7"/>
        <p:cNvGrpSpPr/>
        <p:nvPr/>
      </p:nvGrpSpPr>
      <p:grpSpPr>
        <a:xfrm>
          <a:off x="0" y="0"/>
          <a:ext cx="0" cy="0"/>
          <a:chOff x="0" y="0"/>
          <a:chExt cx="0" cy="0"/>
        </a:xfrm>
      </p:grpSpPr>
      <p:sp>
        <p:nvSpPr>
          <p:cNvPr id="148" name="Google Shape;148;p5"/>
          <p:cNvSpPr txBox="1">
            <a:spLocks noGrp="1"/>
          </p:cNvSpPr>
          <p:nvPr>
            <p:ph type="subTitle" idx="1"/>
          </p:nvPr>
        </p:nvSpPr>
        <p:spPr>
          <a:xfrm>
            <a:off x="1721033" y="2883800"/>
            <a:ext cx="3876800" cy="520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Fredoka One"/>
              <a:buNone/>
              <a:defRPr sz="3333">
                <a:solidFill>
                  <a:schemeClr val="accent6"/>
                </a:solidFill>
                <a:latin typeface="Fredoka One"/>
                <a:ea typeface="Fredoka One"/>
                <a:cs typeface="Fredoka One"/>
                <a:sym typeface="Fredoka One"/>
              </a:defRPr>
            </a:lvl1pPr>
            <a:lvl2pPr lvl="1" algn="ctr">
              <a:lnSpc>
                <a:spcPct val="100000"/>
              </a:lnSpc>
              <a:spcBef>
                <a:spcPts val="0"/>
              </a:spcBef>
              <a:spcAft>
                <a:spcPts val="0"/>
              </a:spcAft>
              <a:buSzPts val="2500"/>
              <a:buFont typeface="Fredoka One"/>
              <a:buNone/>
              <a:defRPr sz="3333">
                <a:latin typeface="Fredoka One"/>
                <a:ea typeface="Fredoka One"/>
                <a:cs typeface="Fredoka One"/>
                <a:sym typeface="Fredoka One"/>
              </a:defRPr>
            </a:lvl2pPr>
            <a:lvl3pPr lvl="2"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3pPr>
            <a:lvl4pPr lvl="3"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4pPr>
            <a:lvl5pPr lvl="4"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5pPr>
            <a:lvl6pPr lvl="5"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6pPr>
            <a:lvl7pPr lvl="6"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7pPr>
            <a:lvl8pPr lvl="7"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8pPr>
            <a:lvl9pPr lvl="8" algn="ctr">
              <a:lnSpc>
                <a:spcPct val="100000"/>
              </a:lnSpc>
              <a:spcBef>
                <a:spcPts val="2133"/>
              </a:spcBef>
              <a:spcAft>
                <a:spcPts val="2133"/>
              </a:spcAft>
              <a:buSzPts val="2500"/>
              <a:buFont typeface="Fredoka One"/>
              <a:buNone/>
              <a:defRPr sz="3333">
                <a:latin typeface="Fredoka One"/>
                <a:ea typeface="Fredoka One"/>
                <a:cs typeface="Fredoka One"/>
                <a:sym typeface="Fredoka One"/>
              </a:defRPr>
            </a:lvl9pPr>
          </a:lstStyle>
          <a:p>
            <a:endParaRPr/>
          </a:p>
        </p:txBody>
      </p:sp>
      <p:sp>
        <p:nvSpPr>
          <p:cNvPr id="149" name="Google Shape;149;p5"/>
          <p:cNvSpPr txBox="1">
            <a:spLocks noGrp="1"/>
          </p:cNvSpPr>
          <p:nvPr>
            <p:ph type="subTitle" idx="2"/>
          </p:nvPr>
        </p:nvSpPr>
        <p:spPr>
          <a:xfrm>
            <a:off x="6594200" y="2883800"/>
            <a:ext cx="3876800" cy="52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redoka One"/>
              <a:buNone/>
              <a:defRPr sz="3333">
                <a:solidFill>
                  <a:schemeClr val="accent6"/>
                </a:solidFill>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3333">
                <a:latin typeface="Fredoka One"/>
                <a:ea typeface="Fredoka One"/>
                <a:cs typeface="Fredoka One"/>
                <a:sym typeface="Fredoka One"/>
              </a:defRPr>
            </a:lvl2pPr>
            <a:lvl3pPr lvl="2"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3pPr>
            <a:lvl4pPr lvl="3"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4pPr>
            <a:lvl5pPr lvl="4"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5pPr>
            <a:lvl6pPr lvl="5"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6pPr>
            <a:lvl7pPr lvl="6"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7pPr>
            <a:lvl8pPr lvl="7"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8pPr>
            <a:lvl9pPr lvl="8" algn="ctr" rtl="0">
              <a:lnSpc>
                <a:spcPct val="100000"/>
              </a:lnSpc>
              <a:spcBef>
                <a:spcPts val="2133"/>
              </a:spcBef>
              <a:spcAft>
                <a:spcPts val="2133"/>
              </a:spcAft>
              <a:buSzPts val="2500"/>
              <a:buFont typeface="Fredoka One"/>
              <a:buNone/>
              <a:defRPr sz="3333">
                <a:latin typeface="Fredoka One"/>
                <a:ea typeface="Fredoka One"/>
                <a:cs typeface="Fredoka One"/>
                <a:sym typeface="Fredoka One"/>
              </a:defRPr>
            </a:lvl9pPr>
          </a:lstStyle>
          <a:p>
            <a:endParaRPr/>
          </a:p>
        </p:txBody>
      </p:sp>
      <p:sp>
        <p:nvSpPr>
          <p:cNvPr id="150" name="Google Shape;150;p5"/>
          <p:cNvSpPr txBox="1">
            <a:spLocks noGrp="1"/>
          </p:cNvSpPr>
          <p:nvPr>
            <p:ph type="subTitle" idx="3"/>
          </p:nvPr>
        </p:nvSpPr>
        <p:spPr>
          <a:xfrm>
            <a:off x="1973233" y="4400468"/>
            <a:ext cx="3372400" cy="9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sp>
        <p:nvSpPr>
          <p:cNvPr id="151" name="Google Shape;151;p5"/>
          <p:cNvSpPr txBox="1">
            <a:spLocks noGrp="1"/>
          </p:cNvSpPr>
          <p:nvPr>
            <p:ph type="subTitle" idx="4"/>
          </p:nvPr>
        </p:nvSpPr>
        <p:spPr>
          <a:xfrm>
            <a:off x="6846472" y="4400468"/>
            <a:ext cx="3372400" cy="9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sp>
        <p:nvSpPr>
          <p:cNvPr id="152" name="Google Shape;152;p5"/>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153" name="Google Shape;153;p5"/>
          <p:cNvSpPr/>
          <p:nvPr/>
        </p:nvSpPr>
        <p:spPr>
          <a:xfrm rot="-5400000">
            <a:off x="-1308361" y="4858000"/>
            <a:ext cx="2739200" cy="2739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5"/>
          <p:cNvSpPr/>
          <p:nvPr/>
        </p:nvSpPr>
        <p:spPr>
          <a:xfrm rot="10800000">
            <a:off x="11077580" y="5857805"/>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5" name="Google Shape;155;p5"/>
          <p:cNvGrpSpPr/>
          <p:nvPr/>
        </p:nvGrpSpPr>
        <p:grpSpPr>
          <a:xfrm>
            <a:off x="-175993" y="5915901"/>
            <a:ext cx="1869092" cy="623391"/>
            <a:chOff x="1908650" y="3874300"/>
            <a:chExt cx="648750" cy="216375"/>
          </a:xfrm>
        </p:grpSpPr>
        <p:sp>
          <p:nvSpPr>
            <p:cNvPr id="156" name="Google Shape;156;p5"/>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5"/>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5"/>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5"/>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5"/>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5"/>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5"/>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5"/>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5"/>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5"/>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5"/>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8" name="Google Shape;168;p5"/>
          <p:cNvSpPr/>
          <p:nvPr/>
        </p:nvSpPr>
        <p:spPr>
          <a:xfrm rot="-5400000">
            <a:off x="111734" y="54253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5"/>
          <p:cNvSpPr/>
          <p:nvPr/>
        </p:nvSpPr>
        <p:spPr>
          <a:xfrm rot="-5400000">
            <a:off x="483601" y="54253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0" name="Google Shape;170;p5"/>
          <p:cNvGrpSpPr/>
          <p:nvPr/>
        </p:nvGrpSpPr>
        <p:grpSpPr>
          <a:xfrm>
            <a:off x="338585" y="-2367"/>
            <a:ext cx="546167" cy="1773085"/>
            <a:chOff x="713225" y="-66200"/>
            <a:chExt cx="409625" cy="1329814"/>
          </a:xfrm>
        </p:grpSpPr>
        <p:sp>
          <p:nvSpPr>
            <p:cNvPr id="171" name="Google Shape;171;p5"/>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5"/>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5"/>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5"/>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5"/>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5"/>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7" name="Google Shape;177;p5"/>
          <p:cNvSpPr/>
          <p:nvPr/>
        </p:nvSpPr>
        <p:spPr>
          <a:xfrm rot="10800000">
            <a:off x="11503563" y="542609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5"/>
          <p:cNvSpPr/>
          <p:nvPr/>
        </p:nvSpPr>
        <p:spPr>
          <a:xfrm rot="-5400000">
            <a:off x="10812005" y="-954200"/>
            <a:ext cx="2739200" cy="2739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9" name="Google Shape;179;p5"/>
          <p:cNvGrpSpPr/>
          <p:nvPr/>
        </p:nvGrpSpPr>
        <p:grpSpPr>
          <a:xfrm rot="5400000" flipH="1">
            <a:off x="10244410" y="-398220"/>
            <a:ext cx="1259084" cy="1259208"/>
            <a:chOff x="-763875" y="1722750"/>
            <a:chExt cx="933300" cy="933300"/>
          </a:xfrm>
        </p:grpSpPr>
        <p:sp>
          <p:nvSpPr>
            <p:cNvPr id="180" name="Google Shape;180;p5"/>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5"/>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5"/>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5"/>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4" name="Google Shape;184;p5"/>
          <p:cNvSpPr/>
          <p:nvPr/>
        </p:nvSpPr>
        <p:spPr>
          <a:xfrm rot="-5400000">
            <a:off x="11402615" y="1401544"/>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5" name="Google Shape;185;p5"/>
          <p:cNvSpPr txBox="1">
            <a:spLocks noGrp="1"/>
          </p:cNvSpPr>
          <p:nvPr>
            <p:ph type="subTitle" idx="5"/>
          </p:nvPr>
        </p:nvSpPr>
        <p:spPr>
          <a:xfrm>
            <a:off x="1973233" y="3440557"/>
            <a:ext cx="3372400" cy="9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sp>
        <p:nvSpPr>
          <p:cNvPr id="186" name="Google Shape;186;p5"/>
          <p:cNvSpPr txBox="1">
            <a:spLocks noGrp="1"/>
          </p:cNvSpPr>
          <p:nvPr>
            <p:ph type="subTitle" idx="6"/>
          </p:nvPr>
        </p:nvSpPr>
        <p:spPr>
          <a:xfrm>
            <a:off x="6846468" y="3440557"/>
            <a:ext cx="3372400" cy="9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spTree>
    <p:extLst>
      <p:ext uri="{BB962C8B-B14F-4D97-AF65-F5344CB8AC3E}">
        <p14:creationId xmlns:p14="http://schemas.microsoft.com/office/powerpoint/2010/main" val="322539822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7"/>
        <p:cNvGrpSpPr/>
        <p:nvPr/>
      </p:nvGrpSpPr>
      <p:grpSpPr>
        <a:xfrm>
          <a:off x="0" y="0"/>
          <a:ext cx="0" cy="0"/>
          <a:chOff x="0" y="0"/>
          <a:chExt cx="0" cy="0"/>
        </a:xfrm>
      </p:grpSpPr>
      <p:sp>
        <p:nvSpPr>
          <p:cNvPr id="188" name="Google Shape;188;p6"/>
          <p:cNvSpPr txBox="1">
            <a:spLocks noGrp="1"/>
          </p:cNvSpPr>
          <p:nvPr>
            <p:ph type="title"/>
          </p:nvPr>
        </p:nvSpPr>
        <p:spPr>
          <a:xfrm>
            <a:off x="951000"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189" name="Google Shape;189;p6"/>
          <p:cNvSpPr/>
          <p:nvPr/>
        </p:nvSpPr>
        <p:spPr>
          <a:xfrm rot="10800000">
            <a:off x="-310100" y="6438933"/>
            <a:ext cx="2587600" cy="180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6"/>
          <p:cNvSpPr/>
          <p:nvPr/>
        </p:nvSpPr>
        <p:spPr>
          <a:xfrm>
            <a:off x="11545400" y="5946367"/>
            <a:ext cx="1317600" cy="1317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1" name="Google Shape;191;p6"/>
          <p:cNvGrpSpPr/>
          <p:nvPr/>
        </p:nvGrpSpPr>
        <p:grpSpPr>
          <a:xfrm>
            <a:off x="-819100" y="5907133"/>
            <a:ext cx="1244400" cy="1244400"/>
            <a:chOff x="-763875" y="1722750"/>
            <a:chExt cx="933300" cy="933300"/>
          </a:xfrm>
        </p:grpSpPr>
        <p:sp>
          <p:nvSpPr>
            <p:cNvPr id="192" name="Google Shape;192;p6"/>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6"/>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6"/>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6"/>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6" name="Google Shape;196;p6"/>
          <p:cNvGrpSpPr/>
          <p:nvPr/>
        </p:nvGrpSpPr>
        <p:grpSpPr>
          <a:xfrm>
            <a:off x="11341950" y="-404935"/>
            <a:ext cx="1896337" cy="1897017"/>
            <a:chOff x="1425475" y="2707650"/>
            <a:chExt cx="766300" cy="766575"/>
          </a:xfrm>
        </p:grpSpPr>
        <p:sp>
          <p:nvSpPr>
            <p:cNvPr id="197" name="Google Shape;197;p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2" name="Google Shape;212;p6"/>
          <p:cNvSpPr/>
          <p:nvPr/>
        </p:nvSpPr>
        <p:spPr>
          <a:xfrm>
            <a:off x="11835112" y="-36012"/>
            <a:ext cx="286243" cy="902632"/>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3" name="Google Shape;213;p6"/>
          <p:cNvSpPr/>
          <p:nvPr/>
        </p:nvSpPr>
        <p:spPr>
          <a:xfrm>
            <a:off x="11150133" y="-36010"/>
            <a:ext cx="596064" cy="187962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6"/>
          <p:cNvSpPr/>
          <p:nvPr/>
        </p:nvSpPr>
        <p:spPr>
          <a:xfrm>
            <a:off x="11377498" y="-36011"/>
            <a:ext cx="236189" cy="74479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5" name="Google Shape;215;p6"/>
          <p:cNvGrpSpPr/>
          <p:nvPr/>
        </p:nvGrpSpPr>
        <p:grpSpPr>
          <a:xfrm>
            <a:off x="-310109" y="231867"/>
            <a:ext cx="1869092" cy="623391"/>
            <a:chOff x="1908650" y="3874300"/>
            <a:chExt cx="648750" cy="216375"/>
          </a:xfrm>
        </p:grpSpPr>
        <p:sp>
          <p:nvSpPr>
            <p:cNvPr id="216" name="Google Shape;216;p6"/>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6"/>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6"/>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6"/>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6"/>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6"/>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6"/>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6"/>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6"/>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6"/>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6"/>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6"/>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8" name="Google Shape;228;p6"/>
          <p:cNvSpPr/>
          <p:nvPr/>
        </p:nvSpPr>
        <p:spPr>
          <a:xfrm>
            <a:off x="11391101" y="5946383"/>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4722210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9"/>
        <p:cNvGrpSpPr/>
        <p:nvPr/>
      </p:nvGrpSpPr>
      <p:grpSpPr>
        <a:xfrm>
          <a:off x="0" y="0"/>
          <a:ext cx="0" cy="0"/>
          <a:chOff x="0" y="0"/>
          <a:chExt cx="0" cy="0"/>
        </a:xfrm>
      </p:grpSpPr>
      <p:sp>
        <p:nvSpPr>
          <p:cNvPr id="230" name="Google Shape;230;p7"/>
          <p:cNvSpPr txBox="1">
            <a:spLocks noGrp="1"/>
          </p:cNvSpPr>
          <p:nvPr>
            <p:ph type="subTitle" idx="1"/>
          </p:nvPr>
        </p:nvSpPr>
        <p:spPr>
          <a:xfrm>
            <a:off x="960000" y="1835367"/>
            <a:ext cx="6471200" cy="4155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chemeClr val="accent4"/>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2133"/>
              </a:spcBef>
              <a:spcAft>
                <a:spcPts val="0"/>
              </a:spcAft>
              <a:buClr>
                <a:srgbClr val="999999"/>
              </a:buClr>
              <a:buSzPts val="800"/>
              <a:buFont typeface="Open Sans"/>
              <a:buChar char="■"/>
              <a:defRPr/>
            </a:lvl3pPr>
            <a:lvl4pPr lvl="3" algn="ctr" rtl="0">
              <a:lnSpc>
                <a:spcPct val="100000"/>
              </a:lnSpc>
              <a:spcBef>
                <a:spcPts val="2133"/>
              </a:spcBef>
              <a:spcAft>
                <a:spcPts val="0"/>
              </a:spcAft>
              <a:buClr>
                <a:srgbClr val="999999"/>
              </a:buClr>
              <a:buSzPts val="800"/>
              <a:buFont typeface="Open Sans"/>
              <a:buChar char="●"/>
              <a:defRPr/>
            </a:lvl4pPr>
            <a:lvl5pPr lvl="4" algn="ctr" rtl="0">
              <a:lnSpc>
                <a:spcPct val="100000"/>
              </a:lnSpc>
              <a:spcBef>
                <a:spcPts val="2133"/>
              </a:spcBef>
              <a:spcAft>
                <a:spcPts val="0"/>
              </a:spcAft>
              <a:buClr>
                <a:srgbClr val="999999"/>
              </a:buClr>
              <a:buSzPts val="1200"/>
              <a:buFont typeface="Open Sans"/>
              <a:buChar char="○"/>
              <a:defRPr/>
            </a:lvl5pPr>
            <a:lvl6pPr lvl="5" algn="ctr" rtl="0">
              <a:lnSpc>
                <a:spcPct val="100000"/>
              </a:lnSpc>
              <a:spcBef>
                <a:spcPts val="2133"/>
              </a:spcBef>
              <a:spcAft>
                <a:spcPts val="0"/>
              </a:spcAft>
              <a:buClr>
                <a:srgbClr val="999999"/>
              </a:buClr>
              <a:buSzPts val="1200"/>
              <a:buFont typeface="Open Sans"/>
              <a:buChar char="■"/>
              <a:defRPr/>
            </a:lvl6pPr>
            <a:lvl7pPr lvl="6" algn="ctr" rtl="0">
              <a:lnSpc>
                <a:spcPct val="100000"/>
              </a:lnSpc>
              <a:spcBef>
                <a:spcPts val="2133"/>
              </a:spcBef>
              <a:spcAft>
                <a:spcPts val="0"/>
              </a:spcAft>
              <a:buClr>
                <a:srgbClr val="999999"/>
              </a:buClr>
              <a:buSzPts val="700"/>
              <a:buFont typeface="Open Sans"/>
              <a:buChar char="●"/>
              <a:defRPr/>
            </a:lvl7pPr>
            <a:lvl8pPr lvl="7" algn="ctr" rtl="0">
              <a:lnSpc>
                <a:spcPct val="100000"/>
              </a:lnSpc>
              <a:spcBef>
                <a:spcPts val="2133"/>
              </a:spcBef>
              <a:spcAft>
                <a:spcPts val="0"/>
              </a:spcAft>
              <a:buClr>
                <a:srgbClr val="999999"/>
              </a:buClr>
              <a:buSzPts val="700"/>
              <a:buFont typeface="Open Sans"/>
              <a:buChar char="○"/>
              <a:defRPr/>
            </a:lvl8pPr>
            <a:lvl9pPr lvl="8" algn="ctr" rtl="0">
              <a:lnSpc>
                <a:spcPct val="100000"/>
              </a:lnSpc>
              <a:spcBef>
                <a:spcPts val="2133"/>
              </a:spcBef>
              <a:spcAft>
                <a:spcPts val="2133"/>
              </a:spcAft>
              <a:buClr>
                <a:srgbClr val="999999"/>
              </a:buClr>
              <a:buSzPts val="600"/>
              <a:buFont typeface="Open Sans"/>
              <a:buChar char="■"/>
              <a:defRPr/>
            </a:lvl9pPr>
          </a:lstStyle>
          <a:p>
            <a:endParaRPr/>
          </a:p>
        </p:txBody>
      </p:sp>
      <p:sp>
        <p:nvSpPr>
          <p:cNvPr id="231" name="Google Shape;231;p7"/>
          <p:cNvSpPr/>
          <p:nvPr/>
        </p:nvSpPr>
        <p:spPr>
          <a:xfrm rot="10800000" flipH="1">
            <a:off x="473815" y="6035256"/>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2" name="Google Shape;232;p7"/>
          <p:cNvSpPr/>
          <p:nvPr/>
        </p:nvSpPr>
        <p:spPr>
          <a:xfrm rot="10800000" flipH="1">
            <a:off x="-89073" y="560354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7"/>
          <p:cNvSpPr/>
          <p:nvPr/>
        </p:nvSpPr>
        <p:spPr>
          <a:xfrm rot="5400000" flipH="1">
            <a:off x="-1933116" y="-433367"/>
            <a:ext cx="2739200" cy="2739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7"/>
          <p:cNvSpPr/>
          <p:nvPr/>
        </p:nvSpPr>
        <p:spPr>
          <a:xfrm rot="5400000" flipH="1">
            <a:off x="35517" y="16989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7"/>
          <p:cNvSpPr txBox="1">
            <a:spLocks noGrp="1"/>
          </p:cNvSpPr>
          <p:nvPr>
            <p:ph type="title"/>
          </p:nvPr>
        </p:nvSpPr>
        <p:spPr>
          <a:xfrm>
            <a:off x="951000"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Tree>
    <p:extLst>
      <p:ext uri="{BB962C8B-B14F-4D97-AF65-F5344CB8AC3E}">
        <p14:creationId xmlns:p14="http://schemas.microsoft.com/office/powerpoint/2010/main" val="976296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 name="Rectangle 1"/>
          <p:cNvSpPr/>
          <p:nvPr userDrawn="1"/>
        </p:nvSpPr>
        <p:spPr>
          <a:xfrm>
            <a:off x="0" y="0"/>
            <a:ext cx="12192000" cy="1508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mn-lt"/>
            </a:endParaRPr>
          </a:p>
        </p:txBody>
      </p:sp>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61426955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6"/>
        <p:cNvGrpSpPr/>
        <p:nvPr/>
      </p:nvGrpSpPr>
      <p:grpSpPr>
        <a:xfrm>
          <a:off x="0" y="0"/>
          <a:ext cx="0" cy="0"/>
          <a:chOff x="0" y="0"/>
          <a:chExt cx="0" cy="0"/>
        </a:xfrm>
      </p:grpSpPr>
      <p:sp>
        <p:nvSpPr>
          <p:cNvPr id="237" name="Google Shape;237;p8"/>
          <p:cNvSpPr/>
          <p:nvPr/>
        </p:nvSpPr>
        <p:spPr>
          <a:xfrm>
            <a:off x="601600" y="-102067"/>
            <a:ext cx="253600" cy="1523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0666"/>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grpSp>
        <p:nvGrpSpPr>
          <p:cNvPr id="239" name="Google Shape;239;p8"/>
          <p:cNvGrpSpPr/>
          <p:nvPr/>
        </p:nvGrpSpPr>
        <p:grpSpPr>
          <a:xfrm>
            <a:off x="106312" y="-249267"/>
            <a:ext cx="1244400" cy="1244400"/>
            <a:chOff x="-763875" y="1722750"/>
            <a:chExt cx="933300" cy="933300"/>
          </a:xfrm>
        </p:grpSpPr>
        <p:sp>
          <p:nvSpPr>
            <p:cNvPr id="240" name="Google Shape;240;p8"/>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8"/>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8"/>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8"/>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4" name="Google Shape;244;p8"/>
          <p:cNvSpPr/>
          <p:nvPr/>
        </p:nvSpPr>
        <p:spPr>
          <a:xfrm rot="-5400000">
            <a:off x="-739033" y="4117768"/>
            <a:ext cx="3114400" cy="3114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5" name="Google Shape;245;p8"/>
          <p:cNvSpPr/>
          <p:nvPr/>
        </p:nvSpPr>
        <p:spPr>
          <a:xfrm rot="-5400000">
            <a:off x="10839987" y="-678380"/>
            <a:ext cx="2944800" cy="294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6" name="Google Shape;246;p8"/>
          <p:cNvGrpSpPr/>
          <p:nvPr/>
        </p:nvGrpSpPr>
        <p:grpSpPr>
          <a:xfrm>
            <a:off x="10044441" y="701834"/>
            <a:ext cx="1869092" cy="623391"/>
            <a:chOff x="1908650" y="3874300"/>
            <a:chExt cx="648750" cy="216375"/>
          </a:xfrm>
        </p:grpSpPr>
        <p:sp>
          <p:nvSpPr>
            <p:cNvPr id="247" name="Google Shape;247;p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9" name="Google Shape;259;p8"/>
          <p:cNvSpPr/>
          <p:nvPr/>
        </p:nvSpPr>
        <p:spPr>
          <a:xfrm rot="-5400000">
            <a:off x="10493934" y="299897"/>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8"/>
          <p:cNvSpPr/>
          <p:nvPr/>
        </p:nvSpPr>
        <p:spPr>
          <a:xfrm rot="-5400000">
            <a:off x="10865801" y="299897"/>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8"/>
          <p:cNvSpPr/>
          <p:nvPr/>
        </p:nvSpPr>
        <p:spPr>
          <a:xfrm rot="10800000" flipH="1">
            <a:off x="11501163" y="4336674"/>
            <a:ext cx="826893" cy="260751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8"/>
          <p:cNvSpPr/>
          <p:nvPr/>
        </p:nvSpPr>
        <p:spPr>
          <a:xfrm rot="10800000" flipH="1">
            <a:off x="10797299" y="5240889"/>
            <a:ext cx="540116" cy="170330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3" name="Google Shape;263;p8"/>
          <p:cNvGrpSpPr/>
          <p:nvPr/>
        </p:nvGrpSpPr>
        <p:grpSpPr>
          <a:xfrm rot="-5400000">
            <a:off x="11449967" y="5291967"/>
            <a:ext cx="190000" cy="1731035"/>
            <a:chOff x="8554275" y="274800"/>
            <a:chExt cx="142500" cy="1298276"/>
          </a:xfrm>
        </p:grpSpPr>
        <p:sp>
          <p:nvSpPr>
            <p:cNvPr id="264" name="Google Shape;264;p8"/>
            <p:cNvSpPr/>
            <p:nvPr/>
          </p:nvSpPr>
          <p:spPr>
            <a:xfrm>
              <a:off x="8554275" y="274800"/>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8"/>
            <p:cNvSpPr/>
            <p:nvPr/>
          </p:nvSpPr>
          <p:spPr>
            <a:xfrm>
              <a:off x="8554275" y="563744"/>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8"/>
            <p:cNvSpPr/>
            <p:nvPr/>
          </p:nvSpPr>
          <p:spPr>
            <a:xfrm>
              <a:off x="8554275" y="852688"/>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8"/>
            <p:cNvSpPr/>
            <p:nvPr/>
          </p:nvSpPr>
          <p:spPr>
            <a:xfrm>
              <a:off x="8554275" y="1141632"/>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8"/>
            <p:cNvSpPr/>
            <p:nvPr/>
          </p:nvSpPr>
          <p:spPr>
            <a:xfrm>
              <a:off x="8554275" y="1430576"/>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9" name="Google Shape;269;p8"/>
          <p:cNvSpPr/>
          <p:nvPr/>
        </p:nvSpPr>
        <p:spPr>
          <a:xfrm rot="10800000">
            <a:off x="-864433" y="5498756"/>
            <a:ext cx="2190000" cy="21900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8"/>
          <p:cNvSpPr/>
          <p:nvPr/>
        </p:nvSpPr>
        <p:spPr>
          <a:xfrm rot="10800000">
            <a:off x="162232" y="6133667"/>
            <a:ext cx="1316000" cy="1316000"/>
          </a:xfrm>
          <a:prstGeom prst="ellips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1" name="Google Shape;271;p8"/>
          <p:cNvGrpSpPr/>
          <p:nvPr/>
        </p:nvGrpSpPr>
        <p:grpSpPr>
          <a:xfrm>
            <a:off x="496843" y="5184512"/>
            <a:ext cx="788401" cy="2051817"/>
            <a:chOff x="3457750" y="2714825"/>
            <a:chExt cx="373650" cy="972425"/>
          </a:xfrm>
        </p:grpSpPr>
        <p:sp>
          <p:nvSpPr>
            <p:cNvPr id="272" name="Google Shape;272;p8"/>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8"/>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8"/>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8"/>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0228858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6"/>
        <p:cNvGrpSpPr/>
        <p:nvPr/>
      </p:nvGrpSpPr>
      <p:grpSpPr>
        <a:xfrm>
          <a:off x="0" y="0"/>
          <a:ext cx="0" cy="0"/>
          <a:chOff x="0" y="0"/>
          <a:chExt cx="0" cy="0"/>
        </a:xfrm>
      </p:grpSpPr>
      <p:sp>
        <p:nvSpPr>
          <p:cNvPr id="277" name="Google Shape;277;p9"/>
          <p:cNvSpPr/>
          <p:nvPr/>
        </p:nvSpPr>
        <p:spPr>
          <a:xfrm>
            <a:off x="6469867" y="450800"/>
            <a:ext cx="4356400" cy="4356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9"/>
          <p:cNvSpPr txBox="1">
            <a:spLocks noGrp="1"/>
          </p:cNvSpPr>
          <p:nvPr>
            <p:ph type="title"/>
          </p:nvPr>
        </p:nvSpPr>
        <p:spPr>
          <a:xfrm>
            <a:off x="950967" y="2103317"/>
            <a:ext cx="51360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79" name="Google Shape;279;p9"/>
          <p:cNvSpPr txBox="1">
            <a:spLocks noGrp="1"/>
          </p:cNvSpPr>
          <p:nvPr>
            <p:ph type="subTitle" idx="1"/>
          </p:nvPr>
        </p:nvSpPr>
        <p:spPr>
          <a:xfrm>
            <a:off x="950967" y="3345467"/>
            <a:ext cx="4567600" cy="14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2267"/>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sp>
        <p:nvSpPr>
          <p:cNvPr id="280" name="Google Shape;280;p9"/>
          <p:cNvSpPr/>
          <p:nvPr/>
        </p:nvSpPr>
        <p:spPr>
          <a:xfrm rot="10800000">
            <a:off x="11426080" y="5890005"/>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1" name="Google Shape;281;p9"/>
          <p:cNvGrpSpPr/>
          <p:nvPr/>
        </p:nvGrpSpPr>
        <p:grpSpPr>
          <a:xfrm>
            <a:off x="9785821" y="1974624"/>
            <a:ext cx="2201427" cy="2202216"/>
            <a:chOff x="1425475" y="2707650"/>
            <a:chExt cx="766300" cy="766575"/>
          </a:xfrm>
        </p:grpSpPr>
        <p:sp>
          <p:nvSpPr>
            <p:cNvPr id="282" name="Google Shape;282;p9"/>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9"/>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9"/>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9"/>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9"/>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9"/>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9"/>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9"/>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9"/>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9"/>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9"/>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9"/>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9"/>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9"/>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9"/>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9"/>
          <p:cNvGrpSpPr/>
          <p:nvPr/>
        </p:nvGrpSpPr>
        <p:grpSpPr>
          <a:xfrm>
            <a:off x="9657101" y="451063"/>
            <a:ext cx="1016177" cy="1233779"/>
            <a:chOff x="5270675" y="1740975"/>
            <a:chExt cx="288250" cy="349975"/>
          </a:xfrm>
        </p:grpSpPr>
        <p:sp>
          <p:nvSpPr>
            <p:cNvPr id="298" name="Google Shape;298;p9"/>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9"/>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9"/>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9"/>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9"/>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9"/>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9"/>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9"/>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9"/>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9"/>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9"/>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9" name="Google Shape;309;p9"/>
          <p:cNvGrpSpPr/>
          <p:nvPr/>
        </p:nvGrpSpPr>
        <p:grpSpPr>
          <a:xfrm>
            <a:off x="6631554" y="4644095"/>
            <a:ext cx="697703" cy="693024"/>
            <a:chOff x="4822550" y="1805400"/>
            <a:chExt cx="176075" cy="174900"/>
          </a:xfrm>
        </p:grpSpPr>
        <p:sp>
          <p:nvSpPr>
            <p:cNvPr id="310" name="Google Shape;310;p9"/>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9"/>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9"/>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9"/>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9"/>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9"/>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9"/>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9"/>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9"/>
          <p:cNvSpPr/>
          <p:nvPr/>
        </p:nvSpPr>
        <p:spPr>
          <a:xfrm>
            <a:off x="10719433" y="4050630"/>
            <a:ext cx="546176" cy="81136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9"/>
          <p:cNvSpPr/>
          <p:nvPr/>
        </p:nvSpPr>
        <p:spPr>
          <a:xfrm>
            <a:off x="6200834" y="573866"/>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20" name="Google Shape;320;p9"/>
          <p:cNvGrpSpPr/>
          <p:nvPr/>
        </p:nvGrpSpPr>
        <p:grpSpPr>
          <a:xfrm>
            <a:off x="-125659" y="5830001"/>
            <a:ext cx="1869092" cy="623391"/>
            <a:chOff x="1908650" y="3874300"/>
            <a:chExt cx="648750" cy="216375"/>
          </a:xfrm>
        </p:grpSpPr>
        <p:sp>
          <p:nvSpPr>
            <p:cNvPr id="321" name="Google Shape;321;p9"/>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9"/>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9"/>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9"/>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9"/>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9"/>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9"/>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9"/>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9"/>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9"/>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9"/>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9"/>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3" name="Google Shape;333;p9"/>
          <p:cNvSpPr/>
          <p:nvPr/>
        </p:nvSpPr>
        <p:spPr>
          <a:xfrm rot="-5400000">
            <a:off x="162067" y="53394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4" name="Google Shape;334;p9"/>
          <p:cNvSpPr/>
          <p:nvPr/>
        </p:nvSpPr>
        <p:spPr>
          <a:xfrm rot="-5400000">
            <a:off x="533934" y="53394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5" name="Google Shape;335;p9"/>
          <p:cNvGrpSpPr/>
          <p:nvPr/>
        </p:nvGrpSpPr>
        <p:grpSpPr>
          <a:xfrm>
            <a:off x="950967" y="-88267"/>
            <a:ext cx="546167" cy="1773085"/>
            <a:chOff x="713225" y="-66200"/>
            <a:chExt cx="409625" cy="1329814"/>
          </a:xfrm>
        </p:grpSpPr>
        <p:sp>
          <p:nvSpPr>
            <p:cNvPr id="336" name="Google Shape;336;p9"/>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9"/>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9"/>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9"/>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9"/>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9"/>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2" name="Google Shape;342;p9"/>
          <p:cNvSpPr/>
          <p:nvPr/>
        </p:nvSpPr>
        <p:spPr>
          <a:xfrm rot="10800000">
            <a:off x="11852063" y="545829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28634573"/>
      </p:ext>
    </p:extLst>
  </p:cSld>
  <p:clrMapOvr>
    <a:masterClrMapping/>
  </p:clrMapOvr>
  <p:extLst>
    <p:ext uri="{DCECCB84-F9BA-43D5-87BE-67443E8EF086}">
      <p15:sldGuideLst xmlns:p15="http://schemas.microsoft.com/office/powerpoint/2012/main">
        <p15:guide id="1" orient="horz">
          <p15:clr>
            <a:srgbClr val="FA7B17"/>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3"/>
        <p:cNvGrpSpPr/>
        <p:nvPr/>
      </p:nvGrpSpPr>
      <p:grpSpPr>
        <a:xfrm>
          <a:off x="0" y="0"/>
          <a:ext cx="0" cy="0"/>
          <a:chOff x="0" y="0"/>
          <a:chExt cx="0" cy="0"/>
        </a:xfrm>
      </p:grpSpPr>
      <p:grpSp>
        <p:nvGrpSpPr>
          <p:cNvPr id="344" name="Google Shape;344;p10"/>
          <p:cNvGrpSpPr/>
          <p:nvPr/>
        </p:nvGrpSpPr>
        <p:grpSpPr>
          <a:xfrm>
            <a:off x="9907455" y="2019775"/>
            <a:ext cx="2201427" cy="2202216"/>
            <a:chOff x="1425475" y="2707650"/>
            <a:chExt cx="766300" cy="766575"/>
          </a:xfrm>
        </p:grpSpPr>
        <p:sp>
          <p:nvSpPr>
            <p:cNvPr id="345" name="Google Shape;345;p10"/>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10"/>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10"/>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0"/>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10"/>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10"/>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0"/>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10"/>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0"/>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0"/>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0"/>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10"/>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10"/>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0"/>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0"/>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0" name="Google Shape;360;p10"/>
          <p:cNvSpPr/>
          <p:nvPr/>
        </p:nvSpPr>
        <p:spPr>
          <a:xfrm>
            <a:off x="8749333" y="-1162467"/>
            <a:ext cx="4181600" cy="4181600"/>
          </a:xfrm>
          <a:prstGeom prst="ellipse">
            <a:avLst/>
          </a:prstGeom>
          <a:solidFill>
            <a:srgbClr val="F4F4F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61" name="Google Shape;361;p10"/>
          <p:cNvGrpSpPr/>
          <p:nvPr/>
        </p:nvGrpSpPr>
        <p:grpSpPr>
          <a:xfrm rot="10800000">
            <a:off x="11491400" y="4647833"/>
            <a:ext cx="1244400" cy="1244400"/>
            <a:chOff x="-763875" y="1722750"/>
            <a:chExt cx="933300" cy="933300"/>
          </a:xfrm>
        </p:grpSpPr>
        <p:sp>
          <p:nvSpPr>
            <p:cNvPr id="362" name="Google Shape;362;p10"/>
            <p:cNvSpPr/>
            <p:nvPr/>
          </p:nvSpPr>
          <p:spPr>
            <a:xfrm>
              <a:off x="-763875" y="1722750"/>
              <a:ext cx="933300" cy="933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10"/>
            <p:cNvSpPr/>
            <p:nvPr/>
          </p:nvSpPr>
          <p:spPr>
            <a:xfrm>
              <a:off x="-679575" y="1807050"/>
              <a:ext cx="764700" cy="7647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0"/>
            <p:cNvSpPr/>
            <p:nvPr/>
          </p:nvSpPr>
          <p:spPr>
            <a:xfrm>
              <a:off x="-594450" y="1892175"/>
              <a:ext cx="594600" cy="594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10"/>
            <p:cNvSpPr/>
            <p:nvPr/>
          </p:nvSpPr>
          <p:spPr>
            <a:xfrm>
              <a:off x="-514450" y="1972300"/>
              <a:ext cx="434700" cy="4344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6" name="Google Shape;366;p10"/>
          <p:cNvGrpSpPr/>
          <p:nvPr/>
        </p:nvGrpSpPr>
        <p:grpSpPr>
          <a:xfrm rot="5400000">
            <a:off x="11265661" y="2272166"/>
            <a:ext cx="1869092" cy="623391"/>
            <a:chOff x="1908650" y="3874300"/>
            <a:chExt cx="648750" cy="216375"/>
          </a:xfrm>
        </p:grpSpPr>
        <p:sp>
          <p:nvSpPr>
            <p:cNvPr id="367" name="Google Shape;367;p10"/>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10"/>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10"/>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10"/>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10"/>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0"/>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0"/>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10"/>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10"/>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0"/>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10"/>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0"/>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9" name="Google Shape;379;p10"/>
          <p:cNvSpPr txBox="1">
            <a:spLocks noGrp="1"/>
          </p:cNvSpPr>
          <p:nvPr>
            <p:ph type="title"/>
          </p:nvPr>
        </p:nvSpPr>
        <p:spPr>
          <a:xfrm>
            <a:off x="5269700" y="719333"/>
            <a:ext cx="5648400" cy="103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80" name="Google Shape;380;p10"/>
          <p:cNvSpPr/>
          <p:nvPr/>
        </p:nvSpPr>
        <p:spPr>
          <a:xfrm rot="10800000">
            <a:off x="-774067" y="4391233"/>
            <a:ext cx="2785600" cy="2785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10"/>
          <p:cNvSpPr/>
          <p:nvPr/>
        </p:nvSpPr>
        <p:spPr>
          <a:xfrm rot="10800000">
            <a:off x="-534833" y="5725900"/>
            <a:ext cx="1674000" cy="16740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82" name="Google Shape;382;p10"/>
          <p:cNvGrpSpPr/>
          <p:nvPr/>
        </p:nvGrpSpPr>
        <p:grpSpPr>
          <a:xfrm>
            <a:off x="515037" y="4993165"/>
            <a:ext cx="784167" cy="2040796"/>
            <a:chOff x="3457750" y="2714825"/>
            <a:chExt cx="373650" cy="972425"/>
          </a:xfrm>
        </p:grpSpPr>
        <p:sp>
          <p:nvSpPr>
            <p:cNvPr id="383" name="Google Shape;383;p10"/>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10"/>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0"/>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0"/>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7" name="Google Shape;387;p10"/>
          <p:cNvGrpSpPr/>
          <p:nvPr/>
        </p:nvGrpSpPr>
        <p:grpSpPr>
          <a:xfrm>
            <a:off x="177254" y="372828"/>
            <a:ext cx="697703" cy="693024"/>
            <a:chOff x="4822550" y="1805400"/>
            <a:chExt cx="176075" cy="174900"/>
          </a:xfrm>
        </p:grpSpPr>
        <p:sp>
          <p:nvSpPr>
            <p:cNvPr id="388" name="Google Shape;388;p10"/>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10"/>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0"/>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0"/>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0"/>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0"/>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10"/>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0"/>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6" name="Google Shape;396;p10"/>
          <p:cNvGrpSpPr/>
          <p:nvPr/>
        </p:nvGrpSpPr>
        <p:grpSpPr>
          <a:xfrm rot="5400000">
            <a:off x="775617" y="-48104"/>
            <a:ext cx="486108" cy="482864"/>
            <a:chOff x="4822550" y="1805400"/>
            <a:chExt cx="176075" cy="174900"/>
          </a:xfrm>
        </p:grpSpPr>
        <p:sp>
          <p:nvSpPr>
            <p:cNvPr id="397" name="Google Shape;397;p10"/>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0"/>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0"/>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0"/>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0"/>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0"/>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10"/>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0"/>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7733341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405"/>
        <p:cNvGrpSpPr/>
        <p:nvPr/>
      </p:nvGrpSpPr>
      <p:grpSpPr>
        <a:xfrm>
          <a:off x="0" y="0"/>
          <a:ext cx="0" cy="0"/>
          <a:chOff x="0" y="0"/>
          <a:chExt cx="0" cy="0"/>
        </a:xfrm>
      </p:grpSpPr>
      <p:sp>
        <p:nvSpPr>
          <p:cNvPr id="406" name="Google Shape;406;p11"/>
          <p:cNvSpPr/>
          <p:nvPr/>
        </p:nvSpPr>
        <p:spPr>
          <a:xfrm rot="-5400000">
            <a:off x="8655832" y="-1517535"/>
            <a:ext cx="4015600" cy="4015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11"/>
          <p:cNvSpPr/>
          <p:nvPr/>
        </p:nvSpPr>
        <p:spPr>
          <a:xfrm rot="-5400000">
            <a:off x="669887" y="4449787"/>
            <a:ext cx="2944800" cy="294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11"/>
          <p:cNvSpPr/>
          <p:nvPr/>
        </p:nvSpPr>
        <p:spPr>
          <a:xfrm rot="-5400000">
            <a:off x="5895571" y="1646367"/>
            <a:ext cx="92000" cy="899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9" name="Google Shape;409;p11"/>
          <p:cNvGrpSpPr/>
          <p:nvPr/>
        </p:nvGrpSpPr>
        <p:grpSpPr>
          <a:xfrm rot="5400000">
            <a:off x="9418012" y="5062475"/>
            <a:ext cx="3071024" cy="3072228"/>
            <a:chOff x="1425475" y="2707650"/>
            <a:chExt cx="766300" cy="766575"/>
          </a:xfrm>
        </p:grpSpPr>
        <p:sp>
          <p:nvSpPr>
            <p:cNvPr id="410" name="Google Shape;410;p1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1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1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1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1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1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1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1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1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1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1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1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1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5" name="Google Shape;425;p11"/>
          <p:cNvSpPr/>
          <p:nvPr/>
        </p:nvSpPr>
        <p:spPr>
          <a:xfrm rot="10800000">
            <a:off x="10303861" y="5497173"/>
            <a:ext cx="443547" cy="1398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6" name="Google Shape;426;p11"/>
          <p:cNvSpPr/>
          <p:nvPr/>
        </p:nvSpPr>
        <p:spPr>
          <a:xfrm rot="10800000">
            <a:off x="10885186" y="3983245"/>
            <a:ext cx="923605" cy="291259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7" name="Google Shape;427;p11"/>
          <p:cNvSpPr/>
          <p:nvPr/>
        </p:nvSpPr>
        <p:spPr>
          <a:xfrm rot="10800000">
            <a:off x="11090539" y="5741868"/>
            <a:ext cx="365948" cy="115397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8" name="Google Shape;428;p11"/>
          <p:cNvSpPr/>
          <p:nvPr/>
        </p:nvSpPr>
        <p:spPr>
          <a:xfrm rot="-5400000">
            <a:off x="11269898" y="6416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9" name="Google Shape;429;p11"/>
          <p:cNvGrpSpPr/>
          <p:nvPr/>
        </p:nvGrpSpPr>
        <p:grpSpPr>
          <a:xfrm>
            <a:off x="-125659" y="5830001"/>
            <a:ext cx="1869092" cy="623391"/>
            <a:chOff x="1908650" y="3874300"/>
            <a:chExt cx="648750" cy="216375"/>
          </a:xfrm>
        </p:grpSpPr>
        <p:sp>
          <p:nvSpPr>
            <p:cNvPr id="430" name="Google Shape;430;p11"/>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11"/>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1"/>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1"/>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1"/>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1"/>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1"/>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1"/>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1"/>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1"/>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1"/>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1"/>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2" name="Google Shape;442;p11"/>
          <p:cNvSpPr/>
          <p:nvPr/>
        </p:nvSpPr>
        <p:spPr>
          <a:xfrm rot="-5400000">
            <a:off x="162067" y="53394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3" name="Google Shape;443;p11"/>
          <p:cNvSpPr/>
          <p:nvPr/>
        </p:nvSpPr>
        <p:spPr>
          <a:xfrm rot="-5400000">
            <a:off x="533934" y="53394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44" name="Google Shape;444;p11"/>
          <p:cNvGrpSpPr/>
          <p:nvPr/>
        </p:nvGrpSpPr>
        <p:grpSpPr>
          <a:xfrm flipH="1">
            <a:off x="-572119" y="-405630"/>
            <a:ext cx="1897869" cy="1898755"/>
            <a:chOff x="1425475" y="2707650"/>
            <a:chExt cx="766300" cy="766575"/>
          </a:xfrm>
        </p:grpSpPr>
        <p:sp>
          <p:nvSpPr>
            <p:cNvPr id="445" name="Google Shape;445;p1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0" name="Google Shape;460;p11"/>
          <p:cNvSpPr/>
          <p:nvPr/>
        </p:nvSpPr>
        <p:spPr>
          <a:xfrm flipH="1">
            <a:off x="545721" y="-36891"/>
            <a:ext cx="286492" cy="90342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1" name="Google Shape;461;p11"/>
          <p:cNvSpPr/>
          <p:nvPr/>
        </p:nvSpPr>
        <p:spPr>
          <a:xfrm flipH="1">
            <a:off x="953539" y="-36891"/>
            <a:ext cx="596564" cy="18811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2" name="Google Shape;462;p11"/>
          <p:cNvSpPr/>
          <p:nvPr/>
        </p:nvSpPr>
        <p:spPr>
          <a:xfrm flipH="1">
            <a:off x="1133681" y="-36891"/>
            <a:ext cx="236332" cy="745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3" name="Google Shape;463;p11"/>
          <p:cNvSpPr txBox="1">
            <a:spLocks noGrp="1"/>
          </p:cNvSpPr>
          <p:nvPr>
            <p:ph type="title" hasCustomPrompt="1"/>
          </p:nvPr>
        </p:nvSpPr>
        <p:spPr>
          <a:xfrm>
            <a:off x="1712000" y="21715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64" name="Google Shape;464;p11"/>
          <p:cNvSpPr txBox="1">
            <a:spLocks noGrp="1"/>
          </p:cNvSpPr>
          <p:nvPr>
            <p:ph type="subTitle" idx="1"/>
          </p:nvPr>
        </p:nvSpPr>
        <p:spPr>
          <a:xfrm>
            <a:off x="1712000" y="3983233"/>
            <a:ext cx="8768000" cy="7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2267"/>
            </a:lvl1pPr>
            <a:lvl2pPr lvl="1" algn="ctr" rtl="0">
              <a:lnSpc>
                <a:spcPct val="100000"/>
              </a:lnSpc>
              <a:spcBef>
                <a:spcPts val="2133"/>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4258354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65"/>
        <p:cNvGrpSpPr/>
        <p:nvPr/>
      </p:nvGrpSpPr>
      <p:grpSpPr>
        <a:xfrm>
          <a:off x="0" y="0"/>
          <a:ext cx="0" cy="0"/>
          <a:chOff x="0" y="0"/>
          <a:chExt cx="0" cy="0"/>
        </a:xfrm>
      </p:grpSpPr>
    </p:spTree>
    <p:extLst>
      <p:ext uri="{BB962C8B-B14F-4D97-AF65-F5344CB8AC3E}">
        <p14:creationId xmlns:p14="http://schemas.microsoft.com/office/powerpoint/2010/main" val="425966753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66"/>
        <p:cNvGrpSpPr/>
        <p:nvPr/>
      </p:nvGrpSpPr>
      <p:grpSpPr>
        <a:xfrm>
          <a:off x="0" y="0"/>
          <a:ext cx="0" cy="0"/>
          <a:chOff x="0" y="0"/>
          <a:chExt cx="0" cy="0"/>
        </a:xfrm>
      </p:grpSpPr>
      <p:sp>
        <p:nvSpPr>
          <p:cNvPr id="467" name="Google Shape;467;p13"/>
          <p:cNvSpPr txBox="1">
            <a:spLocks noGrp="1"/>
          </p:cNvSpPr>
          <p:nvPr>
            <p:ph type="title"/>
          </p:nvPr>
        </p:nvSpPr>
        <p:spPr>
          <a:xfrm>
            <a:off x="2753765" y="2408533"/>
            <a:ext cx="3157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solidFill>
                  <a:schemeClr val="accent6"/>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68" name="Google Shape;468;p13"/>
          <p:cNvSpPr txBox="1">
            <a:spLocks noGrp="1"/>
          </p:cNvSpPr>
          <p:nvPr>
            <p:ph type="title" idx="2" hasCustomPrompt="1"/>
          </p:nvPr>
        </p:nvSpPr>
        <p:spPr>
          <a:xfrm>
            <a:off x="1782257" y="2408533"/>
            <a:ext cx="10256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933">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69" name="Google Shape;469;p13"/>
          <p:cNvSpPr txBox="1">
            <a:spLocks noGrp="1"/>
          </p:cNvSpPr>
          <p:nvPr>
            <p:ph type="subTitle" idx="1"/>
          </p:nvPr>
        </p:nvSpPr>
        <p:spPr>
          <a:xfrm>
            <a:off x="2753765" y="3044496"/>
            <a:ext cx="3157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2133"/>
              </a:spcBef>
              <a:spcAft>
                <a:spcPts val="0"/>
              </a:spcAft>
              <a:buSzPts val="1500"/>
              <a:buNone/>
              <a:defRPr/>
            </a:lvl3pPr>
            <a:lvl4pPr lvl="3" rtl="0">
              <a:lnSpc>
                <a:spcPct val="100000"/>
              </a:lnSpc>
              <a:spcBef>
                <a:spcPts val="2133"/>
              </a:spcBef>
              <a:spcAft>
                <a:spcPts val="0"/>
              </a:spcAft>
              <a:buSzPts val="1500"/>
              <a:buNone/>
              <a:defRPr/>
            </a:lvl4pPr>
            <a:lvl5pPr lvl="4" rtl="0">
              <a:lnSpc>
                <a:spcPct val="100000"/>
              </a:lnSpc>
              <a:spcBef>
                <a:spcPts val="2133"/>
              </a:spcBef>
              <a:spcAft>
                <a:spcPts val="0"/>
              </a:spcAft>
              <a:buSzPts val="1500"/>
              <a:buNone/>
              <a:defRPr/>
            </a:lvl5pPr>
            <a:lvl6pPr lvl="5" rtl="0">
              <a:lnSpc>
                <a:spcPct val="100000"/>
              </a:lnSpc>
              <a:spcBef>
                <a:spcPts val="2133"/>
              </a:spcBef>
              <a:spcAft>
                <a:spcPts val="0"/>
              </a:spcAft>
              <a:buSzPts val="1500"/>
              <a:buNone/>
              <a:defRPr/>
            </a:lvl6pPr>
            <a:lvl7pPr lvl="6" rtl="0">
              <a:lnSpc>
                <a:spcPct val="100000"/>
              </a:lnSpc>
              <a:spcBef>
                <a:spcPts val="2133"/>
              </a:spcBef>
              <a:spcAft>
                <a:spcPts val="0"/>
              </a:spcAft>
              <a:buSzPts val="1500"/>
              <a:buNone/>
              <a:defRPr/>
            </a:lvl7pPr>
            <a:lvl8pPr lvl="7" rtl="0">
              <a:lnSpc>
                <a:spcPct val="100000"/>
              </a:lnSpc>
              <a:spcBef>
                <a:spcPts val="2133"/>
              </a:spcBef>
              <a:spcAft>
                <a:spcPts val="0"/>
              </a:spcAft>
              <a:buSzPts val="1500"/>
              <a:buNone/>
              <a:defRPr/>
            </a:lvl8pPr>
            <a:lvl9pPr lvl="8" rtl="0">
              <a:lnSpc>
                <a:spcPct val="100000"/>
              </a:lnSpc>
              <a:spcBef>
                <a:spcPts val="2133"/>
              </a:spcBef>
              <a:spcAft>
                <a:spcPts val="2133"/>
              </a:spcAft>
              <a:buSzPts val="1500"/>
              <a:buNone/>
              <a:defRPr/>
            </a:lvl9pPr>
          </a:lstStyle>
          <a:p>
            <a:endParaRPr/>
          </a:p>
        </p:txBody>
      </p:sp>
      <p:sp>
        <p:nvSpPr>
          <p:cNvPr id="470" name="Google Shape;470;p13"/>
          <p:cNvSpPr txBox="1">
            <a:spLocks noGrp="1"/>
          </p:cNvSpPr>
          <p:nvPr>
            <p:ph type="title" idx="3"/>
          </p:nvPr>
        </p:nvSpPr>
        <p:spPr>
          <a:xfrm>
            <a:off x="7252132" y="2408533"/>
            <a:ext cx="3157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solidFill>
                  <a:schemeClr val="accent6"/>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71" name="Google Shape;471;p13"/>
          <p:cNvSpPr txBox="1">
            <a:spLocks noGrp="1"/>
          </p:cNvSpPr>
          <p:nvPr>
            <p:ph type="title" idx="4" hasCustomPrompt="1"/>
          </p:nvPr>
        </p:nvSpPr>
        <p:spPr>
          <a:xfrm>
            <a:off x="6261427" y="2408533"/>
            <a:ext cx="10256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933">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2" name="Google Shape;472;p13"/>
          <p:cNvSpPr txBox="1">
            <a:spLocks noGrp="1"/>
          </p:cNvSpPr>
          <p:nvPr>
            <p:ph type="subTitle" idx="5"/>
          </p:nvPr>
        </p:nvSpPr>
        <p:spPr>
          <a:xfrm>
            <a:off x="7252132" y="3044496"/>
            <a:ext cx="3157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2133"/>
              </a:spcBef>
              <a:spcAft>
                <a:spcPts val="0"/>
              </a:spcAft>
              <a:buSzPts val="1500"/>
              <a:buNone/>
              <a:defRPr/>
            </a:lvl3pPr>
            <a:lvl4pPr lvl="3" rtl="0">
              <a:lnSpc>
                <a:spcPct val="100000"/>
              </a:lnSpc>
              <a:spcBef>
                <a:spcPts val="2133"/>
              </a:spcBef>
              <a:spcAft>
                <a:spcPts val="0"/>
              </a:spcAft>
              <a:buSzPts val="1500"/>
              <a:buNone/>
              <a:defRPr/>
            </a:lvl4pPr>
            <a:lvl5pPr lvl="4" rtl="0">
              <a:lnSpc>
                <a:spcPct val="100000"/>
              </a:lnSpc>
              <a:spcBef>
                <a:spcPts val="2133"/>
              </a:spcBef>
              <a:spcAft>
                <a:spcPts val="0"/>
              </a:spcAft>
              <a:buSzPts val="1500"/>
              <a:buNone/>
              <a:defRPr/>
            </a:lvl5pPr>
            <a:lvl6pPr lvl="5" rtl="0">
              <a:lnSpc>
                <a:spcPct val="100000"/>
              </a:lnSpc>
              <a:spcBef>
                <a:spcPts val="2133"/>
              </a:spcBef>
              <a:spcAft>
                <a:spcPts val="0"/>
              </a:spcAft>
              <a:buSzPts val="1500"/>
              <a:buNone/>
              <a:defRPr/>
            </a:lvl6pPr>
            <a:lvl7pPr lvl="6" rtl="0">
              <a:lnSpc>
                <a:spcPct val="100000"/>
              </a:lnSpc>
              <a:spcBef>
                <a:spcPts val="2133"/>
              </a:spcBef>
              <a:spcAft>
                <a:spcPts val="0"/>
              </a:spcAft>
              <a:buSzPts val="1500"/>
              <a:buNone/>
              <a:defRPr/>
            </a:lvl7pPr>
            <a:lvl8pPr lvl="7" rtl="0">
              <a:lnSpc>
                <a:spcPct val="100000"/>
              </a:lnSpc>
              <a:spcBef>
                <a:spcPts val="2133"/>
              </a:spcBef>
              <a:spcAft>
                <a:spcPts val="0"/>
              </a:spcAft>
              <a:buSzPts val="1500"/>
              <a:buNone/>
              <a:defRPr/>
            </a:lvl8pPr>
            <a:lvl9pPr lvl="8" rtl="0">
              <a:lnSpc>
                <a:spcPct val="100000"/>
              </a:lnSpc>
              <a:spcBef>
                <a:spcPts val="2133"/>
              </a:spcBef>
              <a:spcAft>
                <a:spcPts val="2133"/>
              </a:spcAft>
              <a:buSzPts val="1500"/>
              <a:buNone/>
              <a:defRPr/>
            </a:lvl9pPr>
          </a:lstStyle>
          <a:p>
            <a:endParaRPr/>
          </a:p>
        </p:txBody>
      </p:sp>
      <p:sp>
        <p:nvSpPr>
          <p:cNvPr id="473" name="Google Shape;473;p13"/>
          <p:cNvSpPr txBox="1">
            <a:spLocks noGrp="1"/>
          </p:cNvSpPr>
          <p:nvPr>
            <p:ph type="title" idx="6"/>
          </p:nvPr>
        </p:nvSpPr>
        <p:spPr>
          <a:xfrm>
            <a:off x="2753765" y="4126467"/>
            <a:ext cx="3157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solidFill>
                  <a:schemeClr val="accent6"/>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74" name="Google Shape;474;p13"/>
          <p:cNvSpPr txBox="1">
            <a:spLocks noGrp="1"/>
          </p:cNvSpPr>
          <p:nvPr>
            <p:ph type="title" idx="7" hasCustomPrompt="1"/>
          </p:nvPr>
        </p:nvSpPr>
        <p:spPr>
          <a:xfrm>
            <a:off x="1782257" y="4126467"/>
            <a:ext cx="10256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933">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5" name="Google Shape;475;p13"/>
          <p:cNvSpPr txBox="1">
            <a:spLocks noGrp="1"/>
          </p:cNvSpPr>
          <p:nvPr>
            <p:ph type="subTitle" idx="8"/>
          </p:nvPr>
        </p:nvSpPr>
        <p:spPr>
          <a:xfrm>
            <a:off x="2753765" y="4754399"/>
            <a:ext cx="3157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2133"/>
              </a:spcBef>
              <a:spcAft>
                <a:spcPts val="0"/>
              </a:spcAft>
              <a:buSzPts val="1500"/>
              <a:buNone/>
              <a:defRPr/>
            </a:lvl3pPr>
            <a:lvl4pPr lvl="3" rtl="0">
              <a:lnSpc>
                <a:spcPct val="100000"/>
              </a:lnSpc>
              <a:spcBef>
                <a:spcPts val="2133"/>
              </a:spcBef>
              <a:spcAft>
                <a:spcPts val="0"/>
              </a:spcAft>
              <a:buSzPts val="1500"/>
              <a:buNone/>
              <a:defRPr/>
            </a:lvl4pPr>
            <a:lvl5pPr lvl="4" rtl="0">
              <a:lnSpc>
                <a:spcPct val="100000"/>
              </a:lnSpc>
              <a:spcBef>
                <a:spcPts val="2133"/>
              </a:spcBef>
              <a:spcAft>
                <a:spcPts val="0"/>
              </a:spcAft>
              <a:buSzPts val="1500"/>
              <a:buNone/>
              <a:defRPr/>
            </a:lvl5pPr>
            <a:lvl6pPr lvl="5" rtl="0">
              <a:lnSpc>
                <a:spcPct val="100000"/>
              </a:lnSpc>
              <a:spcBef>
                <a:spcPts val="2133"/>
              </a:spcBef>
              <a:spcAft>
                <a:spcPts val="0"/>
              </a:spcAft>
              <a:buSzPts val="1500"/>
              <a:buNone/>
              <a:defRPr/>
            </a:lvl6pPr>
            <a:lvl7pPr lvl="6" rtl="0">
              <a:lnSpc>
                <a:spcPct val="100000"/>
              </a:lnSpc>
              <a:spcBef>
                <a:spcPts val="2133"/>
              </a:spcBef>
              <a:spcAft>
                <a:spcPts val="0"/>
              </a:spcAft>
              <a:buSzPts val="1500"/>
              <a:buNone/>
              <a:defRPr/>
            </a:lvl7pPr>
            <a:lvl8pPr lvl="7" rtl="0">
              <a:lnSpc>
                <a:spcPct val="100000"/>
              </a:lnSpc>
              <a:spcBef>
                <a:spcPts val="2133"/>
              </a:spcBef>
              <a:spcAft>
                <a:spcPts val="0"/>
              </a:spcAft>
              <a:buSzPts val="1500"/>
              <a:buNone/>
              <a:defRPr/>
            </a:lvl8pPr>
            <a:lvl9pPr lvl="8" rtl="0">
              <a:lnSpc>
                <a:spcPct val="100000"/>
              </a:lnSpc>
              <a:spcBef>
                <a:spcPts val="2133"/>
              </a:spcBef>
              <a:spcAft>
                <a:spcPts val="2133"/>
              </a:spcAft>
              <a:buSzPts val="1500"/>
              <a:buNone/>
              <a:defRPr/>
            </a:lvl9pPr>
          </a:lstStyle>
          <a:p>
            <a:endParaRPr/>
          </a:p>
        </p:txBody>
      </p:sp>
      <p:sp>
        <p:nvSpPr>
          <p:cNvPr id="476" name="Google Shape;476;p13"/>
          <p:cNvSpPr txBox="1">
            <a:spLocks noGrp="1"/>
          </p:cNvSpPr>
          <p:nvPr>
            <p:ph type="title" idx="9"/>
          </p:nvPr>
        </p:nvSpPr>
        <p:spPr>
          <a:xfrm>
            <a:off x="7252132" y="4126467"/>
            <a:ext cx="3157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solidFill>
                  <a:schemeClr val="accent6"/>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77" name="Google Shape;477;p13"/>
          <p:cNvSpPr txBox="1">
            <a:spLocks noGrp="1"/>
          </p:cNvSpPr>
          <p:nvPr>
            <p:ph type="title" idx="13" hasCustomPrompt="1"/>
          </p:nvPr>
        </p:nvSpPr>
        <p:spPr>
          <a:xfrm>
            <a:off x="6261427" y="4126467"/>
            <a:ext cx="10256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933">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8" name="Google Shape;478;p13"/>
          <p:cNvSpPr txBox="1">
            <a:spLocks noGrp="1"/>
          </p:cNvSpPr>
          <p:nvPr>
            <p:ph type="subTitle" idx="14"/>
          </p:nvPr>
        </p:nvSpPr>
        <p:spPr>
          <a:xfrm>
            <a:off x="7252132" y="4754399"/>
            <a:ext cx="3157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2133"/>
              </a:spcBef>
              <a:spcAft>
                <a:spcPts val="0"/>
              </a:spcAft>
              <a:buSzPts val="1500"/>
              <a:buNone/>
              <a:defRPr/>
            </a:lvl3pPr>
            <a:lvl4pPr lvl="3" rtl="0">
              <a:lnSpc>
                <a:spcPct val="100000"/>
              </a:lnSpc>
              <a:spcBef>
                <a:spcPts val="2133"/>
              </a:spcBef>
              <a:spcAft>
                <a:spcPts val="0"/>
              </a:spcAft>
              <a:buSzPts val="1500"/>
              <a:buNone/>
              <a:defRPr/>
            </a:lvl4pPr>
            <a:lvl5pPr lvl="4" rtl="0">
              <a:lnSpc>
                <a:spcPct val="100000"/>
              </a:lnSpc>
              <a:spcBef>
                <a:spcPts val="2133"/>
              </a:spcBef>
              <a:spcAft>
                <a:spcPts val="0"/>
              </a:spcAft>
              <a:buSzPts val="1500"/>
              <a:buNone/>
              <a:defRPr/>
            </a:lvl5pPr>
            <a:lvl6pPr lvl="5" rtl="0">
              <a:lnSpc>
                <a:spcPct val="100000"/>
              </a:lnSpc>
              <a:spcBef>
                <a:spcPts val="2133"/>
              </a:spcBef>
              <a:spcAft>
                <a:spcPts val="0"/>
              </a:spcAft>
              <a:buSzPts val="1500"/>
              <a:buNone/>
              <a:defRPr/>
            </a:lvl6pPr>
            <a:lvl7pPr lvl="6" rtl="0">
              <a:lnSpc>
                <a:spcPct val="100000"/>
              </a:lnSpc>
              <a:spcBef>
                <a:spcPts val="2133"/>
              </a:spcBef>
              <a:spcAft>
                <a:spcPts val="0"/>
              </a:spcAft>
              <a:buSzPts val="1500"/>
              <a:buNone/>
              <a:defRPr/>
            </a:lvl7pPr>
            <a:lvl8pPr lvl="7" rtl="0">
              <a:lnSpc>
                <a:spcPct val="100000"/>
              </a:lnSpc>
              <a:spcBef>
                <a:spcPts val="2133"/>
              </a:spcBef>
              <a:spcAft>
                <a:spcPts val="0"/>
              </a:spcAft>
              <a:buSzPts val="1500"/>
              <a:buNone/>
              <a:defRPr/>
            </a:lvl8pPr>
            <a:lvl9pPr lvl="8" rtl="0">
              <a:lnSpc>
                <a:spcPct val="100000"/>
              </a:lnSpc>
              <a:spcBef>
                <a:spcPts val="2133"/>
              </a:spcBef>
              <a:spcAft>
                <a:spcPts val="2133"/>
              </a:spcAft>
              <a:buSzPts val="1500"/>
              <a:buNone/>
              <a:defRPr/>
            </a:lvl9pPr>
          </a:lstStyle>
          <a:p>
            <a:endParaRPr/>
          </a:p>
        </p:txBody>
      </p:sp>
      <p:sp>
        <p:nvSpPr>
          <p:cNvPr id="479" name="Google Shape;479;p13"/>
          <p:cNvSpPr txBox="1">
            <a:spLocks noGrp="1"/>
          </p:cNvSpPr>
          <p:nvPr>
            <p:ph type="title" idx="15"/>
          </p:nvPr>
        </p:nvSpPr>
        <p:spPr>
          <a:xfrm>
            <a:off x="949400" y="671767"/>
            <a:ext cx="102932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480" name="Google Shape;480;p13"/>
          <p:cNvSpPr/>
          <p:nvPr/>
        </p:nvSpPr>
        <p:spPr>
          <a:xfrm>
            <a:off x="-455500" y="-334133"/>
            <a:ext cx="951200" cy="9512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1" name="Google Shape;481;p13"/>
          <p:cNvGrpSpPr/>
          <p:nvPr/>
        </p:nvGrpSpPr>
        <p:grpSpPr>
          <a:xfrm>
            <a:off x="11146033" y="4949267"/>
            <a:ext cx="190000" cy="1731035"/>
            <a:chOff x="8554275" y="274800"/>
            <a:chExt cx="142500" cy="1298276"/>
          </a:xfrm>
        </p:grpSpPr>
        <p:sp>
          <p:nvSpPr>
            <p:cNvPr id="482" name="Google Shape;482;p13"/>
            <p:cNvSpPr/>
            <p:nvPr/>
          </p:nvSpPr>
          <p:spPr>
            <a:xfrm>
              <a:off x="8554275" y="274800"/>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3"/>
            <p:cNvSpPr/>
            <p:nvPr/>
          </p:nvSpPr>
          <p:spPr>
            <a:xfrm>
              <a:off x="8554275" y="563744"/>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3"/>
            <p:cNvSpPr/>
            <p:nvPr/>
          </p:nvSpPr>
          <p:spPr>
            <a:xfrm>
              <a:off x="8554275" y="852688"/>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3"/>
            <p:cNvSpPr/>
            <p:nvPr/>
          </p:nvSpPr>
          <p:spPr>
            <a:xfrm>
              <a:off x="8554275" y="1141632"/>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3"/>
            <p:cNvSpPr/>
            <p:nvPr/>
          </p:nvSpPr>
          <p:spPr>
            <a:xfrm>
              <a:off x="8554275" y="1430576"/>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7" name="Google Shape;487;p13"/>
          <p:cNvGrpSpPr/>
          <p:nvPr/>
        </p:nvGrpSpPr>
        <p:grpSpPr>
          <a:xfrm>
            <a:off x="-310900" y="-219867"/>
            <a:ext cx="1244400" cy="1244400"/>
            <a:chOff x="-763875" y="1722750"/>
            <a:chExt cx="933300" cy="933300"/>
          </a:xfrm>
        </p:grpSpPr>
        <p:sp>
          <p:nvSpPr>
            <p:cNvPr id="488" name="Google Shape;488;p13"/>
            <p:cNvSpPr/>
            <p:nvPr/>
          </p:nvSpPr>
          <p:spPr>
            <a:xfrm>
              <a:off x="-763875" y="1722750"/>
              <a:ext cx="933300" cy="9333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3"/>
            <p:cNvSpPr/>
            <p:nvPr/>
          </p:nvSpPr>
          <p:spPr>
            <a:xfrm>
              <a:off x="-679575" y="1807050"/>
              <a:ext cx="764700" cy="7647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3"/>
            <p:cNvSpPr/>
            <p:nvPr/>
          </p:nvSpPr>
          <p:spPr>
            <a:xfrm>
              <a:off x="-594450" y="1892175"/>
              <a:ext cx="594600" cy="5943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3"/>
            <p:cNvSpPr/>
            <p:nvPr/>
          </p:nvSpPr>
          <p:spPr>
            <a:xfrm>
              <a:off x="-514450" y="1972300"/>
              <a:ext cx="434700" cy="4344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2" name="Google Shape;492;p13"/>
          <p:cNvSpPr/>
          <p:nvPr/>
        </p:nvSpPr>
        <p:spPr>
          <a:xfrm rot="10800000">
            <a:off x="-1074900" y="5358423"/>
            <a:ext cx="2190000" cy="2190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3" name="Google Shape;493;p13"/>
          <p:cNvSpPr/>
          <p:nvPr/>
        </p:nvSpPr>
        <p:spPr>
          <a:xfrm rot="10800000">
            <a:off x="-48235" y="5993333"/>
            <a:ext cx="1316000" cy="13160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94" name="Google Shape;494;p13"/>
          <p:cNvGrpSpPr/>
          <p:nvPr/>
        </p:nvGrpSpPr>
        <p:grpSpPr>
          <a:xfrm>
            <a:off x="479377" y="4788878"/>
            <a:ext cx="788401" cy="2051817"/>
            <a:chOff x="3457750" y="2714825"/>
            <a:chExt cx="373650" cy="972425"/>
          </a:xfrm>
        </p:grpSpPr>
        <p:sp>
          <p:nvSpPr>
            <p:cNvPr id="495" name="Google Shape;495;p13"/>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chemeClr val="accent1"/>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3"/>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chemeClr val="accent1"/>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3"/>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3"/>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9" name="Google Shape;499;p13"/>
          <p:cNvGrpSpPr/>
          <p:nvPr/>
        </p:nvGrpSpPr>
        <p:grpSpPr>
          <a:xfrm>
            <a:off x="10821241" y="407634"/>
            <a:ext cx="1869092" cy="623391"/>
            <a:chOff x="1908650" y="3874300"/>
            <a:chExt cx="648750" cy="216375"/>
          </a:xfrm>
        </p:grpSpPr>
        <p:sp>
          <p:nvSpPr>
            <p:cNvPr id="500" name="Google Shape;500;p1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481588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512"/>
        <p:cNvGrpSpPr/>
        <p:nvPr/>
      </p:nvGrpSpPr>
      <p:grpSpPr>
        <a:xfrm>
          <a:off x="0" y="0"/>
          <a:ext cx="0" cy="0"/>
          <a:chOff x="0" y="0"/>
          <a:chExt cx="0" cy="0"/>
        </a:xfrm>
      </p:grpSpPr>
      <p:sp>
        <p:nvSpPr>
          <p:cNvPr id="513" name="Google Shape;513;p14"/>
          <p:cNvSpPr txBox="1">
            <a:spLocks noGrp="1"/>
          </p:cNvSpPr>
          <p:nvPr>
            <p:ph type="title"/>
          </p:nvPr>
        </p:nvSpPr>
        <p:spPr>
          <a:xfrm>
            <a:off x="3053400" y="4118384"/>
            <a:ext cx="6085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000"/>
              <a:buNone/>
              <a:defRPr sz="3200"/>
            </a:lvl1pPr>
            <a:lvl2pPr lvl="1" algn="ctr" rtl="0">
              <a:spcBef>
                <a:spcPts val="0"/>
              </a:spcBef>
              <a:spcAft>
                <a:spcPts val="0"/>
              </a:spcAft>
              <a:buClr>
                <a:schemeClr val="accent3"/>
              </a:buClr>
              <a:buSzPts val="3000"/>
              <a:buNone/>
              <a:defRPr sz="4000">
                <a:solidFill>
                  <a:schemeClr val="accent3"/>
                </a:solidFill>
              </a:defRPr>
            </a:lvl2pPr>
            <a:lvl3pPr lvl="2" algn="ctr" rtl="0">
              <a:spcBef>
                <a:spcPts val="0"/>
              </a:spcBef>
              <a:spcAft>
                <a:spcPts val="0"/>
              </a:spcAft>
              <a:buClr>
                <a:schemeClr val="accent3"/>
              </a:buClr>
              <a:buSzPts val="3000"/>
              <a:buNone/>
              <a:defRPr sz="4000">
                <a:solidFill>
                  <a:schemeClr val="accent3"/>
                </a:solidFill>
              </a:defRPr>
            </a:lvl3pPr>
            <a:lvl4pPr lvl="3" algn="ctr" rtl="0">
              <a:spcBef>
                <a:spcPts val="0"/>
              </a:spcBef>
              <a:spcAft>
                <a:spcPts val="0"/>
              </a:spcAft>
              <a:buClr>
                <a:schemeClr val="accent3"/>
              </a:buClr>
              <a:buSzPts val="3000"/>
              <a:buNone/>
              <a:defRPr sz="4000">
                <a:solidFill>
                  <a:schemeClr val="accent3"/>
                </a:solidFill>
              </a:defRPr>
            </a:lvl4pPr>
            <a:lvl5pPr lvl="4" algn="ctr" rtl="0">
              <a:spcBef>
                <a:spcPts val="0"/>
              </a:spcBef>
              <a:spcAft>
                <a:spcPts val="0"/>
              </a:spcAft>
              <a:buClr>
                <a:schemeClr val="accent3"/>
              </a:buClr>
              <a:buSzPts val="3000"/>
              <a:buNone/>
              <a:defRPr sz="4000">
                <a:solidFill>
                  <a:schemeClr val="accent3"/>
                </a:solidFill>
              </a:defRPr>
            </a:lvl5pPr>
            <a:lvl6pPr lvl="5" algn="ctr" rtl="0">
              <a:spcBef>
                <a:spcPts val="0"/>
              </a:spcBef>
              <a:spcAft>
                <a:spcPts val="0"/>
              </a:spcAft>
              <a:buClr>
                <a:schemeClr val="accent3"/>
              </a:buClr>
              <a:buSzPts val="3000"/>
              <a:buNone/>
              <a:defRPr sz="4000">
                <a:solidFill>
                  <a:schemeClr val="accent3"/>
                </a:solidFill>
              </a:defRPr>
            </a:lvl6pPr>
            <a:lvl7pPr lvl="6" algn="ctr" rtl="0">
              <a:spcBef>
                <a:spcPts val="0"/>
              </a:spcBef>
              <a:spcAft>
                <a:spcPts val="0"/>
              </a:spcAft>
              <a:buClr>
                <a:schemeClr val="accent3"/>
              </a:buClr>
              <a:buSzPts val="3000"/>
              <a:buNone/>
              <a:defRPr sz="4000">
                <a:solidFill>
                  <a:schemeClr val="accent3"/>
                </a:solidFill>
              </a:defRPr>
            </a:lvl7pPr>
            <a:lvl8pPr lvl="7" algn="ctr" rtl="0">
              <a:spcBef>
                <a:spcPts val="0"/>
              </a:spcBef>
              <a:spcAft>
                <a:spcPts val="0"/>
              </a:spcAft>
              <a:buClr>
                <a:schemeClr val="accent3"/>
              </a:buClr>
              <a:buSzPts val="3000"/>
              <a:buNone/>
              <a:defRPr sz="4000">
                <a:solidFill>
                  <a:schemeClr val="accent3"/>
                </a:solidFill>
              </a:defRPr>
            </a:lvl8pPr>
            <a:lvl9pPr lvl="8" algn="ctr" rtl="0">
              <a:spcBef>
                <a:spcPts val="0"/>
              </a:spcBef>
              <a:spcAft>
                <a:spcPts val="0"/>
              </a:spcAft>
              <a:buClr>
                <a:schemeClr val="accent3"/>
              </a:buClr>
              <a:buSzPts val="3000"/>
              <a:buNone/>
              <a:defRPr sz="4000">
                <a:solidFill>
                  <a:schemeClr val="accent3"/>
                </a:solidFill>
              </a:defRPr>
            </a:lvl9pPr>
          </a:lstStyle>
          <a:p>
            <a:endParaRPr/>
          </a:p>
        </p:txBody>
      </p:sp>
      <p:sp>
        <p:nvSpPr>
          <p:cNvPr id="514" name="Google Shape;514;p14"/>
          <p:cNvSpPr txBox="1">
            <a:spLocks noGrp="1"/>
          </p:cNvSpPr>
          <p:nvPr>
            <p:ph type="subTitle" idx="1"/>
          </p:nvPr>
        </p:nvSpPr>
        <p:spPr>
          <a:xfrm>
            <a:off x="1687933" y="2030433"/>
            <a:ext cx="8816000" cy="213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2500"/>
              <a:buNone/>
              <a:defRPr sz="4000"/>
            </a:lvl1pPr>
            <a:lvl2pPr lvl="1" algn="ctr" rtl="0">
              <a:lnSpc>
                <a:spcPct val="100000"/>
              </a:lnSpc>
              <a:spcBef>
                <a:spcPts val="2133"/>
              </a:spcBef>
              <a:spcAft>
                <a:spcPts val="0"/>
              </a:spcAft>
              <a:buClr>
                <a:schemeClr val="accent3"/>
              </a:buClr>
              <a:buSzPts val="2500"/>
              <a:buNone/>
              <a:defRPr sz="3333">
                <a:solidFill>
                  <a:schemeClr val="accent3"/>
                </a:solidFill>
              </a:defRPr>
            </a:lvl2pPr>
            <a:lvl3pPr lvl="2" algn="ctr" rtl="0">
              <a:lnSpc>
                <a:spcPct val="100000"/>
              </a:lnSpc>
              <a:spcBef>
                <a:spcPts val="2133"/>
              </a:spcBef>
              <a:spcAft>
                <a:spcPts val="0"/>
              </a:spcAft>
              <a:buClr>
                <a:schemeClr val="accent3"/>
              </a:buClr>
              <a:buSzPts val="2500"/>
              <a:buNone/>
              <a:defRPr sz="3333">
                <a:solidFill>
                  <a:schemeClr val="accent3"/>
                </a:solidFill>
              </a:defRPr>
            </a:lvl3pPr>
            <a:lvl4pPr lvl="3" algn="ctr" rtl="0">
              <a:lnSpc>
                <a:spcPct val="100000"/>
              </a:lnSpc>
              <a:spcBef>
                <a:spcPts val="2133"/>
              </a:spcBef>
              <a:spcAft>
                <a:spcPts val="0"/>
              </a:spcAft>
              <a:buClr>
                <a:schemeClr val="accent3"/>
              </a:buClr>
              <a:buSzPts val="2500"/>
              <a:buNone/>
              <a:defRPr sz="3333">
                <a:solidFill>
                  <a:schemeClr val="accent3"/>
                </a:solidFill>
              </a:defRPr>
            </a:lvl4pPr>
            <a:lvl5pPr lvl="4" algn="ctr" rtl="0">
              <a:lnSpc>
                <a:spcPct val="100000"/>
              </a:lnSpc>
              <a:spcBef>
                <a:spcPts val="2133"/>
              </a:spcBef>
              <a:spcAft>
                <a:spcPts val="0"/>
              </a:spcAft>
              <a:buClr>
                <a:schemeClr val="accent3"/>
              </a:buClr>
              <a:buSzPts val="2500"/>
              <a:buNone/>
              <a:defRPr sz="3333">
                <a:solidFill>
                  <a:schemeClr val="accent3"/>
                </a:solidFill>
              </a:defRPr>
            </a:lvl5pPr>
            <a:lvl6pPr lvl="5" algn="ctr" rtl="0">
              <a:lnSpc>
                <a:spcPct val="100000"/>
              </a:lnSpc>
              <a:spcBef>
                <a:spcPts val="2133"/>
              </a:spcBef>
              <a:spcAft>
                <a:spcPts val="0"/>
              </a:spcAft>
              <a:buClr>
                <a:schemeClr val="accent3"/>
              </a:buClr>
              <a:buSzPts val="2500"/>
              <a:buNone/>
              <a:defRPr sz="3333">
                <a:solidFill>
                  <a:schemeClr val="accent3"/>
                </a:solidFill>
              </a:defRPr>
            </a:lvl6pPr>
            <a:lvl7pPr lvl="6" algn="ctr" rtl="0">
              <a:lnSpc>
                <a:spcPct val="100000"/>
              </a:lnSpc>
              <a:spcBef>
                <a:spcPts val="2133"/>
              </a:spcBef>
              <a:spcAft>
                <a:spcPts val="0"/>
              </a:spcAft>
              <a:buClr>
                <a:schemeClr val="accent3"/>
              </a:buClr>
              <a:buSzPts val="2500"/>
              <a:buNone/>
              <a:defRPr sz="3333">
                <a:solidFill>
                  <a:schemeClr val="accent3"/>
                </a:solidFill>
              </a:defRPr>
            </a:lvl7pPr>
            <a:lvl8pPr lvl="7" algn="ctr" rtl="0">
              <a:lnSpc>
                <a:spcPct val="100000"/>
              </a:lnSpc>
              <a:spcBef>
                <a:spcPts val="2133"/>
              </a:spcBef>
              <a:spcAft>
                <a:spcPts val="0"/>
              </a:spcAft>
              <a:buClr>
                <a:schemeClr val="accent3"/>
              </a:buClr>
              <a:buSzPts val="2500"/>
              <a:buNone/>
              <a:defRPr sz="3333">
                <a:solidFill>
                  <a:schemeClr val="accent3"/>
                </a:solidFill>
              </a:defRPr>
            </a:lvl8pPr>
            <a:lvl9pPr lvl="8" algn="ctr" rtl="0">
              <a:lnSpc>
                <a:spcPct val="100000"/>
              </a:lnSpc>
              <a:spcBef>
                <a:spcPts val="2133"/>
              </a:spcBef>
              <a:spcAft>
                <a:spcPts val="2133"/>
              </a:spcAft>
              <a:buClr>
                <a:schemeClr val="accent3"/>
              </a:buClr>
              <a:buSzPts val="2500"/>
              <a:buNone/>
              <a:defRPr sz="3333">
                <a:solidFill>
                  <a:schemeClr val="accent3"/>
                </a:solidFill>
              </a:defRPr>
            </a:lvl9pPr>
          </a:lstStyle>
          <a:p>
            <a:endParaRPr/>
          </a:p>
        </p:txBody>
      </p:sp>
      <p:grpSp>
        <p:nvGrpSpPr>
          <p:cNvPr id="515" name="Google Shape;515;p14"/>
          <p:cNvGrpSpPr/>
          <p:nvPr/>
        </p:nvGrpSpPr>
        <p:grpSpPr>
          <a:xfrm>
            <a:off x="277763" y="5433253"/>
            <a:ext cx="1897869" cy="1898755"/>
            <a:chOff x="1425475" y="2707650"/>
            <a:chExt cx="766300" cy="766575"/>
          </a:xfrm>
        </p:grpSpPr>
        <p:sp>
          <p:nvSpPr>
            <p:cNvPr id="516" name="Google Shape;516;p14"/>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4"/>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4"/>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4"/>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4"/>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4"/>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4"/>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4"/>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4"/>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4"/>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4"/>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4"/>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4"/>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4"/>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4"/>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1" name="Google Shape;531;p14"/>
          <p:cNvSpPr/>
          <p:nvPr/>
        </p:nvSpPr>
        <p:spPr>
          <a:xfrm rot="-5747619">
            <a:off x="9977701" y="49771"/>
            <a:ext cx="719219" cy="106849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2" name="Google Shape;532;p14"/>
          <p:cNvSpPr/>
          <p:nvPr/>
        </p:nvSpPr>
        <p:spPr>
          <a:xfrm rot="5400000" flipH="1">
            <a:off x="-1255468" y="-2395668"/>
            <a:ext cx="4015600" cy="4015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3" name="Google Shape;533;p14"/>
          <p:cNvSpPr/>
          <p:nvPr/>
        </p:nvSpPr>
        <p:spPr>
          <a:xfrm rot="5400000" flipH="1">
            <a:off x="9446193" y="4724087"/>
            <a:ext cx="2944800" cy="294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4" name="Google Shape;534;p14"/>
          <p:cNvSpPr/>
          <p:nvPr/>
        </p:nvSpPr>
        <p:spPr>
          <a:xfrm rot="-5400000">
            <a:off x="5012133" y="555167"/>
            <a:ext cx="92000" cy="11179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5" name="Google Shape;535;p14"/>
          <p:cNvSpPr/>
          <p:nvPr/>
        </p:nvSpPr>
        <p:spPr>
          <a:xfrm rot="10800000" flipH="1">
            <a:off x="137630" y="5208642"/>
            <a:ext cx="535007" cy="16871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36" name="Google Shape;536;p14"/>
          <p:cNvGrpSpPr/>
          <p:nvPr/>
        </p:nvGrpSpPr>
        <p:grpSpPr>
          <a:xfrm rot="-5400000">
            <a:off x="-798385" y="-873339"/>
            <a:ext cx="1869089" cy="1869089"/>
            <a:chOff x="-763875" y="1722750"/>
            <a:chExt cx="933300" cy="933300"/>
          </a:xfrm>
        </p:grpSpPr>
        <p:sp>
          <p:nvSpPr>
            <p:cNvPr id="537" name="Google Shape;537;p14"/>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4"/>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4"/>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4"/>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1" name="Google Shape;541;p14"/>
          <p:cNvSpPr/>
          <p:nvPr/>
        </p:nvSpPr>
        <p:spPr>
          <a:xfrm rot="5400000" flipH="1">
            <a:off x="1423309" y="52911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42" name="Google Shape;542;p14"/>
          <p:cNvGrpSpPr/>
          <p:nvPr/>
        </p:nvGrpSpPr>
        <p:grpSpPr>
          <a:xfrm flipH="1">
            <a:off x="10355882" y="5830001"/>
            <a:ext cx="1869092" cy="623391"/>
            <a:chOff x="1908650" y="3874300"/>
            <a:chExt cx="648750" cy="216375"/>
          </a:xfrm>
        </p:grpSpPr>
        <p:sp>
          <p:nvSpPr>
            <p:cNvPr id="543" name="Google Shape;543;p14"/>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4"/>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4"/>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4"/>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4"/>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4"/>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4"/>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4"/>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4"/>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4"/>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4"/>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4"/>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5" name="Google Shape;555;p14"/>
          <p:cNvSpPr/>
          <p:nvPr/>
        </p:nvSpPr>
        <p:spPr>
          <a:xfrm rot="5400000" flipH="1">
            <a:off x="11274715" y="53394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6" name="Google Shape;556;p14"/>
          <p:cNvSpPr/>
          <p:nvPr/>
        </p:nvSpPr>
        <p:spPr>
          <a:xfrm rot="10800000" flipH="1">
            <a:off x="798067" y="5676066"/>
            <a:ext cx="386848" cy="121976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7" name="Google Shape;557;p14"/>
          <p:cNvSpPr/>
          <p:nvPr/>
        </p:nvSpPr>
        <p:spPr>
          <a:xfrm rot="5400000" flipH="1">
            <a:off x="10902849" y="53394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8" name="Google Shape;558;p14"/>
          <p:cNvSpPr/>
          <p:nvPr/>
        </p:nvSpPr>
        <p:spPr>
          <a:xfrm rot="5400000">
            <a:off x="10389531" y="1087733"/>
            <a:ext cx="2587600" cy="1844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59" name="Google Shape;559;p14"/>
          <p:cNvGrpSpPr/>
          <p:nvPr/>
        </p:nvGrpSpPr>
        <p:grpSpPr>
          <a:xfrm>
            <a:off x="11061145" y="233067"/>
            <a:ext cx="1244400" cy="1244400"/>
            <a:chOff x="-763875" y="1722750"/>
            <a:chExt cx="933300" cy="933300"/>
          </a:xfrm>
        </p:grpSpPr>
        <p:sp>
          <p:nvSpPr>
            <p:cNvPr id="560" name="Google Shape;560;p14"/>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4"/>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4"/>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4"/>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4" name="Google Shape;564;p14"/>
          <p:cNvSpPr/>
          <p:nvPr/>
        </p:nvSpPr>
        <p:spPr>
          <a:xfrm rot="-7199815">
            <a:off x="588382" y="1306635"/>
            <a:ext cx="428151" cy="636067"/>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2026678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65"/>
        <p:cNvGrpSpPr/>
        <p:nvPr/>
      </p:nvGrpSpPr>
      <p:grpSpPr>
        <a:xfrm>
          <a:off x="0" y="0"/>
          <a:ext cx="0" cy="0"/>
          <a:chOff x="0" y="0"/>
          <a:chExt cx="0" cy="0"/>
        </a:xfrm>
      </p:grpSpPr>
      <p:sp>
        <p:nvSpPr>
          <p:cNvPr id="566" name="Google Shape;566;p15"/>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567" name="Google Shape;567;p15"/>
          <p:cNvSpPr/>
          <p:nvPr/>
        </p:nvSpPr>
        <p:spPr>
          <a:xfrm rot="10800000" flipH="1">
            <a:off x="10030467" y="6261433"/>
            <a:ext cx="2587600" cy="167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8" name="Google Shape;568;p15"/>
          <p:cNvSpPr/>
          <p:nvPr/>
        </p:nvSpPr>
        <p:spPr>
          <a:xfrm flipH="1">
            <a:off x="-555052" y="5946367"/>
            <a:ext cx="1317600" cy="1317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69" name="Google Shape;569;p15"/>
          <p:cNvGrpSpPr/>
          <p:nvPr/>
        </p:nvGrpSpPr>
        <p:grpSpPr>
          <a:xfrm flipH="1">
            <a:off x="11882648" y="5722967"/>
            <a:ext cx="1244400" cy="1244400"/>
            <a:chOff x="-763875" y="1722750"/>
            <a:chExt cx="933300" cy="933300"/>
          </a:xfrm>
        </p:grpSpPr>
        <p:sp>
          <p:nvSpPr>
            <p:cNvPr id="570" name="Google Shape;570;p15"/>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5"/>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5"/>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5"/>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4" name="Google Shape;574;p15"/>
          <p:cNvGrpSpPr/>
          <p:nvPr/>
        </p:nvGrpSpPr>
        <p:grpSpPr>
          <a:xfrm flipH="1">
            <a:off x="-878145" y="-401420"/>
            <a:ext cx="1542408" cy="1543064"/>
            <a:chOff x="1425475" y="2707650"/>
            <a:chExt cx="766300" cy="766575"/>
          </a:xfrm>
        </p:grpSpPr>
        <p:sp>
          <p:nvSpPr>
            <p:cNvPr id="575" name="Google Shape;575;p1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0" name="Google Shape;590;p15"/>
          <p:cNvSpPr/>
          <p:nvPr/>
        </p:nvSpPr>
        <p:spPr>
          <a:xfrm flipH="1">
            <a:off x="30418" y="-101721"/>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1" name="Google Shape;591;p15"/>
          <p:cNvSpPr/>
          <p:nvPr/>
        </p:nvSpPr>
        <p:spPr>
          <a:xfrm flipH="1">
            <a:off x="361856" y="-101721"/>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2" name="Google Shape;592;p15"/>
          <p:cNvSpPr/>
          <p:nvPr/>
        </p:nvSpPr>
        <p:spPr>
          <a:xfrm flipH="1">
            <a:off x="508243" y="-101721"/>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93" name="Google Shape;593;p15"/>
          <p:cNvGrpSpPr/>
          <p:nvPr/>
        </p:nvGrpSpPr>
        <p:grpSpPr>
          <a:xfrm flipH="1">
            <a:off x="10839525" y="126128"/>
            <a:ext cx="1778527" cy="593213"/>
            <a:chOff x="1908650" y="3874300"/>
            <a:chExt cx="648750" cy="216375"/>
          </a:xfrm>
        </p:grpSpPr>
        <p:sp>
          <p:nvSpPr>
            <p:cNvPr id="594" name="Google Shape;594;p15"/>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5"/>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5"/>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5"/>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5"/>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5"/>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5"/>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5"/>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5"/>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5"/>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5"/>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5"/>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6" name="Google Shape;606;p15"/>
          <p:cNvSpPr/>
          <p:nvPr/>
        </p:nvSpPr>
        <p:spPr>
          <a:xfrm flipH="1">
            <a:off x="370674" y="5946383"/>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6082090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07"/>
        <p:cNvGrpSpPr/>
        <p:nvPr/>
      </p:nvGrpSpPr>
      <p:grpSpPr>
        <a:xfrm>
          <a:off x="0" y="0"/>
          <a:ext cx="0" cy="0"/>
          <a:chOff x="0" y="0"/>
          <a:chExt cx="0" cy="0"/>
        </a:xfrm>
      </p:grpSpPr>
      <p:sp>
        <p:nvSpPr>
          <p:cNvPr id="608" name="Google Shape;608;p16"/>
          <p:cNvSpPr/>
          <p:nvPr/>
        </p:nvSpPr>
        <p:spPr>
          <a:xfrm rot="5400000">
            <a:off x="-841336" y="1087733"/>
            <a:ext cx="2587600" cy="1844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9" name="Google Shape;609;p16"/>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610" name="Google Shape;610;p16"/>
          <p:cNvSpPr/>
          <p:nvPr/>
        </p:nvSpPr>
        <p:spPr>
          <a:xfrm rot="-5400000">
            <a:off x="11277151" y="-291383"/>
            <a:ext cx="1317600" cy="1317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1" name="Google Shape;611;p16"/>
          <p:cNvGrpSpPr/>
          <p:nvPr/>
        </p:nvGrpSpPr>
        <p:grpSpPr>
          <a:xfrm>
            <a:off x="-169733" y="224300"/>
            <a:ext cx="1244400" cy="1244400"/>
            <a:chOff x="-763875" y="1722750"/>
            <a:chExt cx="933300" cy="933300"/>
          </a:xfrm>
        </p:grpSpPr>
        <p:sp>
          <p:nvSpPr>
            <p:cNvPr id="612" name="Google Shape;612;p16"/>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6"/>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6"/>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6"/>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6" name="Google Shape;616;p16"/>
          <p:cNvGrpSpPr/>
          <p:nvPr/>
        </p:nvGrpSpPr>
        <p:grpSpPr>
          <a:xfrm>
            <a:off x="11462088" y="4851357"/>
            <a:ext cx="2201427" cy="2202216"/>
            <a:chOff x="1425475" y="2707650"/>
            <a:chExt cx="766300" cy="766575"/>
          </a:xfrm>
        </p:grpSpPr>
        <p:sp>
          <p:nvSpPr>
            <p:cNvPr id="617" name="Google Shape;617;p1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2" name="Google Shape;632;p16"/>
          <p:cNvSpPr/>
          <p:nvPr/>
        </p:nvSpPr>
        <p:spPr>
          <a:xfrm rot="10800000">
            <a:off x="11522664" y="5887516"/>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3" name="Google Shape;633;p16"/>
          <p:cNvSpPr/>
          <p:nvPr/>
        </p:nvSpPr>
        <p:spPr>
          <a:xfrm rot="10800000">
            <a:off x="11958168" y="4753366"/>
            <a:ext cx="691955" cy="218199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4" name="Google Shape;634;p16"/>
          <p:cNvSpPr/>
          <p:nvPr/>
        </p:nvSpPr>
        <p:spPr>
          <a:xfrm rot="10800000">
            <a:off x="12112018" y="6070813"/>
            <a:ext cx="274167" cy="86455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5" name="Google Shape;635;p16"/>
          <p:cNvSpPr/>
          <p:nvPr/>
        </p:nvSpPr>
        <p:spPr>
          <a:xfrm rot="-5400000">
            <a:off x="11269898" y="6416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6" name="Google Shape;636;p16"/>
          <p:cNvSpPr/>
          <p:nvPr/>
        </p:nvSpPr>
        <p:spPr>
          <a:xfrm rot="10800000">
            <a:off x="-864433" y="5498756"/>
            <a:ext cx="2190000" cy="21900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7" name="Google Shape;637;p16"/>
          <p:cNvSpPr/>
          <p:nvPr/>
        </p:nvSpPr>
        <p:spPr>
          <a:xfrm rot="10800000">
            <a:off x="162232" y="6133667"/>
            <a:ext cx="1316000" cy="1316000"/>
          </a:xfrm>
          <a:prstGeom prst="ellips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38" name="Google Shape;638;p16"/>
          <p:cNvGrpSpPr/>
          <p:nvPr/>
        </p:nvGrpSpPr>
        <p:grpSpPr>
          <a:xfrm>
            <a:off x="496843" y="5184512"/>
            <a:ext cx="788401" cy="2051817"/>
            <a:chOff x="3457750" y="2714825"/>
            <a:chExt cx="373650" cy="972425"/>
          </a:xfrm>
        </p:grpSpPr>
        <p:sp>
          <p:nvSpPr>
            <p:cNvPr id="639" name="Google Shape;639;p16"/>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16"/>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6"/>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6"/>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86629281"/>
      </p:ext>
    </p:extLst>
  </p:cSld>
  <p:clrMapOvr>
    <a:masterClrMapping/>
  </p:clrMapOvr>
  <p:extLst>
    <p:ext uri="{DCECCB84-F9BA-43D5-87BE-67443E8EF086}">
      <p15:sldGuideLst xmlns:p15="http://schemas.microsoft.com/office/powerpoint/2012/main">
        <p15:guide id="1" pos="607">
          <p15:clr>
            <a:srgbClr val="FA7B17"/>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643"/>
        <p:cNvGrpSpPr/>
        <p:nvPr/>
      </p:nvGrpSpPr>
      <p:grpSpPr>
        <a:xfrm>
          <a:off x="0" y="0"/>
          <a:ext cx="0" cy="0"/>
          <a:chOff x="0" y="0"/>
          <a:chExt cx="0" cy="0"/>
        </a:xfrm>
      </p:grpSpPr>
      <p:sp>
        <p:nvSpPr>
          <p:cNvPr id="644" name="Google Shape;644;p17"/>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645" name="Google Shape;645;p17"/>
          <p:cNvSpPr/>
          <p:nvPr/>
        </p:nvSpPr>
        <p:spPr>
          <a:xfrm rot="5400000">
            <a:off x="-929969" y="1087733"/>
            <a:ext cx="2587600" cy="1844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6" name="Google Shape;646;p17"/>
          <p:cNvSpPr/>
          <p:nvPr/>
        </p:nvSpPr>
        <p:spPr>
          <a:xfrm rot="-5400000">
            <a:off x="11277151" y="-291383"/>
            <a:ext cx="1317600" cy="1317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47" name="Google Shape;647;p17"/>
          <p:cNvGrpSpPr/>
          <p:nvPr/>
        </p:nvGrpSpPr>
        <p:grpSpPr>
          <a:xfrm>
            <a:off x="-258355" y="233067"/>
            <a:ext cx="1244400" cy="1244400"/>
            <a:chOff x="-763875" y="1722750"/>
            <a:chExt cx="933300" cy="933300"/>
          </a:xfrm>
        </p:grpSpPr>
        <p:sp>
          <p:nvSpPr>
            <p:cNvPr id="648" name="Google Shape;648;p17"/>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7"/>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7"/>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7"/>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2" name="Google Shape;652;p17"/>
          <p:cNvGrpSpPr/>
          <p:nvPr/>
        </p:nvGrpSpPr>
        <p:grpSpPr>
          <a:xfrm flipH="1">
            <a:off x="-697791" y="5324213"/>
            <a:ext cx="2010465" cy="2011187"/>
            <a:chOff x="1425475" y="2707650"/>
            <a:chExt cx="766300" cy="766575"/>
          </a:xfrm>
        </p:grpSpPr>
        <p:sp>
          <p:nvSpPr>
            <p:cNvPr id="653" name="Google Shape;653;p17"/>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7"/>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7"/>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7"/>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7"/>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7"/>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7"/>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7"/>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7"/>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7"/>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7"/>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7"/>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17"/>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7"/>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7"/>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8" name="Google Shape;668;p17"/>
          <p:cNvSpPr/>
          <p:nvPr/>
        </p:nvSpPr>
        <p:spPr>
          <a:xfrm rot="10800000" flipH="1">
            <a:off x="953878" y="6270463"/>
            <a:ext cx="303463" cy="95693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9" name="Google Shape;669;p17"/>
          <p:cNvSpPr/>
          <p:nvPr/>
        </p:nvSpPr>
        <p:spPr>
          <a:xfrm rot="10800000" flipH="1">
            <a:off x="227687" y="5234665"/>
            <a:ext cx="631933" cy="199273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0" name="Google Shape;670;p17"/>
          <p:cNvSpPr/>
          <p:nvPr/>
        </p:nvSpPr>
        <p:spPr>
          <a:xfrm rot="10800000" flipH="1">
            <a:off x="468731" y="6437876"/>
            <a:ext cx="250372" cy="78952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1" name="Google Shape;671;p17"/>
          <p:cNvSpPr/>
          <p:nvPr/>
        </p:nvSpPr>
        <p:spPr>
          <a:xfrm rot="-5400000">
            <a:off x="11269898" y="6416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2" name="Google Shape;672;p17"/>
          <p:cNvSpPr/>
          <p:nvPr/>
        </p:nvSpPr>
        <p:spPr>
          <a:xfrm rot="10800000" flipH="1">
            <a:off x="11362835" y="5587397"/>
            <a:ext cx="1748000" cy="17480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3" name="Google Shape;673;p17"/>
          <p:cNvSpPr/>
          <p:nvPr/>
        </p:nvSpPr>
        <p:spPr>
          <a:xfrm rot="10800000" flipH="1">
            <a:off x="11240969" y="6094144"/>
            <a:ext cx="1050400" cy="1050400"/>
          </a:xfrm>
          <a:prstGeom prst="ellips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4" name="Google Shape;674;p17"/>
          <p:cNvGrpSpPr/>
          <p:nvPr/>
        </p:nvGrpSpPr>
        <p:grpSpPr>
          <a:xfrm flipH="1">
            <a:off x="11395181" y="5336218"/>
            <a:ext cx="629327" cy="1637823"/>
            <a:chOff x="3457750" y="2714825"/>
            <a:chExt cx="373650" cy="972425"/>
          </a:xfrm>
        </p:grpSpPr>
        <p:sp>
          <p:nvSpPr>
            <p:cNvPr id="675" name="Google Shape;675;p17"/>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7"/>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7"/>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7"/>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81556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1508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mn-lt"/>
            </a:endParaRPr>
          </a:p>
        </p:txBody>
      </p:sp>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70932789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679"/>
        <p:cNvGrpSpPr/>
        <p:nvPr/>
      </p:nvGrpSpPr>
      <p:grpSpPr>
        <a:xfrm>
          <a:off x="0" y="0"/>
          <a:ext cx="0" cy="0"/>
          <a:chOff x="0" y="0"/>
          <a:chExt cx="0" cy="0"/>
        </a:xfrm>
      </p:grpSpPr>
      <p:sp>
        <p:nvSpPr>
          <p:cNvPr id="680" name="Google Shape;680;p18"/>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681" name="Google Shape;681;p18"/>
          <p:cNvSpPr/>
          <p:nvPr/>
        </p:nvSpPr>
        <p:spPr>
          <a:xfrm flipH="1">
            <a:off x="-374196" y="5578400"/>
            <a:ext cx="1729600" cy="1729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82" name="Google Shape;682;p18"/>
          <p:cNvGrpSpPr/>
          <p:nvPr/>
        </p:nvGrpSpPr>
        <p:grpSpPr>
          <a:xfrm flipH="1">
            <a:off x="-374194" y="-359764"/>
            <a:ext cx="1820524" cy="1821280"/>
            <a:chOff x="1425475" y="2707650"/>
            <a:chExt cx="766300" cy="766575"/>
          </a:xfrm>
        </p:grpSpPr>
        <p:sp>
          <p:nvSpPr>
            <p:cNvPr id="683" name="Google Shape;683;p18"/>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8"/>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8"/>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8"/>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8"/>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8"/>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8"/>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8"/>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8"/>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8"/>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8"/>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8"/>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8"/>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8"/>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8"/>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8" name="Google Shape;698;p18"/>
          <p:cNvSpPr/>
          <p:nvPr/>
        </p:nvSpPr>
        <p:spPr>
          <a:xfrm flipH="1">
            <a:off x="698294" y="-6053"/>
            <a:ext cx="274809" cy="86658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9" name="Google Shape;699;p18"/>
          <p:cNvSpPr/>
          <p:nvPr/>
        </p:nvSpPr>
        <p:spPr>
          <a:xfrm flipH="1">
            <a:off x="1089505" y="-6052"/>
            <a:ext cx="572199" cy="180447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0" name="Google Shape;700;p18"/>
          <p:cNvSpPr/>
          <p:nvPr/>
        </p:nvSpPr>
        <p:spPr>
          <a:xfrm flipH="1">
            <a:off x="1262274" y="-6053"/>
            <a:ext cx="226685" cy="71482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1" name="Google Shape;701;p18"/>
          <p:cNvSpPr/>
          <p:nvPr/>
        </p:nvSpPr>
        <p:spPr>
          <a:xfrm flipH="1">
            <a:off x="841049" y="5578421"/>
            <a:ext cx="716881" cy="697801"/>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02" name="Google Shape;702;p18"/>
          <p:cNvGrpSpPr/>
          <p:nvPr/>
        </p:nvGrpSpPr>
        <p:grpSpPr>
          <a:xfrm flipH="1">
            <a:off x="10056107" y="5862067"/>
            <a:ext cx="1869092" cy="623391"/>
            <a:chOff x="1908650" y="3874300"/>
            <a:chExt cx="648750" cy="216375"/>
          </a:xfrm>
        </p:grpSpPr>
        <p:sp>
          <p:nvSpPr>
            <p:cNvPr id="703" name="Google Shape;703;p1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1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1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15" name="Google Shape;715;p18"/>
          <p:cNvSpPr/>
          <p:nvPr/>
        </p:nvSpPr>
        <p:spPr>
          <a:xfrm>
            <a:off x="10620965" y="-532789"/>
            <a:ext cx="2190000" cy="2190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6" name="Google Shape;716;p18"/>
          <p:cNvSpPr/>
          <p:nvPr/>
        </p:nvSpPr>
        <p:spPr>
          <a:xfrm>
            <a:off x="10468300" y="-293701"/>
            <a:ext cx="1316000" cy="13160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17" name="Google Shape;717;p18"/>
          <p:cNvGrpSpPr/>
          <p:nvPr/>
        </p:nvGrpSpPr>
        <p:grpSpPr>
          <a:xfrm rot="10800000">
            <a:off x="10661290" y="-80360"/>
            <a:ext cx="788401" cy="2051817"/>
            <a:chOff x="3457750" y="2714825"/>
            <a:chExt cx="373650" cy="972425"/>
          </a:xfrm>
        </p:grpSpPr>
        <p:sp>
          <p:nvSpPr>
            <p:cNvPr id="718" name="Google Shape;718;p18"/>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8"/>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18"/>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8"/>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2411485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22"/>
        <p:cNvGrpSpPr/>
        <p:nvPr/>
      </p:nvGrpSpPr>
      <p:grpSpPr>
        <a:xfrm>
          <a:off x="0" y="0"/>
          <a:ext cx="0" cy="0"/>
          <a:chOff x="0" y="0"/>
          <a:chExt cx="0" cy="0"/>
        </a:xfrm>
      </p:grpSpPr>
      <p:sp>
        <p:nvSpPr>
          <p:cNvPr id="723" name="Google Shape;723;p19"/>
          <p:cNvSpPr txBox="1">
            <a:spLocks noGrp="1"/>
          </p:cNvSpPr>
          <p:nvPr>
            <p:ph type="subTitle" idx="1"/>
          </p:nvPr>
        </p:nvSpPr>
        <p:spPr>
          <a:xfrm>
            <a:off x="2988267" y="3628311"/>
            <a:ext cx="6215600" cy="101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700"/>
              <a:buNone/>
              <a:defRPr sz="2267"/>
            </a:lvl1pPr>
            <a:lvl2pPr lvl="1" algn="ctr" rtl="0">
              <a:lnSpc>
                <a:spcPct val="100000"/>
              </a:lnSpc>
              <a:spcBef>
                <a:spcPts val="0"/>
              </a:spcBef>
              <a:spcAft>
                <a:spcPts val="0"/>
              </a:spcAft>
              <a:buSzPts val="1700"/>
              <a:buNone/>
              <a:defRPr sz="2267"/>
            </a:lvl2pPr>
            <a:lvl3pPr lvl="2" algn="ctr" rtl="0">
              <a:lnSpc>
                <a:spcPct val="100000"/>
              </a:lnSpc>
              <a:spcBef>
                <a:spcPts val="2133"/>
              </a:spcBef>
              <a:spcAft>
                <a:spcPts val="0"/>
              </a:spcAft>
              <a:buSzPts val="1700"/>
              <a:buNone/>
              <a:defRPr sz="2267"/>
            </a:lvl3pPr>
            <a:lvl4pPr lvl="3" algn="ctr" rtl="0">
              <a:lnSpc>
                <a:spcPct val="100000"/>
              </a:lnSpc>
              <a:spcBef>
                <a:spcPts val="2133"/>
              </a:spcBef>
              <a:spcAft>
                <a:spcPts val="0"/>
              </a:spcAft>
              <a:buSzPts val="1700"/>
              <a:buNone/>
              <a:defRPr sz="2267"/>
            </a:lvl4pPr>
            <a:lvl5pPr lvl="4" algn="ctr" rtl="0">
              <a:lnSpc>
                <a:spcPct val="100000"/>
              </a:lnSpc>
              <a:spcBef>
                <a:spcPts val="2133"/>
              </a:spcBef>
              <a:spcAft>
                <a:spcPts val="0"/>
              </a:spcAft>
              <a:buSzPts val="1700"/>
              <a:buNone/>
              <a:defRPr sz="2267"/>
            </a:lvl5pPr>
            <a:lvl6pPr lvl="5" algn="ctr" rtl="0">
              <a:lnSpc>
                <a:spcPct val="100000"/>
              </a:lnSpc>
              <a:spcBef>
                <a:spcPts val="2133"/>
              </a:spcBef>
              <a:spcAft>
                <a:spcPts val="0"/>
              </a:spcAft>
              <a:buSzPts val="1700"/>
              <a:buNone/>
              <a:defRPr sz="2267"/>
            </a:lvl6pPr>
            <a:lvl7pPr lvl="6" algn="ctr" rtl="0">
              <a:lnSpc>
                <a:spcPct val="100000"/>
              </a:lnSpc>
              <a:spcBef>
                <a:spcPts val="2133"/>
              </a:spcBef>
              <a:spcAft>
                <a:spcPts val="0"/>
              </a:spcAft>
              <a:buSzPts val="1700"/>
              <a:buNone/>
              <a:defRPr sz="2267"/>
            </a:lvl7pPr>
            <a:lvl8pPr lvl="7" algn="ctr" rtl="0">
              <a:lnSpc>
                <a:spcPct val="100000"/>
              </a:lnSpc>
              <a:spcBef>
                <a:spcPts val="2133"/>
              </a:spcBef>
              <a:spcAft>
                <a:spcPts val="0"/>
              </a:spcAft>
              <a:buSzPts val="1700"/>
              <a:buNone/>
              <a:defRPr sz="2267"/>
            </a:lvl8pPr>
            <a:lvl9pPr lvl="8" algn="ctr" rtl="0">
              <a:lnSpc>
                <a:spcPct val="100000"/>
              </a:lnSpc>
              <a:spcBef>
                <a:spcPts val="2133"/>
              </a:spcBef>
              <a:spcAft>
                <a:spcPts val="2133"/>
              </a:spcAft>
              <a:buSzPts val="1700"/>
              <a:buNone/>
              <a:defRPr sz="2267"/>
            </a:lvl9pPr>
          </a:lstStyle>
          <a:p>
            <a:endParaRPr/>
          </a:p>
        </p:txBody>
      </p:sp>
      <p:sp>
        <p:nvSpPr>
          <p:cNvPr id="724" name="Google Shape;724;p19"/>
          <p:cNvSpPr txBox="1">
            <a:spLocks noGrp="1"/>
          </p:cNvSpPr>
          <p:nvPr>
            <p:ph type="title"/>
          </p:nvPr>
        </p:nvSpPr>
        <p:spPr>
          <a:xfrm>
            <a:off x="2988200" y="1892877"/>
            <a:ext cx="6215600" cy="175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Fredoka One"/>
              <a:buNone/>
              <a:defRPr sz="120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725" name="Google Shape;725;p19"/>
          <p:cNvSpPr/>
          <p:nvPr/>
        </p:nvSpPr>
        <p:spPr>
          <a:xfrm rot="-4733592">
            <a:off x="9221128" y="629909"/>
            <a:ext cx="719224" cy="1068487"/>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6" name="Google Shape;726;p19"/>
          <p:cNvSpPr/>
          <p:nvPr/>
        </p:nvSpPr>
        <p:spPr>
          <a:xfrm rot="5400000" flipH="1">
            <a:off x="-572119" y="-1517535"/>
            <a:ext cx="4015600" cy="4015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7" name="Google Shape;727;p19"/>
          <p:cNvSpPr/>
          <p:nvPr/>
        </p:nvSpPr>
        <p:spPr>
          <a:xfrm rot="5400000" flipH="1">
            <a:off x="9446193" y="4724087"/>
            <a:ext cx="2944800" cy="294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8" name="Google Shape;728;p19"/>
          <p:cNvSpPr/>
          <p:nvPr/>
        </p:nvSpPr>
        <p:spPr>
          <a:xfrm rot="10800000" flipH="1">
            <a:off x="290523" y="3983245"/>
            <a:ext cx="923605" cy="291259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29" name="Google Shape;729;p19"/>
          <p:cNvGrpSpPr/>
          <p:nvPr/>
        </p:nvGrpSpPr>
        <p:grpSpPr>
          <a:xfrm rot="-5400000">
            <a:off x="199233" y="-954206"/>
            <a:ext cx="1869089" cy="1869089"/>
            <a:chOff x="-763875" y="1722750"/>
            <a:chExt cx="933300" cy="933300"/>
          </a:xfrm>
        </p:grpSpPr>
        <p:sp>
          <p:nvSpPr>
            <p:cNvPr id="730" name="Google Shape;730;p19"/>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9"/>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9"/>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9"/>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34" name="Google Shape;734;p19"/>
          <p:cNvSpPr/>
          <p:nvPr/>
        </p:nvSpPr>
        <p:spPr>
          <a:xfrm rot="10800000" flipH="1">
            <a:off x="822129" y="4930257"/>
            <a:ext cx="623288" cy="196557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5" name="Google Shape;735;p19"/>
          <p:cNvSpPr/>
          <p:nvPr/>
        </p:nvSpPr>
        <p:spPr>
          <a:xfrm rot="5400000" flipH="1">
            <a:off x="677893" y="1194378"/>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36" name="Google Shape;736;p19"/>
          <p:cNvGrpSpPr/>
          <p:nvPr/>
        </p:nvGrpSpPr>
        <p:grpSpPr>
          <a:xfrm flipH="1">
            <a:off x="10355882" y="5830001"/>
            <a:ext cx="1869092" cy="623391"/>
            <a:chOff x="1908650" y="3874300"/>
            <a:chExt cx="648750" cy="216375"/>
          </a:xfrm>
        </p:grpSpPr>
        <p:sp>
          <p:nvSpPr>
            <p:cNvPr id="737" name="Google Shape;737;p19"/>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9"/>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9"/>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9"/>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9"/>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9"/>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9"/>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9"/>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9"/>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9"/>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9"/>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9"/>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9" name="Google Shape;749;p19"/>
          <p:cNvSpPr/>
          <p:nvPr/>
        </p:nvSpPr>
        <p:spPr>
          <a:xfrm rot="5400000" flipH="1">
            <a:off x="11274715" y="53394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0" name="Google Shape;750;p19"/>
          <p:cNvSpPr/>
          <p:nvPr/>
        </p:nvSpPr>
        <p:spPr>
          <a:xfrm rot="10800000" flipH="1">
            <a:off x="912005" y="5497173"/>
            <a:ext cx="443547" cy="1398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1" name="Google Shape;751;p19"/>
          <p:cNvSpPr/>
          <p:nvPr/>
        </p:nvSpPr>
        <p:spPr>
          <a:xfrm rot="5400000" flipH="1">
            <a:off x="10902849" y="53394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52" name="Google Shape;752;p19"/>
          <p:cNvGrpSpPr/>
          <p:nvPr/>
        </p:nvGrpSpPr>
        <p:grpSpPr>
          <a:xfrm>
            <a:off x="10688896" y="-383880"/>
            <a:ext cx="1897869" cy="1898755"/>
            <a:chOff x="1425475" y="2707650"/>
            <a:chExt cx="766300" cy="766575"/>
          </a:xfrm>
        </p:grpSpPr>
        <p:sp>
          <p:nvSpPr>
            <p:cNvPr id="753" name="Google Shape;753;p19"/>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9"/>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9"/>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9"/>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9"/>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9"/>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9"/>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9"/>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9"/>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9"/>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9"/>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9"/>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9"/>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19"/>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19"/>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8" name="Google Shape;768;p19"/>
          <p:cNvSpPr/>
          <p:nvPr/>
        </p:nvSpPr>
        <p:spPr>
          <a:xfrm>
            <a:off x="11267103" y="-36891"/>
            <a:ext cx="286492" cy="90342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9" name="Google Shape;769;p19"/>
          <p:cNvSpPr/>
          <p:nvPr/>
        </p:nvSpPr>
        <p:spPr>
          <a:xfrm rot="-5400000">
            <a:off x="627631" y="5825768"/>
            <a:ext cx="582916" cy="18381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0" name="Google Shape;770;p19"/>
          <p:cNvSpPr/>
          <p:nvPr/>
        </p:nvSpPr>
        <p:spPr>
          <a:xfrm>
            <a:off x="10549211" y="-36891"/>
            <a:ext cx="596564" cy="18811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1" name="Google Shape;771;p19"/>
          <p:cNvSpPr/>
          <p:nvPr/>
        </p:nvSpPr>
        <p:spPr>
          <a:xfrm>
            <a:off x="10729303" y="-36891"/>
            <a:ext cx="236332" cy="745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72" name="Google Shape;772;p19"/>
          <p:cNvGrpSpPr/>
          <p:nvPr/>
        </p:nvGrpSpPr>
        <p:grpSpPr>
          <a:xfrm rot="6299981" flipH="1">
            <a:off x="1752801" y="4848330"/>
            <a:ext cx="1016172" cy="1233773"/>
            <a:chOff x="5270675" y="1740975"/>
            <a:chExt cx="288250" cy="349975"/>
          </a:xfrm>
        </p:grpSpPr>
        <p:sp>
          <p:nvSpPr>
            <p:cNvPr id="773" name="Google Shape;773;p19"/>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19"/>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19"/>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19"/>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9"/>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9"/>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9"/>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9"/>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9"/>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9"/>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9"/>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1511151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84"/>
        <p:cNvGrpSpPr/>
        <p:nvPr/>
      </p:nvGrpSpPr>
      <p:grpSpPr>
        <a:xfrm>
          <a:off x="0" y="0"/>
          <a:ext cx="0" cy="0"/>
          <a:chOff x="0" y="0"/>
          <a:chExt cx="0" cy="0"/>
        </a:xfrm>
      </p:grpSpPr>
      <p:sp>
        <p:nvSpPr>
          <p:cNvPr id="785" name="Google Shape;785;p20"/>
          <p:cNvSpPr txBox="1">
            <a:spLocks noGrp="1"/>
          </p:cNvSpPr>
          <p:nvPr>
            <p:ph type="subTitle" idx="1"/>
          </p:nvPr>
        </p:nvSpPr>
        <p:spPr>
          <a:xfrm>
            <a:off x="6103167" y="3532305"/>
            <a:ext cx="5138000" cy="1262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2133"/>
              </a:spcBef>
              <a:spcAft>
                <a:spcPts val="0"/>
              </a:spcAft>
              <a:buClr>
                <a:srgbClr val="999999"/>
              </a:buClr>
              <a:buSzPts val="800"/>
              <a:buFont typeface="Open Sans"/>
              <a:buChar char="■"/>
              <a:defRPr/>
            </a:lvl3pPr>
            <a:lvl4pPr lvl="3" algn="ctr" rtl="0">
              <a:lnSpc>
                <a:spcPct val="100000"/>
              </a:lnSpc>
              <a:spcBef>
                <a:spcPts val="2133"/>
              </a:spcBef>
              <a:spcAft>
                <a:spcPts val="0"/>
              </a:spcAft>
              <a:buClr>
                <a:srgbClr val="999999"/>
              </a:buClr>
              <a:buSzPts val="800"/>
              <a:buFont typeface="Open Sans"/>
              <a:buChar char="●"/>
              <a:defRPr/>
            </a:lvl4pPr>
            <a:lvl5pPr lvl="4" algn="ctr" rtl="0">
              <a:lnSpc>
                <a:spcPct val="100000"/>
              </a:lnSpc>
              <a:spcBef>
                <a:spcPts val="2133"/>
              </a:spcBef>
              <a:spcAft>
                <a:spcPts val="0"/>
              </a:spcAft>
              <a:buClr>
                <a:srgbClr val="999999"/>
              </a:buClr>
              <a:buSzPts val="1200"/>
              <a:buFont typeface="Open Sans"/>
              <a:buChar char="○"/>
              <a:defRPr/>
            </a:lvl5pPr>
            <a:lvl6pPr lvl="5" algn="ctr" rtl="0">
              <a:lnSpc>
                <a:spcPct val="100000"/>
              </a:lnSpc>
              <a:spcBef>
                <a:spcPts val="2133"/>
              </a:spcBef>
              <a:spcAft>
                <a:spcPts val="0"/>
              </a:spcAft>
              <a:buClr>
                <a:srgbClr val="999999"/>
              </a:buClr>
              <a:buSzPts val="1200"/>
              <a:buFont typeface="Open Sans"/>
              <a:buChar char="■"/>
              <a:defRPr/>
            </a:lvl6pPr>
            <a:lvl7pPr lvl="6" algn="ctr" rtl="0">
              <a:lnSpc>
                <a:spcPct val="100000"/>
              </a:lnSpc>
              <a:spcBef>
                <a:spcPts val="2133"/>
              </a:spcBef>
              <a:spcAft>
                <a:spcPts val="0"/>
              </a:spcAft>
              <a:buClr>
                <a:srgbClr val="999999"/>
              </a:buClr>
              <a:buSzPts val="700"/>
              <a:buFont typeface="Open Sans"/>
              <a:buChar char="●"/>
              <a:defRPr/>
            </a:lvl7pPr>
            <a:lvl8pPr lvl="7" algn="ctr" rtl="0">
              <a:lnSpc>
                <a:spcPct val="100000"/>
              </a:lnSpc>
              <a:spcBef>
                <a:spcPts val="2133"/>
              </a:spcBef>
              <a:spcAft>
                <a:spcPts val="0"/>
              </a:spcAft>
              <a:buClr>
                <a:srgbClr val="999999"/>
              </a:buClr>
              <a:buSzPts val="700"/>
              <a:buFont typeface="Open Sans"/>
              <a:buChar char="○"/>
              <a:defRPr/>
            </a:lvl8pPr>
            <a:lvl9pPr lvl="8" algn="ctr" rtl="0">
              <a:lnSpc>
                <a:spcPct val="100000"/>
              </a:lnSpc>
              <a:spcBef>
                <a:spcPts val="2133"/>
              </a:spcBef>
              <a:spcAft>
                <a:spcPts val="2133"/>
              </a:spcAft>
              <a:buClr>
                <a:srgbClr val="999999"/>
              </a:buClr>
              <a:buSzPts val="600"/>
              <a:buFont typeface="Open Sans"/>
              <a:buChar char="■"/>
              <a:defRPr/>
            </a:lvl9pPr>
          </a:lstStyle>
          <a:p>
            <a:endParaRPr/>
          </a:p>
        </p:txBody>
      </p:sp>
      <p:sp>
        <p:nvSpPr>
          <p:cNvPr id="786" name="Google Shape;786;p20"/>
          <p:cNvSpPr txBox="1">
            <a:spLocks noGrp="1"/>
          </p:cNvSpPr>
          <p:nvPr>
            <p:ph type="title"/>
          </p:nvPr>
        </p:nvSpPr>
        <p:spPr>
          <a:xfrm>
            <a:off x="6096000" y="2762024"/>
            <a:ext cx="5138000" cy="63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787" name="Google Shape;787;p20"/>
          <p:cNvSpPr/>
          <p:nvPr/>
        </p:nvSpPr>
        <p:spPr>
          <a:xfrm rot="10800000">
            <a:off x="-428416" y="6259167"/>
            <a:ext cx="2587600" cy="16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8" name="Google Shape;788;p20"/>
          <p:cNvSpPr/>
          <p:nvPr/>
        </p:nvSpPr>
        <p:spPr>
          <a:xfrm>
            <a:off x="11202300" y="5719300"/>
            <a:ext cx="1542400" cy="15424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89" name="Google Shape;789;p20"/>
          <p:cNvGrpSpPr/>
          <p:nvPr/>
        </p:nvGrpSpPr>
        <p:grpSpPr>
          <a:xfrm>
            <a:off x="-632596" y="5720700"/>
            <a:ext cx="1244400" cy="1244400"/>
            <a:chOff x="-763875" y="1722750"/>
            <a:chExt cx="933300" cy="933300"/>
          </a:xfrm>
        </p:grpSpPr>
        <p:sp>
          <p:nvSpPr>
            <p:cNvPr id="790" name="Google Shape;790;p20"/>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20"/>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20"/>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0"/>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4" name="Google Shape;794;p20"/>
          <p:cNvGrpSpPr/>
          <p:nvPr/>
        </p:nvGrpSpPr>
        <p:grpSpPr>
          <a:xfrm>
            <a:off x="11525388" y="-403687"/>
            <a:ext cx="1542408" cy="1543064"/>
            <a:chOff x="1425475" y="2707650"/>
            <a:chExt cx="766300" cy="766575"/>
          </a:xfrm>
        </p:grpSpPr>
        <p:sp>
          <p:nvSpPr>
            <p:cNvPr id="795" name="Google Shape;795;p20"/>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20"/>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20"/>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20"/>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20"/>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20"/>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20"/>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20"/>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20"/>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20"/>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20"/>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20"/>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20"/>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20"/>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20"/>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10" name="Google Shape;810;p20"/>
          <p:cNvSpPr/>
          <p:nvPr/>
        </p:nvSpPr>
        <p:spPr>
          <a:xfrm>
            <a:off x="11926403" y="-103988"/>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1" name="Google Shape;811;p20"/>
          <p:cNvSpPr/>
          <p:nvPr/>
        </p:nvSpPr>
        <p:spPr>
          <a:xfrm>
            <a:off x="11342984" y="-103987"/>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2" name="Google Shape;812;p20"/>
          <p:cNvSpPr/>
          <p:nvPr/>
        </p:nvSpPr>
        <p:spPr>
          <a:xfrm>
            <a:off x="11489341" y="-103987"/>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13" name="Google Shape;813;p20"/>
          <p:cNvGrpSpPr/>
          <p:nvPr/>
        </p:nvGrpSpPr>
        <p:grpSpPr>
          <a:xfrm>
            <a:off x="-428399" y="123862"/>
            <a:ext cx="1778527" cy="593213"/>
            <a:chOff x="1908650" y="3874300"/>
            <a:chExt cx="648750" cy="216375"/>
          </a:xfrm>
        </p:grpSpPr>
        <p:sp>
          <p:nvSpPr>
            <p:cNvPr id="814" name="Google Shape;814;p20"/>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20"/>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20"/>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20"/>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20"/>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20"/>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20"/>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20"/>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20"/>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20"/>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20"/>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20"/>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26" name="Google Shape;826;p20"/>
          <p:cNvSpPr/>
          <p:nvPr/>
        </p:nvSpPr>
        <p:spPr>
          <a:xfrm>
            <a:off x="11135238" y="5771916"/>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3478394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827"/>
        <p:cNvGrpSpPr/>
        <p:nvPr/>
      </p:nvGrpSpPr>
      <p:grpSpPr>
        <a:xfrm>
          <a:off x="0" y="0"/>
          <a:ext cx="0" cy="0"/>
          <a:chOff x="0" y="0"/>
          <a:chExt cx="0" cy="0"/>
        </a:xfrm>
      </p:grpSpPr>
      <p:sp>
        <p:nvSpPr>
          <p:cNvPr id="828" name="Google Shape;828;p21"/>
          <p:cNvSpPr txBox="1">
            <a:spLocks noGrp="1"/>
          </p:cNvSpPr>
          <p:nvPr>
            <p:ph type="body" idx="1"/>
          </p:nvPr>
        </p:nvSpPr>
        <p:spPr>
          <a:xfrm>
            <a:off x="960000" y="2879600"/>
            <a:ext cx="5012000" cy="3180000"/>
          </a:xfrm>
          <a:prstGeom prst="rect">
            <a:avLst/>
          </a:prstGeom>
        </p:spPr>
        <p:txBody>
          <a:bodyPr spcFirstLastPara="1" wrap="square" lIns="91425" tIns="91425" rIns="91425" bIns="91425" anchor="t" anchorCtr="0">
            <a:noAutofit/>
          </a:bodyPr>
          <a:lstStyle>
            <a:lvl1pPr marL="609585" lvl="0" indent="-431789" rtl="0">
              <a:lnSpc>
                <a:spcPct val="115000"/>
              </a:lnSpc>
              <a:spcBef>
                <a:spcPts val="0"/>
              </a:spcBef>
              <a:spcAft>
                <a:spcPts val="0"/>
              </a:spcAft>
              <a:buClr>
                <a:schemeClr val="accent4"/>
              </a:buClr>
              <a:buSzPts val="1500"/>
              <a:buChar char="●"/>
              <a:defRPr>
                <a:solidFill>
                  <a:schemeClr val="accent1"/>
                </a:solidFill>
              </a:defRPr>
            </a:lvl1pPr>
            <a:lvl2pPr marL="1219170" lvl="1" indent="-431789" rtl="0">
              <a:lnSpc>
                <a:spcPct val="115000"/>
              </a:lnSpc>
              <a:spcBef>
                <a:spcPts val="533"/>
              </a:spcBef>
              <a:spcAft>
                <a:spcPts val="0"/>
              </a:spcAft>
              <a:buClr>
                <a:schemeClr val="accent1"/>
              </a:buClr>
              <a:buSzPts val="1500"/>
              <a:buChar char="○"/>
              <a:defRPr>
                <a:solidFill>
                  <a:schemeClr val="accent1"/>
                </a:solidFill>
              </a:defRPr>
            </a:lvl2pPr>
            <a:lvl3pPr marL="1828754" lvl="2" indent="-431789" rtl="0">
              <a:lnSpc>
                <a:spcPct val="115000"/>
              </a:lnSpc>
              <a:spcBef>
                <a:spcPts val="2133"/>
              </a:spcBef>
              <a:spcAft>
                <a:spcPts val="0"/>
              </a:spcAft>
              <a:buClr>
                <a:schemeClr val="accent1"/>
              </a:buClr>
              <a:buSzPts val="1500"/>
              <a:buChar char="■"/>
              <a:defRPr>
                <a:solidFill>
                  <a:schemeClr val="accent1"/>
                </a:solidFill>
              </a:defRPr>
            </a:lvl3pPr>
            <a:lvl4pPr marL="2438339" lvl="3" indent="-431789" rtl="0">
              <a:lnSpc>
                <a:spcPct val="115000"/>
              </a:lnSpc>
              <a:spcBef>
                <a:spcPts val="2133"/>
              </a:spcBef>
              <a:spcAft>
                <a:spcPts val="0"/>
              </a:spcAft>
              <a:buClr>
                <a:schemeClr val="accent1"/>
              </a:buClr>
              <a:buSzPts val="1500"/>
              <a:buChar char="●"/>
              <a:defRPr>
                <a:solidFill>
                  <a:schemeClr val="accent1"/>
                </a:solidFill>
              </a:defRPr>
            </a:lvl4pPr>
            <a:lvl5pPr marL="3047924" lvl="4" indent="-431789" rtl="0">
              <a:lnSpc>
                <a:spcPct val="115000"/>
              </a:lnSpc>
              <a:spcBef>
                <a:spcPts val="2133"/>
              </a:spcBef>
              <a:spcAft>
                <a:spcPts val="0"/>
              </a:spcAft>
              <a:buClr>
                <a:schemeClr val="accent1"/>
              </a:buClr>
              <a:buSzPts val="1500"/>
              <a:buChar char="○"/>
              <a:defRPr>
                <a:solidFill>
                  <a:schemeClr val="accent1"/>
                </a:solidFill>
              </a:defRPr>
            </a:lvl5pPr>
            <a:lvl6pPr marL="3657509" lvl="5" indent="-431789" rtl="0">
              <a:lnSpc>
                <a:spcPct val="115000"/>
              </a:lnSpc>
              <a:spcBef>
                <a:spcPts val="2133"/>
              </a:spcBef>
              <a:spcAft>
                <a:spcPts val="0"/>
              </a:spcAft>
              <a:buClr>
                <a:schemeClr val="accent1"/>
              </a:buClr>
              <a:buSzPts val="1500"/>
              <a:buChar char="■"/>
              <a:defRPr>
                <a:solidFill>
                  <a:schemeClr val="accent1"/>
                </a:solidFill>
              </a:defRPr>
            </a:lvl6pPr>
            <a:lvl7pPr marL="4267093" lvl="6" indent="-431789" rtl="0">
              <a:lnSpc>
                <a:spcPct val="115000"/>
              </a:lnSpc>
              <a:spcBef>
                <a:spcPts val="2133"/>
              </a:spcBef>
              <a:spcAft>
                <a:spcPts val="0"/>
              </a:spcAft>
              <a:buClr>
                <a:schemeClr val="accent1"/>
              </a:buClr>
              <a:buSzPts val="1500"/>
              <a:buChar char="●"/>
              <a:defRPr>
                <a:solidFill>
                  <a:schemeClr val="accent1"/>
                </a:solidFill>
              </a:defRPr>
            </a:lvl7pPr>
            <a:lvl8pPr marL="4876678" lvl="7" indent="-431789" rtl="0">
              <a:lnSpc>
                <a:spcPct val="115000"/>
              </a:lnSpc>
              <a:spcBef>
                <a:spcPts val="2133"/>
              </a:spcBef>
              <a:spcAft>
                <a:spcPts val="0"/>
              </a:spcAft>
              <a:buClr>
                <a:schemeClr val="accent1"/>
              </a:buClr>
              <a:buSzPts val="1500"/>
              <a:buChar char="○"/>
              <a:defRPr>
                <a:solidFill>
                  <a:schemeClr val="accent1"/>
                </a:solidFill>
              </a:defRPr>
            </a:lvl8pPr>
            <a:lvl9pPr marL="5486263" lvl="8" indent="-431789" rtl="0">
              <a:lnSpc>
                <a:spcPct val="115000"/>
              </a:lnSpc>
              <a:spcBef>
                <a:spcPts val="2133"/>
              </a:spcBef>
              <a:spcAft>
                <a:spcPts val="2133"/>
              </a:spcAft>
              <a:buClr>
                <a:schemeClr val="accent1"/>
              </a:buClr>
              <a:buSzPts val="1500"/>
              <a:buChar char="■"/>
              <a:defRPr>
                <a:solidFill>
                  <a:schemeClr val="accent1"/>
                </a:solidFill>
              </a:defRPr>
            </a:lvl9pPr>
          </a:lstStyle>
          <a:p>
            <a:endParaRPr/>
          </a:p>
        </p:txBody>
      </p:sp>
      <p:sp>
        <p:nvSpPr>
          <p:cNvPr id="829" name="Google Shape;829;p21"/>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830" name="Google Shape;830;p21"/>
          <p:cNvSpPr/>
          <p:nvPr/>
        </p:nvSpPr>
        <p:spPr>
          <a:xfrm rot="10800000">
            <a:off x="-428416" y="6259167"/>
            <a:ext cx="2587600" cy="16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1" name="Google Shape;831;p21"/>
          <p:cNvSpPr/>
          <p:nvPr/>
        </p:nvSpPr>
        <p:spPr>
          <a:xfrm>
            <a:off x="11202300" y="5719300"/>
            <a:ext cx="1542400" cy="15424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32" name="Google Shape;832;p21"/>
          <p:cNvGrpSpPr/>
          <p:nvPr/>
        </p:nvGrpSpPr>
        <p:grpSpPr>
          <a:xfrm>
            <a:off x="-632596" y="5720700"/>
            <a:ext cx="1244400" cy="1244400"/>
            <a:chOff x="-763875" y="1722750"/>
            <a:chExt cx="933300" cy="933300"/>
          </a:xfrm>
        </p:grpSpPr>
        <p:sp>
          <p:nvSpPr>
            <p:cNvPr id="833" name="Google Shape;833;p21"/>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21"/>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21"/>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21"/>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7" name="Google Shape;837;p21"/>
          <p:cNvGrpSpPr/>
          <p:nvPr/>
        </p:nvGrpSpPr>
        <p:grpSpPr>
          <a:xfrm>
            <a:off x="11525388" y="-403687"/>
            <a:ext cx="1542408" cy="1543064"/>
            <a:chOff x="1425475" y="2707650"/>
            <a:chExt cx="766300" cy="766575"/>
          </a:xfrm>
        </p:grpSpPr>
        <p:sp>
          <p:nvSpPr>
            <p:cNvPr id="838" name="Google Shape;838;p2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2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2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2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2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2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2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2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2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2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2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2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2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2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2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53" name="Google Shape;853;p21"/>
          <p:cNvSpPr/>
          <p:nvPr/>
        </p:nvSpPr>
        <p:spPr>
          <a:xfrm>
            <a:off x="11926403" y="-103988"/>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4" name="Google Shape;854;p21"/>
          <p:cNvSpPr/>
          <p:nvPr/>
        </p:nvSpPr>
        <p:spPr>
          <a:xfrm>
            <a:off x="11342984" y="-103987"/>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5" name="Google Shape;855;p21"/>
          <p:cNvSpPr/>
          <p:nvPr/>
        </p:nvSpPr>
        <p:spPr>
          <a:xfrm>
            <a:off x="11489341" y="-103987"/>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56" name="Google Shape;856;p21"/>
          <p:cNvGrpSpPr/>
          <p:nvPr/>
        </p:nvGrpSpPr>
        <p:grpSpPr>
          <a:xfrm>
            <a:off x="-428399" y="123862"/>
            <a:ext cx="1778527" cy="593213"/>
            <a:chOff x="1908650" y="3874300"/>
            <a:chExt cx="648750" cy="216375"/>
          </a:xfrm>
        </p:grpSpPr>
        <p:sp>
          <p:nvSpPr>
            <p:cNvPr id="857" name="Google Shape;857;p21"/>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21"/>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21"/>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21"/>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21"/>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21"/>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21"/>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21"/>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21"/>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21"/>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21"/>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21"/>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69" name="Google Shape;869;p21"/>
          <p:cNvSpPr/>
          <p:nvPr/>
        </p:nvSpPr>
        <p:spPr>
          <a:xfrm>
            <a:off x="11135238" y="5771916"/>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0" name="Google Shape;870;p21"/>
          <p:cNvSpPr txBox="1">
            <a:spLocks noGrp="1"/>
          </p:cNvSpPr>
          <p:nvPr>
            <p:ph type="body" idx="2"/>
          </p:nvPr>
        </p:nvSpPr>
        <p:spPr>
          <a:xfrm>
            <a:off x="6229033" y="2879600"/>
            <a:ext cx="5012000" cy="3180000"/>
          </a:xfrm>
          <a:prstGeom prst="rect">
            <a:avLst/>
          </a:prstGeom>
        </p:spPr>
        <p:txBody>
          <a:bodyPr spcFirstLastPara="1" wrap="square" lIns="91425" tIns="91425" rIns="91425" bIns="91425" anchor="t" anchorCtr="0">
            <a:noAutofit/>
          </a:bodyPr>
          <a:lstStyle>
            <a:lvl1pPr marL="609585" lvl="0" indent="-431789" rtl="0">
              <a:spcBef>
                <a:spcPts val="0"/>
              </a:spcBef>
              <a:spcAft>
                <a:spcPts val="0"/>
              </a:spcAft>
              <a:buClr>
                <a:schemeClr val="accent4"/>
              </a:buClr>
              <a:buSzPts val="1500"/>
              <a:buChar char="●"/>
              <a:defRPr>
                <a:solidFill>
                  <a:schemeClr val="accent1"/>
                </a:solidFill>
              </a:defRPr>
            </a:lvl1pPr>
            <a:lvl2pPr marL="1219170" lvl="1" indent="-431789" rtl="0">
              <a:lnSpc>
                <a:spcPct val="115000"/>
              </a:lnSpc>
              <a:spcBef>
                <a:spcPts val="533"/>
              </a:spcBef>
              <a:spcAft>
                <a:spcPts val="0"/>
              </a:spcAft>
              <a:buClr>
                <a:schemeClr val="accent1"/>
              </a:buClr>
              <a:buSzPts val="1500"/>
              <a:buChar char="○"/>
              <a:defRPr>
                <a:solidFill>
                  <a:schemeClr val="accent1"/>
                </a:solidFill>
              </a:defRPr>
            </a:lvl2pPr>
            <a:lvl3pPr marL="1828754" lvl="2" indent="-431789" rtl="0">
              <a:lnSpc>
                <a:spcPct val="115000"/>
              </a:lnSpc>
              <a:spcBef>
                <a:spcPts val="2133"/>
              </a:spcBef>
              <a:spcAft>
                <a:spcPts val="0"/>
              </a:spcAft>
              <a:buClr>
                <a:schemeClr val="accent1"/>
              </a:buClr>
              <a:buSzPts val="1500"/>
              <a:buChar char="■"/>
              <a:defRPr>
                <a:solidFill>
                  <a:schemeClr val="accent1"/>
                </a:solidFill>
              </a:defRPr>
            </a:lvl3pPr>
            <a:lvl4pPr marL="2438339" lvl="3" indent="-431789" rtl="0">
              <a:lnSpc>
                <a:spcPct val="115000"/>
              </a:lnSpc>
              <a:spcBef>
                <a:spcPts val="2133"/>
              </a:spcBef>
              <a:spcAft>
                <a:spcPts val="0"/>
              </a:spcAft>
              <a:buClr>
                <a:schemeClr val="accent1"/>
              </a:buClr>
              <a:buSzPts val="1500"/>
              <a:buChar char="●"/>
              <a:defRPr>
                <a:solidFill>
                  <a:schemeClr val="accent1"/>
                </a:solidFill>
              </a:defRPr>
            </a:lvl4pPr>
            <a:lvl5pPr marL="3047924" lvl="4" indent="-431789" rtl="0">
              <a:lnSpc>
                <a:spcPct val="115000"/>
              </a:lnSpc>
              <a:spcBef>
                <a:spcPts val="2133"/>
              </a:spcBef>
              <a:spcAft>
                <a:spcPts val="0"/>
              </a:spcAft>
              <a:buClr>
                <a:schemeClr val="accent1"/>
              </a:buClr>
              <a:buSzPts val="1500"/>
              <a:buChar char="○"/>
              <a:defRPr>
                <a:solidFill>
                  <a:schemeClr val="accent1"/>
                </a:solidFill>
              </a:defRPr>
            </a:lvl5pPr>
            <a:lvl6pPr marL="3657509" lvl="5" indent="-431789" rtl="0">
              <a:lnSpc>
                <a:spcPct val="115000"/>
              </a:lnSpc>
              <a:spcBef>
                <a:spcPts val="2133"/>
              </a:spcBef>
              <a:spcAft>
                <a:spcPts val="0"/>
              </a:spcAft>
              <a:buClr>
                <a:schemeClr val="accent1"/>
              </a:buClr>
              <a:buSzPts val="1500"/>
              <a:buChar char="■"/>
              <a:defRPr>
                <a:solidFill>
                  <a:schemeClr val="accent1"/>
                </a:solidFill>
              </a:defRPr>
            </a:lvl6pPr>
            <a:lvl7pPr marL="4267093" lvl="6" indent="-431789" rtl="0">
              <a:lnSpc>
                <a:spcPct val="115000"/>
              </a:lnSpc>
              <a:spcBef>
                <a:spcPts val="2133"/>
              </a:spcBef>
              <a:spcAft>
                <a:spcPts val="0"/>
              </a:spcAft>
              <a:buClr>
                <a:schemeClr val="accent1"/>
              </a:buClr>
              <a:buSzPts val="1500"/>
              <a:buChar char="●"/>
              <a:defRPr>
                <a:solidFill>
                  <a:schemeClr val="accent1"/>
                </a:solidFill>
              </a:defRPr>
            </a:lvl7pPr>
            <a:lvl8pPr marL="4876678" lvl="7" indent="-431789" rtl="0">
              <a:lnSpc>
                <a:spcPct val="115000"/>
              </a:lnSpc>
              <a:spcBef>
                <a:spcPts val="2133"/>
              </a:spcBef>
              <a:spcAft>
                <a:spcPts val="0"/>
              </a:spcAft>
              <a:buClr>
                <a:schemeClr val="accent1"/>
              </a:buClr>
              <a:buSzPts val="1500"/>
              <a:buChar char="○"/>
              <a:defRPr>
                <a:solidFill>
                  <a:schemeClr val="accent1"/>
                </a:solidFill>
              </a:defRPr>
            </a:lvl8pPr>
            <a:lvl9pPr marL="5486263" lvl="8" indent="-431789" rtl="0">
              <a:lnSpc>
                <a:spcPct val="115000"/>
              </a:lnSpc>
              <a:spcBef>
                <a:spcPts val="2133"/>
              </a:spcBef>
              <a:spcAft>
                <a:spcPts val="2133"/>
              </a:spcAft>
              <a:buClr>
                <a:schemeClr val="accent1"/>
              </a:buClr>
              <a:buSzPts val="1500"/>
              <a:buChar char="■"/>
              <a:defRPr>
                <a:solidFill>
                  <a:schemeClr val="accent1"/>
                </a:solidFill>
              </a:defRPr>
            </a:lvl9pPr>
          </a:lstStyle>
          <a:p>
            <a:endParaRPr/>
          </a:p>
        </p:txBody>
      </p:sp>
      <p:sp>
        <p:nvSpPr>
          <p:cNvPr id="871" name="Google Shape;871;p21"/>
          <p:cNvSpPr txBox="1">
            <a:spLocks noGrp="1"/>
          </p:cNvSpPr>
          <p:nvPr>
            <p:ph type="body" idx="3"/>
          </p:nvPr>
        </p:nvSpPr>
        <p:spPr>
          <a:xfrm>
            <a:off x="950933" y="2026033"/>
            <a:ext cx="10290000" cy="458400"/>
          </a:xfrm>
          <a:prstGeom prst="rect">
            <a:avLst/>
          </a:prstGeom>
        </p:spPr>
        <p:txBody>
          <a:bodyPr spcFirstLastPara="1" wrap="square" lIns="91425" tIns="91425" rIns="91425" bIns="91425" anchor="t" anchorCtr="0">
            <a:noAutofit/>
          </a:bodyPr>
          <a:lstStyle>
            <a:lvl1pPr marL="609585" lvl="0" indent="-431789">
              <a:spcBef>
                <a:spcPts val="0"/>
              </a:spcBef>
              <a:spcAft>
                <a:spcPts val="0"/>
              </a:spcAft>
              <a:buClr>
                <a:schemeClr val="accent1"/>
              </a:buClr>
              <a:buSzPts val="1500"/>
              <a:buChar char="●"/>
              <a:defRPr>
                <a:solidFill>
                  <a:schemeClr val="accent1"/>
                </a:solidFill>
              </a:defRPr>
            </a:lvl1pPr>
            <a:lvl2pPr marL="1219170" lvl="1" indent="-431789">
              <a:spcBef>
                <a:spcPts val="2133"/>
              </a:spcBef>
              <a:spcAft>
                <a:spcPts val="0"/>
              </a:spcAft>
              <a:buClr>
                <a:schemeClr val="accent1"/>
              </a:buClr>
              <a:buSzPts val="1500"/>
              <a:buChar char="○"/>
              <a:defRPr>
                <a:solidFill>
                  <a:schemeClr val="accent1"/>
                </a:solidFill>
              </a:defRPr>
            </a:lvl2pPr>
            <a:lvl3pPr marL="1828754" lvl="2" indent="-431789">
              <a:spcBef>
                <a:spcPts val="2133"/>
              </a:spcBef>
              <a:spcAft>
                <a:spcPts val="0"/>
              </a:spcAft>
              <a:buClr>
                <a:schemeClr val="accent1"/>
              </a:buClr>
              <a:buSzPts val="1500"/>
              <a:buChar char="■"/>
              <a:defRPr>
                <a:solidFill>
                  <a:schemeClr val="accent1"/>
                </a:solidFill>
              </a:defRPr>
            </a:lvl3pPr>
            <a:lvl4pPr marL="2438339" lvl="3" indent="-431789">
              <a:spcBef>
                <a:spcPts val="2133"/>
              </a:spcBef>
              <a:spcAft>
                <a:spcPts val="0"/>
              </a:spcAft>
              <a:buClr>
                <a:schemeClr val="accent1"/>
              </a:buClr>
              <a:buSzPts val="1500"/>
              <a:buChar char="●"/>
              <a:defRPr>
                <a:solidFill>
                  <a:schemeClr val="accent1"/>
                </a:solidFill>
              </a:defRPr>
            </a:lvl4pPr>
            <a:lvl5pPr marL="3047924" lvl="4" indent="-431789">
              <a:spcBef>
                <a:spcPts val="2133"/>
              </a:spcBef>
              <a:spcAft>
                <a:spcPts val="0"/>
              </a:spcAft>
              <a:buClr>
                <a:schemeClr val="accent1"/>
              </a:buClr>
              <a:buSzPts val="1500"/>
              <a:buChar char="○"/>
              <a:defRPr>
                <a:solidFill>
                  <a:schemeClr val="accent1"/>
                </a:solidFill>
              </a:defRPr>
            </a:lvl5pPr>
            <a:lvl6pPr marL="3657509" lvl="5" indent="-431789">
              <a:spcBef>
                <a:spcPts val="2133"/>
              </a:spcBef>
              <a:spcAft>
                <a:spcPts val="0"/>
              </a:spcAft>
              <a:buClr>
                <a:schemeClr val="accent1"/>
              </a:buClr>
              <a:buSzPts val="1500"/>
              <a:buChar char="■"/>
              <a:defRPr>
                <a:solidFill>
                  <a:schemeClr val="accent1"/>
                </a:solidFill>
              </a:defRPr>
            </a:lvl6pPr>
            <a:lvl7pPr marL="4267093" lvl="6" indent="-431789">
              <a:spcBef>
                <a:spcPts val="2133"/>
              </a:spcBef>
              <a:spcAft>
                <a:spcPts val="0"/>
              </a:spcAft>
              <a:buClr>
                <a:schemeClr val="accent1"/>
              </a:buClr>
              <a:buSzPts val="1500"/>
              <a:buChar char="●"/>
              <a:defRPr>
                <a:solidFill>
                  <a:schemeClr val="accent1"/>
                </a:solidFill>
              </a:defRPr>
            </a:lvl7pPr>
            <a:lvl8pPr marL="4876678" lvl="7" indent="-431789">
              <a:spcBef>
                <a:spcPts val="2133"/>
              </a:spcBef>
              <a:spcAft>
                <a:spcPts val="0"/>
              </a:spcAft>
              <a:buClr>
                <a:schemeClr val="accent1"/>
              </a:buClr>
              <a:buSzPts val="1500"/>
              <a:buChar char="○"/>
              <a:defRPr>
                <a:solidFill>
                  <a:schemeClr val="accent1"/>
                </a:solidFill>
              </a:defRPr>
            </a:lvl8pPr>
            <a:lvl9pPr marL="5486263" lvl="8" indent="-431789">
              <a:spcBef>
                <a:spcPts val="2133"/>
              </a:spcBef>
              <a:spcAft>
                <a:spcPts val="2133"/>
              </a:spcAft>
              <a:buClr>
                <a:schemeClr val="accent1"/>
              </a:buClr>
              <a:buSzPts val="1500"/>
              <a:buChar char="■"/>
              <a:defRPr>
                <a:solidFill>
                  <a:schemeClr val="accent1"/>
                </a:solidFill>
              </a:defRPr>
            </a:lvl9pPr>
          </a:lstStyle>
          <a:p>
            <a:endParaRPr/>
          </a:p>
        </p:txBody>
      </p:sp>
    </p:spTree>
    <p:extLst>
      <p:ext uri="{BB962C8B-B14F-4D97-AF65-F5344CB8AC3E}">
        <p14:creationId xmlns:p14="http://schemas.microsoft.com/office/powerpoint/2010/main" val="210147666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2"/>
        <p:cNvGrpSpPr/>
        <p:nvPr/>
      </p:nvGrpSpPr>
      <p:grpSpPr>
        <a:xfrm>
          <a:off x="0" y="0"/>
          <a:ext cx="0" cy="0"/>
          <a:chOff x="0" y="0"/>
          <a:chExt cx="0" cy="0"/>
        </a:xfrm>
      </p:grpSpPr>
      <p:sp>
        <p:nvSpPr>
          <p:cNvPr id="873" name="Google Shape;873;p22"/>
          <p:cNvSpPr txBox="1">
            <a:spLocks noGrp="1"/>
          </p:cNvSpPr>
          <p:nvPr>
            <p:ph type="title"/>
          </p:nvPr>
        </p:nvSpPr>
        <p:spPr>
          <a:xfrm>
            <a:off x="960000" y="35011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74" name="Google Shape;874;p22"/>
          <p:cNvSpPr txBox="1">
            <a:spLocks noGrp="1"/>
          </p:cNvSpPr>
          <p:nvPr>
            <p:ph type="subTitle" idx="1"/>
          </p:nvPr>
        </p:nvSpPr>
        <p:spPr>
          <a:xfrm>
            <a:off x="960100" y="4140819"/>
            <a:ext cx="3115200" cy="9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75" name="Google Shape;875;p22"/>
          <p:cNvSpPr txBox="1">
            <a:spLocks noGrp="1"/>
          </p:cNvSpPr>
          <p:nvPr>
            <p:ph type="title" idx="2"/>
          </p:nvPr>
        </p:nvSpPr>
        <p:spPr>
          <a:xfrm>
            <a:off x="4538400" y="35011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76" name="Google Shape;876;p22"/>
          <p:cNvSpPr txBox="1">
            <a:spLocks noGrp="1"/>
          </p:cNvSpPr>
          <p:nvPr>
            <p:ph type="subTitle" idx="3"/>
          </p:nvPr>
        </p:nvSpPr>
        <p:spPr>
          <a:xfrm>
            <a:off x="4538400" y="4140819"/>
            <a:ext cx="3115200" cy="9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77" name="Google Shape;877;p22"/>
          <p:cNvSpPr txBox="1">
            <a:spLocks noGrp="1"/>
          </p:cNvSpPr>
          <p:nvPr>
            <p:ph type="title" idx="4"/>
          </p:nvPr>
        </p:nvSpPr>
        <p:spPr>
          <a:xfrm>
            <a:off x="8116800" y="35011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78" name="Google Shape;878;p22"/>
          <p:cNvSpPr txBox="1">
            <a:spLocks noGrp="1"/>
          </p:cNvSpPr>
          <p:nvPr>
            <p:ph type="subTitle" idx="5"/>
          </p:nvPr>
        </p:nvSpPr>
        <p:spPr>
          <a:xfrm>
            <a:off x="8116800" y="4140824"/>
            <a:ext cx="3115200" cy="9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79" name="Google Shape;879;p22"/>
          <p:cNvSpPr txBox="1">
            <a:spLocks noGrp="1"/>
          </p:cNvSpPr>
          <p:nvPr>
            <p:ph type="title" idx="6"/>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880" name="Google Shape;880;p22"/>
          <p:cNvSpPr/>
          <p:nvPr/>
        </p:nvSpPr>
        <p:spPr>
          <a:xfrm rot="10800000" flipH="1">
            <a:off x="10030467" y="6261433"/>
            <a:ext cx="2587600" cy="1676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1" name="Google Shape;881;p22"/>
          <p:cNvSpPr/>
          <p:nvPr/>
        </p:nvSpPr>
        <p:spPr>
          <a:xfrm flipH="1">
            <a:off x="-555236" y="5646933"/>
            <a:ext cx="1617200" cy="1617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82" name="Google Shape;882;p22"/>
          <p:cNvGrpSpPr/>
          <p:nvPr/>
        </p:nvGrpSpPr>
        <p:grpSpPr>
          <a:xfrm flipH="1">
            <a:off x="11882648" y="5722967"/>
            <a:ext cx="1244400" cy="1244400"/>
            <a:chOff x="-763875" y="1722750"/>
            <a:chExt cx="933300" cy="933300"/>
          </a:xfrm>
        </p:grpSpPr>
        <p:sp>
          <p:nvSpPr>
            <p:cNvPr id="883" name="Google Shape;883;p22"/>
            <p:cNvSpPr/>
            <p:nvPr/>
          </p:nvSpPr>
          <p:spPr>
            <a:xfrm>
              <a:off x="-763875" y="1722750"/>
              <a:ext cx="933300" cy="933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22"/>
            <p:cNvSpPr/>
            <p:nvPr/>
          </p:nvSpPr>
          <p:spPr>
            <a:xfrm>
              <a:off x="-679575" y="1807050"/>
              <a:ext cx="764700" cy="7647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22"/>
            <p:cNvSpPr/>
            <p:nvPr/>
          </p:nvSpPr>
          <p:spPr>
            <a:xfrm>
              <a:off x="-594450" y="1892175"/>
              <a:ext cx="594600" cy="594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22"/>
            <p:cNvSpPr/>
            <p:nvPr/>
          </p:nvSpPr>
          <p:spPr>
            <a:xfrm>
              <a:off x="-514450" y="1972300"/>
              <a:ext cx="434700" cy="4344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87" name="Google Shape;887;p22"/>
          <p:cNvGrpSpPr/>
          <p:nvPr/>
        </p:nvGrpSpPr>
        <p:grpSpPr>
          <a:xfrm flipH="1">
            <a:off x="153388" y="-348036"/>
            <a:ext cx="1542408" cy="1543064"/>
            <a:chOff x="1425475" y="2707650"/>
            <a:chExt cx="766300" cy="766575"/>
          </a:xfrm>
        </p:grpSpPr>
        <p:sp>
          <p:nvSpPr>
            <p:cNvPr id="888" name="Google Shape;888;p22"/>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22"/>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22"/>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22"/>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22"/>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22"/>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22"/>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22"/>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22"/>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22"/>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22"/>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22"/>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22"/>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22"/>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22"/>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3" name="Google Shape;903;p22"/>
          <p:cNvSpPr/>
          <p:nvPr/>
        </p:nvSpPr>
        <p:spPr>
          <a:xfrm flipH="1">
            <a:off x="1061951" y="-48339"/>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4" name="Google Shape;904;p22"/>
          <p:cNvSpPr/>
          <p:nvPr/>
        </p:nvSpPr>
        <p:spPr>
          <a:xfrm flipH="1">
            <a:off x="261013" y="5872600"/>
            <a:ext cx="1617200" cy="1617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5" name="Google Shape;905;p22"/>
          <p:cNvSpPr/>
          <p:nvPr/>
        </p:nvSpPr>
        <p:spPr>
          <a:xfrm flipH="1">
            <a:off x="1393389" y="-48337"/>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6" name="Google Shape;906;p22"/>
          <p:cNvSpPr/>
          <p:nvPr/>
        </p:nvSpPr>
        <p:spPr>
          <a:xfrm flipH="1">
            <a:off x="1539776" y="-48338"/>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07" name="Google Shape;907;p22"/>
          <p:cNvGrpSpPr/>
          <p:nvPr/>
        </p:nvGrpSpPr>
        <p:grpSpPr>
          <a:xfrm flipH="1">
            <a:off x="10839525" y="126128"/>
            <a:ext cx="1778527" cy="593213"/>
            <a:chOff x="1908650" y="3874300"/>
            <a:chExt cx="648750" cy="216375"/>
          </a:xfrm>
        </p:grpSpPr>
        <p:sp>
          <p:nvSpPr>
            <p:cNvPr id="908" name="Google Shape;908;p22"/>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22"/>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22"/>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22"/>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22"/>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22"/>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22"/>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22"/>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22"/>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22"/>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22"/>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22"/>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20" name="Google Shape;920;p22"/>
          <p:cNvSpPr/>
          <p:nvPr/>
        </p:nvSpPr>
        <p:spPr>
          <a:xfrm flipH="1">
            <a:off x="796507" y="5979016"/>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7333516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21"/>
        <p:cNvGrpSpPr/>
        <p:nvPr/>
      </p:nvGrpSpPr>
      <p:grpSpPr>
        <a:xfrm>
          <a:off x="0" y="0"/>
          <a:ext cx="0" cy="0"/>
          <a:chOff x="0" y="0"/>
          <a:chExt cx="0" cy="0"/>
        </a:xfrm>
      </p:grpSpPr>
      <p:sp>
        <p:nvSpPr>
          <p:cNvPr id="922" name="Google Shape;922;p23"/>
          <p:cNvSpPr txBox="1">
            <a:spLocks noGrp="1"/>
          </p:cNvSpPr>
          <p:nvPr>
            <p:ph type="title"/>
          </p:nvPr>
        </p:nvSpPr>
        <p:spPr>
          <a:xfrm>
            <a:off x="2639615" y="2434600"/>
            <a:ext cx="2658800" cy="4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23" name="Google Shape;923;p23"/>
          <p:cNvSpPr txBox="1">
            <a:spLocks noGrp="1"/>
          </p:cNvSpPr>
          <p:nvPr>
            <p:ph type="subTitle" idx="1"/>
          </p:nvPr>
        </p:nvSpPr>
        <p:spPr>
          <a:xfrm>
            <a:off x="2639615" y="2935613"/>
            <a:ext cx="2658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24" name="Google Shape;924;p23"/>
          <p:cNvSpPr txBox="1">
            <a:spLocks noGrp="1"/>
          </p:cNvSpPr>
          <p:nvPr>
            <p:ph type="title" idx="2"/>
          </p:nvPr>
        </p:nvSpPr>
        <p:spPr>
          <a:xfrm>
            <a:off x="7503784" y="2429067"/>
            <a:ext cx="2658800" cy="4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25" name="Google Shape;925;p23"/>
          <p:cNvSpPr txBox="1">
            <a:spLocks noGrp="1"/>
          </p:cNvSpPr>
          <p:nvPr>
            <p:ph type="subTitle" idx="3"/>
          </p:nvPr>
        </p:nvSpPr>
        <p:spPr>
          <a:xfrm>
            <a:off x="7503784" y="2935616"/>
            <a:ext cx="2658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26" name="Google Shape;926;p23"/>
          <p:cNvSpPr txBox="1">
            <a:spLocks noGrp="1"/>
          </p:cNvSpPr>
          <p:nvPr>
            <p:ph type="title" idx="4"/>
          </p:nvPr>
        </p:nvSpPr>
        <p:spPr>
          <a:xfrm>
            <a:off x="2639615" y="4442021"/>
            <a:ext cx="2658800" cy="4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27" name="Google Shape;927;p23"/>
          <p:cNvSpPr txBox="1">
            <a:spLocks noGrp="1"/>
          </p:cNvSpPr>
          <p:nvPr>
            <p:ph type="subTitle" idx="5"/>
          </p:nvPr>
        </p:nvSpPr>
        <p:spPr>
          <a:xfrm>
            <a:off x="2639615" y="4955429"/>
            <a:ext cx="2658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28" name="Google Shape;928;p23"/>
          <p:cNvSpPr txBox="1">
            <a:spLocks noGrp="1"/>
          </p:cNvSpPr>
          <p:nvPr>
            <p:ph type="title" idx="6"/>
          </p:nvPr>
        </p:nvSpPr>
        <p:spPr>
          <a:xfrm>
            <a:off x="7503784" y="4452901"/>
            <a:ext cx="2658800" cy="4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29" name="Google Shape;929;p23"/>
          <p:cNvSpPr txBox="1">
            <a:spLocks noGrp="1"/>
          </p:cNvSpPr>
          <p:nvPr>
            <p:ph type="subTitle" idx="7"/>
          </p:nvPr>
        </p:nvSpPr>
        <p:spPr>
          <a:xfrm>
            <a:off x="7503784" y="4955433"/>
            <a:ext cx="2658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30" name="Google Shape;930;p23"/>
          <p:cNvSpPr/>
          <p:nvPr/>
        </p:nvSpPr>
        <p:spPr>
          <a:xfrm rot="10800000" flipH="1">
            <a:off x="9707373" y="6489333"/>
            <a:ext cx="2587600" cy="1676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1" name="Google Shape;931;p23"/>
          <p:cNvSpPr/>
          <p:nvPr/>
        </p:nvSpPr>
        <p:spPr>
          <a:xfrm flipH="1">
            <a:off x="-297945" y="5817433"/>
            <a:ext cx="1317600" cy="13176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32" name="Google Shape;932;p23"/>
          <p:cNvGrpSpPr/>
          <p:nvPr/>
        </p:nvGrpSpPr>
        <p:grpSpPr>
          <a:xfrm flipH="1">
            <a:off x="11559555" y="5950867"/>
            <a:ext cx="1244400" cy="1244400"/>
            <a:chOff x="-763875" y="1722750"/>
            <a:chExt cx="933300" cy="933300"/>
          </a:xfrm>
        </p:grpSpPr>
        <p:sp>
          <p:nvSpPr>
            <p:cNvPr id="933" name="Google Shape;933;p23"/>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23"/>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23"/>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23"/>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7" name="Google Shape;937;p23"/>
          <p:cNvGrpSpPr/>
          <p:nvPr/>
        </p:nvGrpSpPr>
        <p:grpSpPr>
          <a:xfrm flipH="1">
            <a:off x="249528" y="-409053"/>
            <a:ext cx="1542408" cy="1543064"/>
            <a:chOff x="1425475" y="2707650"/>
            <a:chExt cx="766300" cy="766575"/>
          </a:xfrm>
        </p:grpSpPr>
        <p:sp>
          <p:nvSpPr>
            <p:cNvPr id="938" name="Google Shape;938;p23"/>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23"/>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23"/>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23"/>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23"/>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23"/>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23"/>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23"/>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23"/>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23"/>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23"/>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23"/>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23"/>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23"/>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23"/>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3" name="Google Shape;953;p23"/>
          <p:cNvSpPr/>
          <p:nvPr/>
        </p:nvSpPr>
        <p:spPr>
          <a:xfrm flipH="1">
            <a:off x="1158091" y="-109355"/>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4" name="Google Shape;954;p23"/>
          <p:cNvSpPr/>
          <p:nvPr/>
        </p:nvSpPr>
        <p:spPr>
          <a:xfrm flipH="1">
            <a:off x="1489529" y="-109354"/>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5" name="Google Shape;955;p23"/>
          <p:cNvSpPr/>
          <p:nvPr/>
        </p:nvSpPr>
        <p:spPr>
          <a:xfrm flipH="1">
            <a:off x="1635916" y="-109354"/>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56" name="Google Shape;956;p23"/>
          <p:cNvGrpSpPr/>
          <p:nvPr/>
        </p:nvGrpSpPr>
        <p:grpSpPr>
          <a:xfrm flipH="1">
            <a:off x="10516466" y="422728"/>
            <a:ext cx="1778527" cy="593213"/>
            <a:chOff x="1908650" y="3874300"/>
            <a:chExt cx="648750" cy="216375"/>
          </a:xfrm>
        </p:grpSpPr>
        <p:sp>
          <p:nvSpPr>
            <p:cNvPr id="957" name="Google Shape;957;p2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2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2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2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2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2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2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2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2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2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2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2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69" name="Google Shape;969;p23"/>
          <p:cNvSpPr/>
          <p:nvPr/>
        </p:nvSpPr>
        <p:spPr>
          <a:xfrm flipH="1">
            <a:off x="627780" y="5817450"/>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0" name="Google Shape;970;p23"/>
          <p:cNvSpPr txBox="1">
            <a:spLocks noGrp="1"/>
          </p:cNvSpPr>
          <p:nvPr>
            <p:ph type="title" idx="8"/>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Tree>
    <p:extLst>
      <p:ext uri="{BB962C8B-B14F-4D97-AF65-F5344CB8AC3E}">
        <p14:creationId xmlns:p14="http://schemas.microsoft.com/office/powerpoint/2010/main" val="153025361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71"/>
        <p:cNvGrpSpPr/>
        <p:nvPr/>
      </p:nvGrpSpPr>
      <p:grpSpPr>
        <a:xfrm>
          <a:off x="0" y="0"/>
          <a:ext cx="0" cy="0"/>
          <a:chOff x="0" y="0"/>
          <a:chExt cx="0" cy="0"/>
        </a:xfrm>
      </p:grpSpPr>
      <p:sp>
        <p:nvSpPr>
          <p:cNvPr id="972" name="Google Shape;972;p24"/>
          <p:cNvSpPr txBox="1">
            <a:spLocks noGrp="1"/>
          </p:cNvSpPr>
          <p:nvPr>
            <p:ph type="title"/>
          </p:nvPr>
        </p:nvSpPr>
        <p:spPr>
          <a:xfrm>
            <a:off x="1275200" y="2737613"/>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3" name="Google Shape;973;p24"/>
          <p:cNvSpPr txBox="1">
            <a:spLocks noGrp="1"/>
          </p:cNvSpPr>
          <p:nvPr>
            <p:ph type="subTitle" idx="1"/>
          </p:nvPr>
        </p:nvSpPr>
        <p:spPr>
          <a:xfrm>
            <a:off x="960000" y="3359300"/>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74" name="Google Shape;974;p24"/>
          <p:cNvSpPr txBox="1">
            <a:spLocks noGrp="1"/>
          </p:cNvSpPr>
          <p:nvPr>
            <p:ph type="title" idx="2"/>
          </p:nvPr>
        </p:nvSpPr>
        <p:spPr>
          <a:xfrm>
            <a:off x="4874232" y="2737613"/>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5" name="Google Shape;975;p24"/>
          <p:cNvSpPr txBox="1">
            <a:spLocks noGrp="1"/>
          </p:cNvSpPr>
          <p:nvPr>
            <p:ph type="subTitle" idx="3"/>
          </p:nvPr>
        </p:nvSpPr>
        <p:spPr>
          <a:xfrm>
            <a:off x="4559025" y="3359300"/>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76" name="Google Shape;976;p24"/>
          <p:cNvSpPr txBox="1">
            <a:spLocks noGrp="1"/>
          </p:cNvSpPr>
          <p:nvPr>
            <p:ph type="title" idx="4"/>
          </p:nvPr>
        </p:nvSpPr>
        <p:spPr>
          <a:xfrm>
            <a:off x="1275200" y="4885964"/>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7" name="Google Shape;977;p24"/>
          <p:cNvSpPr txBox="1">
            <a:spLocks noGrp="1"/>
          </p:cNvSpPr>
          <p:nvPr>
            <p:ph type="subTitle" idx="5"/>
          </p:nvPr>
        </p:nvSpPr>
        <p:spPr>
          <a:xfrm>
            <a:off x="960000" y="5498367"/>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78" name="Google Shape;978;p24"/>
          <p:cNvSpPr txBox="1">
            <a:spLocks noGrp="1"/>
          </p:cNvSpPr>
          <p:nvPr>
            <p:ph type="title" idx="6"/>
          </p:nvPr>
        </p:nvSpPr>
        <p:spPr>
          <a:xfrm>
            <a:off x="4874232" y="4885964"/>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9" name="Google Shape;979;p24"/>
          <p:cNvSpPr txBox="1">
            <a:spLocks noGrp="1"/>
          </p:cNvSpPr>
          <p:nvPr>
            <p:ph type="subTitle" idx="7"/>
          </p:nvPr>
        </p:nvSpPr>
        <p:spPr>
          <a:xfrm>
            <a:off x="4559025" y="5498367"/>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80" name="Google Shape;980;p24"/>
          <p:cNvSpPr txBox="1">
            <a:spLocks noGrp="1"/>
          </p:cNvSpPr>
          <p:nvPr>
            <p:ph type="title" idx="8"/>
          </p:nvPr>
        </p:nvSpPr>
        <p:spPr>
          <a:xfrm>
            <a:off x="8473199" y="2737613"/>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81" name="Google Shape;981;p24"/>
          <p:cNvSpPr txBox="1">
            <a:spLocks noGrp="1"/>
          </p:cNvSpPr>
          <p:nvPr>
            <p:ph type="subTitle" idx="9"/>
          </p:nvPr>
        </p:nvSpPr>
        <p:spPr>
          <a:xfrm>
            <a:off x="8158060" y="3359300"/>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82" name="Google Shape;982;p24"/>
          <p:cNvSpPr txBox="1">
            <a:spLocks noGrp="1"/>
          </p:cNvSpPr>
          <p:nvPr>
            <p:ph type="title" idx="13"/>
          </p:nvPr>
        </p:nvSpPr>
        <p:spPr>
          <a:xfrm>
            <a:off x="8473199" y="4885964"/>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83" name="Google Shape;983;p24"/>
          <p:cNvSpPr txBox="1">
            <a:spLocks noGrp="1"/>
          </p:cNvSpPr>
          <p:nvPr>
            <p:ph type="subTitle" idx="14"/>
          </p:nvPr>
        </p:nvSpPr>
        <p:spPr>
          <a:xfrm>
            <a:off x="8158060" y="5498367"/>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84" name="Google Shape;984;p24"/>
          <p:cNvSpPr txBox="1">
            <a:spLocks noGrp="1"/>
          </p:cNvSpPr>
          <p:nvPr>
            <p:ph type="title" idx="15"/>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985" name="Google Shape;985;p24"/>
          <p:cNvSpPr/>
          <p:nvPr/>
        </p:nvSpPr>
        <p:spPr>
          <a:xfrm rot="10800000">
            <a:off x="-127432" y="6489333"/>
            <a:ext cx="2587600" cy="1676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6" name="Google Shape;986;p24"/>
          <p:cNvSpPr/>
          <p:nvPr/>
        </p:nvSpPr>
        <p:spPr>
          <a:xfrm>
            <a:off x="11486355" y="5946367"/>
            <a:ext cx="1317600" cy="13176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7" name="Google Shape;987;p24"/>
          <p:cNvGrpSpPr/>
          <p:nvPr/>
        </p:nvGrpSpPr>
        <p:grpSpPr>
          <a:xfrm>
            <a:off x="-636412" y="5950867"/>
            <a:ext cx="1244400" cy="1244400"/>
            <a:chOff x="-763875" y="1722750"/>
            <a:chExt cx="933300" cy="933300"/>
          </a:xfrm>
        </p:grpSpPr>
        <p:sp>
          <p:nvSpPr>
            <p:cNvPr id="988" name="Google Shape;988;p24"/>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24"/>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24"/>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24"/>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2" name="Google Shape;992;p24"/>
          <p:cNvGrpSpPr/>
          <p:nvPr/>
        </p:nvGrpSpPr>
        <p:grpSpPr>
          <a:xfrm>
            <a:off x="11101105" y="-401420"/>
            <a:ext cx="1542408" cy="1543064"/>
            <a:chOff x="1425475" y="2707650"/>
            <a:chExt cx="766300" cy="766575"/>
          </a:xfrm>
        </p:grpSpPr>
        <p:sp>
          <p:nvSpPr>
            <p:cNvPr id="993" name="Google Shape;993;p24"/>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24"/>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24"/>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24"/>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24"/>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24"/>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24"/>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24"/>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24"/>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24"/>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24"/>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24"/>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24"/>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24"/>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24"/>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08" name="Google Shape;1008;p24"/>
          <p:cNvSpPr/>
          <p:nvPr/>
        </p:nvSpPr>
        <p:spPr>
          <a:xfrm>
            <a:off x="11502121" y="-101721"/>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9" name="Google Shape;1009;p24"/>
          <p:cNvSpPr/>
          <p:nvPr/>
        </p:nvSpPr>
        <p:spPr>
          <a:xfrm>
            <a:off x="10918701" y="-101721"/>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0" name="Google Shape;1010;p24"/>
          <p:cNvSpPr/>
          <p:nvPr/>
        </p:nvSpPr>
        <p:spPr>
          <a:xfrm>
            <a:off x="11065060" y="-101721"/>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11" name="Google Shape;1011;p24"/>
          <p:cNvGrpSpPr/>
          <p:nvPr/>
        </p:nvGrpSpPr>
        <p:grpSpPr>
          <a:xfrm>
            <a:off x="-127449" y="422728"/>
            <a:ext cx="1778527" cy="593213"/>
            <a:chOff x="1908650" y="3874300"/>
            <a:chExt cx="648750" cy="216375"/>
          </a:xfrm>
        </p:grpSpPr>
        <p:sp>
          <p:nvSpPr>
            <p:cNvPr id="1012" name="Google Shape;1012;p24"/>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24"/>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24"/>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24"/>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24"/>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24"/>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24"/>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24"/>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24"/>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24"/>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24"/>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24"/>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24" name="Google Shape;1024;p24"/>
          <p:cNvSpPr/>
          <p:nvPr/>
        </p:nvSpPr>
        <p:spPr>
          <a:xfrm>
            <a:off x="11332055" y="5946383"/>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042966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025"/>
        <p:cNvGrpSpPr/>
        <p:nvPr/>
      </p:nvGrpSpPr>
      <p:grpSpPr>
        <a:xfrm>
          <a:off x="0" y="0"/>
          <a:ext cx="0" cy="0"/>
          <a:chOff x="0" y="0"/>
          <a:chExt cx="0" cy="0"/>
        </a:xfrm>
      </p:grpSpPr>
      <p:sp>
        <p:nvSpPr>
          <p:cNvPr id="1026" name="Google Shape;1026;p25"/>
          <p:cNvSpPr txBox="1">
            <a:spLocks noGrp="1"/>
          </p:cNvSpPr>
          <p:nvPr>
            <p:ph type="title" hasCustomPrompt="1"/>
          </p:nvPr>
        </p:nvSpPr>
        <p:spPr>
          <a:xfrm>
            <a:off x="1712000" y="1808451"/>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6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27" name="Google Shape;1027;p25"/>
          <p:cNvSpPr txBox="1">
            <a:spLocks noGrp="1"/>
          </p:cNvSpPr>
          <p:nvPr>
            <p:ph type="subTitle" idx="1"/>
          </p:nvPr>
        </p:nvSpPr>
        <p:spPr>
          <a:xfrm>
            <a:off x="1712000" y="2788193"/>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28" name="Google Shape;1028;p25"/>
          <p:cNvSpPr txBox="1">
            <a:spLocks noGrp="1"/>
          </p:cNvSpPr>
          <p:nvPr>
            <p:ph type="title" idx="2" hasCustomPrompt="1"/>
          </p:nvPr>
        </p:nvSpPr>
        <p:spPr>
          <a:xfrm>
            <a:off x="950967" y="3610817"/>
            <a:ext cx="49348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6"/>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29" name="Google Shape;1029;p25"/>
          <p:cNvSpPr txBox="1">
            <a:spLocks noGrp="1"/>
          </p:cNvSpPr>
          <p:nvPr>
            <p:ph type="subTitle" idx="3"/>
          </p:nvPr>
        </p:nvSpPr>
        <p:spPr>
          <a:xfrm>
            <a:off x="950967" y="4455961"/>
            <a:ext cx="49348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30" name="Google Shape;1030;p25"/>
          <p:cNvSpPr txBox="1">
            <a:spLocks noGrp="1"/>
          </p:cNvSpPr>
          <p:nvPr>
            <p:ph type="title" idx="4" hasCustomPrompt="1"/>
          </p:nvPr>
        </p:nvSpPr>
        <p:spPr>
          <a:xfrm>
            <a:off x="6306233" y="3610817"/>
            <a:ext cx="49348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6"/>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31" name="Google Shape;1031;p25"/>
          <p:cNvSpPr txBox="1">
            <a:spLocks noGrp="1"/>
          </p:cNvSpPr>
          <p:nvPr>
            <p:ph type="subTitle" idx="5"/>
          </p:nvPr>
        </p:nvSpPr>
        <p:spPr>
          <a:xfrm>
            <a:off x="6306233" y="4455961"/>
            <a:ext cx="49348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32" name="Google Shape;1032;p25"/>
          <p:cNvSpPr/>
          <p:nvPr/>
        </p:nvSpPr>
        <p:spPr>
          <a:xfrm rot="5400000" flipH="1">
            <a:off x="-612419" y="-1856001"/>
            <a:ext cx="4015600" cy="4015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3" name="Google Shape;1033;p25"/>
          <p:cNvSpPr/>
          <p:nvPr/>
        </p:nvSpPr>
        <p:spPr>
          <a:xfrm rot="5400000" flipH="1">
            <a:off x="9540177" y="5271371"/>
            <a:ext cx="2944800" cy="294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34" name="Google Shape;1034;p25"/>
          <p:cNvGrpSpPr/>
          <p:nvPr/>
        </p:nvGrpSpPr>
        <p:grpSpPr>
          <a:xfrm rot="-5400000" flipH="1">
            <a:off x="-75532" y="5948963"/>
            <a:ext cx="2152485" cy="2153360"/>
            <a:chOff x="1425475" y="2707650"/>
            <a:chExt cx="766300" cy="766575"/>
          </a:xfrm>
        </p:grpSpPr>
        <p:sp>
          <p:nvSpPr>
            <p:cNvPr id="1035" name="Google Shape;1035;p2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2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2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2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2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2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2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2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2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2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2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2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2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2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2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50" name="Google Shape;1050;p25"/>
          <p:cNvSpPr/>
          <p:nvPr/>
        </p:nvSpPr>
        <p:spPr>
          <a:xfrm rot="10800000" flipH="1">
            <a:off x="1145070" y="6253607"/>
            <a:ext cx="310893" cy="98036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1" name="Google Shape;1051;p25"/>
          <p:cNvSpPr/>
          <p:nvPr/>
        </p:nvSpPr>
        <p:spPr>
          <a:xfrm rot="10800000" flipH="1">
            <a:off x="401145" y="5192574"/>
            <a:ext cx="647367" cy="204139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2" name="Google Shape;1052;p25"/>
          <p:cNvSpPr/>
          <p:nvPr/>
        </p:nvSpPr>
        <p:spPr>
          <a:xfrm rot="10800000" flipH="1">
            <a:off x="648076" y="6425188"/>
            <a:ext cx="256481" cy="80878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3" name="Google Shape;1053;p25"/>
          <p:cNvSpPr/>
          <p:nvPr/>
        </p:nvSpPr>
        <p:spPr>
          <a:xfrm rot="5400000" flipH="1">
            <a:off x="393875" y="17676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54" name="Google Shape;1054;p25"/>
          <p:cNvGrpSpPr/>
          <p:nvPr/>
        </p:nvGrpSpPr>
        <p:grpSpPr>
          <a:xfrm flipH="1">
            <a:off x="9028899" y="5833067"/>
            <a:ext cx="1869092" cy="623391"/>
            <a:chOff x="1908650" y="3874300"/>
            <a:chExt cx="648750" cy="216375"/>
          </a:xfrm>
        </p:grpSpPr>
        <p:sp>
          <p:nvSpPr>
            <p:cNvPr id="1055" name="Google Shape;1055;p25"/>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25"/>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25"/>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25"/>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25"/>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25"/>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25"/>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25"/>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25"/>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25"/>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25"/>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25"/>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67" name="Google Shape;1067;p25"/>
          <p:cNvSpPr/>
          <p:nvPr/>
        </p:nvSpPr>
        <p:spPr>
          <a:xfrm rot="5400000" flipH="1">
            <a:off x="10644166" y="5427648"/>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8" name="Google Shape;1068;p25"/>
          <p:cNvSpPr/>
          <p:nvPr/>
        </p:nvSpPr>
        <p:spPr>
          <a:xfrm rot="5400000" flipH="1">
            <a:off x="10272299" y="5427648"/>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69" name="Google Shape;1069;p25"/>
          <p:cNvGrpSpPr/>
          <p:nvPr/>
        </p:nvGrpSpPr>
        <p:grpSpPr>
          <a:xfrm>
            <a:off x="10773563" y="-405630"/>
            <a:ext cx="1897869" cy="1898755"/>
            <a:chOff x="1425475" y="2707650"/>
            <a:chExt cx="766300" cy="766575"/>
          </a:xfrm>
        </p:grpSpPr>
        <p:sp>
          <p:nvSpPr>
            <p:cNvPr id="1070" name="Google Shape;1070;p2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2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2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2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2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2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2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2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2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2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2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2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2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2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2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85" name="Google Shape;1085;p25"/>
          <p:cNvSpPr/>
          <p:nvPr/>
        </p:nvSpPr>
        <p:spPr>
          <a:xfrm>
            <a:off x="11267103" y="-36891"/>
            <a:ext cx="286492" cy="90342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6" name="Google Shape;1086;p25"/>
          <p:cNvSpPr/>
          <p:nvPr/>
        </p:nvSpPr>
        <p:spPr>
          <a:xfrm>
            <a:off x="10549211" y="-36891"/>
            <a:ext cx="596564" cy="18811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7" name="Google Shape;1087;p25"/>
          <p:cNvSpPr/>
          <p:nvPr/>
        </p:nvSpPr>
        <p:spPr>
          <a:xfrm rot="5400000" flipH="1">
            <a:off x="222167" y="-1407333"/>
            <a:ext cx="2346400" cy="23464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6799949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88"/>
        <p:cNvGrpSpPr/>
        <p:nvPr/>
      </p:nvGrpSpPr>
      <p:grpSpPr>
        <a:xfrm>
          <a:off x="0" y="0"/>
          <a:ext cx="0" cy="0"/>
          <a:chOff x="0" y="0"/>
          <a:chExt cx="0" cy="0"/>
        </a:xfrm>
      </p:grpSpPr>
      <p:sp>
        <p:nvSpPr>
          <p:cNvPr id="1089" name="Google Shape;1089;p26"/>
          <p:cNvSpPr txBox="1">
            <a:spLocks noGrp="1"/>
          </p:cNvSpPr>
          <p:nvPr>
            <p:ph type="ctrTitle"/>
          </p:nvPr>
        </p:nvSpPr>
        <p:spPr>
          <a:xfrm>
            <a:off x="957001" y="853033"/>
            <a:ext cx="5302800" cy="1330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090" name="Google Shape;1090;p26"/>
          <p:cNvSpPr/>
          <p:nvPr/>
        </p:nvSpPr>
        <p:spPr>
          <a:xfrm rot="-5400000">
            <a:off x="5353133" y="214167"/>
            <a:ext cx="92000" cy="11861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1" name="Google Shape;1091;p26"/>
          <p:cNvSpPr txBox="1">
            <a:spLocks noGrp="1"/>
          </p:cNvSpPr>
          <p:nvPr>
            <p:ph type="subTitle" idx="1"/>
          </p:nvPr>
        </p:nvSpPr>
        <p:spPr>
          <a:xfrm>
            <a:off x="950967" y="2230484"/>
            <a:ext cx="5314800" cy="158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grpSp>
        <p:nvGrpSpPr>
          <p:cNvPr id="1092" name="Google Shape;1092;p26"/>
          <p:cNvGrpSpPr/>
          <p:nvPr/>
        </p:nvGrpSpPr>
        <p:grpSpPr>
          <a:xfrm rot="5400000" flipH="1">
            <a:off x="6823211" y="176057"/>
            <a:ext cx="2201427" cy="2202216"/>
            <a:chOff x="1425475" y="2707650"/>
            <a:chExt cx="766300" cy="766575"/>
          </a:xfrm>
        </p:grpSpPr>
        <p:sp>
          <p:nvSpPr>
            <p:cNvPr id="1093" name="Google Shape;1093;p2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2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2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2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2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2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2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2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2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2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2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2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2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2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2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08" name="Google Shape;1108;p26"/>
          <p:cNvSpPr/>
          <p:nvPr/>
        </p:nvSpPr>
        <p:spPr>
          <a:xfrm>
            <a:off x="10543567" y="5386767"/>
            <a:ext cx="2304800" cy="2304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9" name="Google Shape;1109;p26"/>
          <p:cNvSpPr/>
          <p:nvPr/>
        </p:nvSpPr>
        <p:spPr>
          <a:xfrm rot="3527629" flipH="1">
            <a:off x="5819936" y="3369665"/>
            <a:ext cx="719217" cy="1068480"/>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10" name="Google Shape;1110;p26"/>
          <p:cNvGrpSpPr/>
          <p:nvPr/>
        </p:nvGrpSpPr>
        <p:grpSpPr>
          <a:xfrm flipH="1">
            <a:off x="10647439" y="4247998"/>
            <a:ext cx="784167" cy="2040796"/>
            <a:chOff x="3457750" y="2714825"/>
            <a:chExt cx="373650" cy="972425"/>
          </a:xfrm>
        </p:grpSpPr>
        <p:sp>
          <p:nvSpPr>
            <p:cNvPr id="1111" name="Google Shape;1111;p26"/>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26"/>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26"/>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26"/>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15" name="Google Shape;1115;p26"/>
          <p:cNvSpPr/>
          <p:nvPr/>
        </p:nvSpPr>
        <p:spPr>
          <a:xfrm>
            <a:off x="10929267" y="5776900"/>
            <a:ext cx="1973200" cy="1973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6" name="Google Shape;1116;p26"/>
          <p:cNvSpPr/>
          <p:nvPr/>
        </p:nvSpPr>
        <p:spPr>
          <a:xfrm>
            <a:off x="6517000" y="1004333"/>
            <a:ext cx="4356400" cy="4356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17" name="Google Shape;1117;p26"/>
          <p:cNvGrpSpPr/>
          <p:nvPr/>
        </p:nvGrpSpPr>
        <p:grpSpPr>
          <a:xfrm flipH="1">
            <a:off x="10582935" y="1963611"/>
            <a:ext cx="697703" cy="693024"/>
            <a:chOff x="4822550" y="1805400"/>
            <a:chExt cx="176075" cy="174900"/>
          </a:xfrm>
        </p:grpSpPr>
        <p:sp>
          <p:nvSpPr>
            <p:cNvPr id="1118" name="Google Shape;1118;p26"/>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26"/>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26"/>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26"/>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26"/>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26"/>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26"/>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26"/>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6" name="Google Shape;1126;p26"/>
          <p:cNvGrpSpPr/>
          <p:nvPr/>
        </p:nvGrpSpPr>
        <p:grpSpPr>
          <a:xfrm flipH="1">
            <a:off x="-878145" y="-401420"/>
            <a:ext cx="1542408" cy="1543064"/>
            <a:chOff x="1425475" y="2707650"/>
            <a:chExt cx="766300" cy="766575"/>
          </a:xfrm>
        </p:grpSpPr>
        <p:sp>
          <p:nvSpPr>
            <p:cNvPr id="1127" name="Google Shape;1127;p2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2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2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2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2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2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2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2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2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2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2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2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2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2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2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42" name="Google Shape;1142;p26"/>
          <p:cNvSpPr/>
          <p:nvPr/>
        </p:nvSpPr>
        <p:spPr>
          <a:xfrm flipH="1">
            <a:off x="30418" y="-101721"/>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3" name="Google Shape;1143;p26"/>
          <p:cNvSpPr/>
          <p:nvPr/>
        </p:nvSpPr>
        <p:spPr>
          <a:xfrm flipH="1">
            <a:off x="361856" y="-101721"/>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4" name="Google Shape;1144;p26"/>
          <p:cNvSpPr/>
          <p:nvPr/>
        </p:nvSpPr>
        <p:spPr>
          <a:xfrm flipH="1">
            <a:off x="508243" y="-101721"/>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5" name="Google Shape;1145;p26"/>
          <p:cNvSpPr txBox="1"/>
          <p:nvPr/>
        </p:nvSpPr>
        <p:spPr>
          <a:xfrm>
            <a:off x="950967" y="5156019"/>
            <a:ext cx="5145200" cy="395600"/>
          </a:xfrm>
          <a:prstGeom prst="rect">
            <a:avLst/>
          </a:prstGeom>
          <a:noFill/>
          <a:ln>
            <a:noFill/>
          </a:ln>
        </p:spPr>
        <p:txBody>
          <a:bodyPr spcFirstLastPara="1" wrap="square" lIns="121900" tIns="121900" rIns="0" bIns="121900" anchor="ctr" anchorCtr="0">
            <a:noAutofit/>
          </a:bodyPr>
          <a:lstStyle/>
          <a:p>
            <a:pPr marL="0" lvl="0" indent="0" algn="l" rtl="0">
              <a:spcBef>
                <a:spcPts val="400"/>
              </a:spcBef>
              <a:spcAft>
                <a:spcPts val="0"/>
              </a:spcAft>
              <a:buNone/>
            </a:pPr>
            <a:r>
              <a:rPr lang="en" sz="1333">
                <a:solidFill>
                  <a:schemeClr val="dk1"/>
                </a:solidFill>
                <a:latin typeface="Red Hat Text"/>
                <a:ea typeface="Red Hat Text"/>
                <a:cs typeface="Red Hat Text"/>
                <a:sym typeface="Red Hat Text"/>
              </a:rPr>
              <a:t>CREDITS: This presentation template was created by </a:t>
            </a:r>
            <a:r>
              <a:rPr lang="en" sz="1333">
                <a:solidFill>
                  <a:schemeClr val="dk1"/>
                </a:solidFill>
                <a:uFill>
                  <a:noFill/>
                </a:uFill>
                <a:latin typeface="Red Hat Text"/>
                <a:ea typeface="Red Hat Text"/>
                <a:cs typeface="Red Hat Text"/>
                <a:sym typeface="Red Hat Text"/>
                <a:hlinkClick r:id="rId2">
                  <a:extLst>
                    <a:ext uri="{A12FA001-AC4F-418D-AE19-62706E023703}">
                      <ahyp:hlinkClr xmlns:ahyp="http://schemas.microsoft.com/office/drawing/2018/hyperlinkcolor" val="tx"/>
                    </a:ext>
                  </a:extLst>
                </a:hlinkClick>
              </a:rPr>
              <a:t>Slidesgo</a:t>
            </a:r>
            <a:r>
              <a:rPr lang="en" sz="1333">
                <a:solidFill>
                  <a:schemeClr val="dk1"/>
                </a:solidFill>
                <a:latin typeface="Red Hat Text"/>
                <a:ea typeface="Red Hat Text"/>
                <a:cs typeface="Red Hat Text"/>
                <a:sym typeface="Red Hat Text"/>
              </a:rPr>
              <a:t>, including icons by </a:t>
            </a:r>
            <a:r>
              <a:rPr lang="en" sz="1333">
                <a:solidFill>
                  <a:schemeClr val="dk1"/>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Flaticon</a:t>
            </a:r>
            <a:r>
              <a:rPr lang="en" sz="1333">
                <a:solidFill>
                  <a:schemeClr val="dk1"/>
                </a:solidFill>
                <a:latin typeface="Red Hat Text"/>
                <a:ea typeface="Red Hat Text"/>
                <a:cs typeface="Red Hat Text"/>
                <a:sym typeface="Red Hat Text"/>
              </a:rPr>
              <a:t>, infographics &amp; images by </a:t>
            </a:r>
            <a:r>
              <a:rPr lang="en" sz="1333">
                <a:solidFill>
                  <a:schemeClr val="dk1"/>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Freepik</a:t>
            </a:r>
            <a:endParaRPr sz="1333">
              <a:solidFill>
                <a:schemeClr val="dk1"/>
              </a:solidFill>
              <a:latin typeface="Red Hat Text"/>
              <a:ea typeface="Red Hat Text"/>
              <a:cs typeface="Red Hat Text"/>
              <a:sym typeface="Red Hat Text"/>
            </a:endParaRPr>
          </a:p>
        </p:txBody>
      </p:sp>
    </p:spTree>
    <p:extLst>
      <p:ext uri="{BB962C8B-B14F-4D97-AF65-F5344CB8AC3E}">
        <p14:creationId xmlns:p14="http://schemas.microsoft.com/office/powerpoint/2010/main" val="349466233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146"/>
        <p:cNvGrpSpPr/>
        <p:nvPr/>
      </p:nvGrpSpPr>
      <p:grpSpPr>
        <a:xfrm>
          <a:off x="0" y="0"/>
          <a:ext cx="0" cy="0"/>
          <a:chOff x="0" y="0"/>
          <a:chExt cx="0" cy="0"/>
        </a:xfrm>
      </p:grpSpPr>
    </p:spTree>
    <p:extLst>
      <p:ext uri="{BB962C8B-B14F-4D97-AF65-F5344CB8AC3E}">
        <p14:creationId xmlns:p14="http://schemas.microsoft.com/office/powerpoint/2010/main" val="179866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5643-5124-4B4F-AE2A-5644DA50B6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B8FB60-41D3-43FA-8B94-69A865F1C2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3D8910-6708-4D83-A081-EFB95D1B755F}"/>
              </a:ext>
            </a:extLst>
          </p:cNvPr>
          <p:cNvSpPr>
            <a:spLocks noGrp="1"/>
          </p:cNvSpPr>
          <p:nvPr>
            <p:ph type="dt" sz="half" idx="10"/>
          </p:nvPr>
        </p:nvSpPr>
        <p:spPr/>
        <p:txBody>
          <a:bodyPr/>
          <a:lstStyle/>
          <a:p>
            <a:fld id="{5D2CE8EF-B742-4F70-85D5-69ED35DEBD85}" type="datetimeFigureOut">
              <a:rPr lang="en-IN" smtClean="0"/>
              <a:t>04-10-2021</a:t>
            </a:fld>
            <a:endParaRPr lang="en-IN"/>
          </a:p>
        </p:txBody>
      </p:sp>
      <p:sp>
        <p:nvSpPr>
          <p:cNvPr id="5" name="Footer Placeholder 4">
            <a:extLst>
              <a:ext uri="{FF2B5EF4-FFF2-40B4-BE49-F238E27FC236}">
                <a16:creationId xmlns:a16="http://schemas.microsoft.com/office/drawing/2014/main" id="{4B05BE3C-7BBF-4CC4-8A50-C19E562D4D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656487-17C5-46BC-A46E-FE625D882C93}"/>
              </a:ext>
            </a:extLst>
          </p:cNvPr>
          <p:cNvSpPr>
            <a:spLocks noGrp="1"/>
          </p:cNvSpPr>
          <p:nvPr>
            <p:ph type="sldNum" sz="quarter" idx="12"/>
          </p:nvPr>
        </p:nvSpPr>
        <p:spPr/>
        <p:txBody>
          <a:bodyPr/>
          <a:lstStyle/>
          <a:p>
            <a:fld id="{2322713B-E4D0-419E-AD8C-E5D592243AB6}" type="slidenum">
              <a:rPr lang="en-IN" smtClean="0"/>
              <a:t>‹#›</a:t>
            </a:fld>
            <a:endParaRPr lang="en-IN"/>
          </a:p>
        </p:txBody>
      </p:sp>
    </p:spTree>
    <p:extLst>
      <p:ext uri="{BB962C8B-B14F-4D97-AF65-F5344CB8AC3E}">
        <p14:creationId xmlns:p14="http://schemas.microsoft.com/office/powerpoint/2010/main" val="1185582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1508787"/>
          </a:xfrm>
          <a:prstGeom prst="rect">
            <a:avLst/>
          </a:prstGeom>
          <a:solidFill>
            <a:srgbClr val="027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mn-lt"/>
            </a:endParaRPr>
          </a:p>
        </p:txBody>
      </p:sp>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 hasCustomPrompt="1"/>
          </p:nvPr>
        </p:nvSpPr>
        <p:spPr>
          <a:xfrm>
            <a:off x="3554313" y="1867705"/>
            <a:ext cx="2160000" cy="2304000"/>
          </a:xfrm>
          <a:prstGeom prst="roundRect">
            <a:avLst/>
          </a:prstGeom>
          <a:solidFill>
            <a:schemeClr val="bg1">
              <a:lumMod val="95000"/>
            </a:schemeClr>
          </a:solidFill>
          <a:ln w="19050">
            <a:solidFill>
              <a:schemeClr val="accent1"/>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2" hasCustomPrompt="1"/>
          </p:nvPr>
        </p:nvSpPr>
        <p:spPr>
          <a:xfrm>
            <a:off x="6416421" y="1867705"/>
            <a:ext cx="2160000" cy="2304000"/>
          </a:xfrm>
          <a:prstGeom prst="roundRect">
            <a:avLst/>
          </a:prstGeom>
          <a:solidFill>
            <a:schemeClr val="bg1">
              <a:lumMod val="95000"/>
            </a:schemeClr>
          </a:solidFill>
          <a:ln w="19050">
            <a:solidFill>
              <a:schemeClr val="accent3"/>
            </a:solidFill>
          </a:ln>
        </p:spPr>
        <p:txBody>
          <a:bodyPr anchor="ctr"/>
          <a:lstStyle>
            <a:lvl1pPr marL="0" indent="0" algn="ctr">
              <a:buNone/>
              <a:defRPr sz="1600" baseline="0">
                <a:latin typeface="Arial" pitchFamily="34" charset="0"/>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692205" y="4101173"/>
            <a:ext cx="2160000" cy="2304000"/>
          </a:xfrm>
          <a:prstGeom prst="roundRect">
            <a:avLst/>
          </a:prstGeom>
          <a:solidFill>
            <a:schemeClr val="bg1">
              <a:lumMod val="95000"/>
            </a:schemeClr>
          </a:solidFill>
          <a:ln w="19050">
            <a:solidFill>
              <a:schemeClr val="accent3"/>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9278529" y="4101173"/>
            <a:ext cx="2160000" cy="2304000"/>
          </a:xfrm>
          <a:prstGeom prst="roundRect">
            <a:avLst/>
          </a:prstGeom>
          <a:solidFill>
            <a:schemeClr val="bg1">
              <a:lumMod val="95000"/>
            </a:schemeClr>
          </a:solidFill>
          <a:ln w="19050">
            <a:solidFill>
              <a:schemeClr val="accent1"/>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Rectangle 11"/>
          <p:cNvSpPr/>
          <p:nvPr userDrawn="1"/>
        </p:nvSpPr>
        <p:spPr>
          <a:xfrm>
            <a:off x="692206" y="2038859"/>
            <a:ext cx="2619485" cy="196169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3" name="Rectangle 12"/>
          <p:cNvSpPr/>
          <p:nvPr userDrawn="1"/>
        </p:nvSpPr>
        <p:spPr>
          <a:xfrm>
            <a:off x="8784299" y="2038050"/>
            <a:ext cx="2619485" cy="196169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4" name="Rectangle 13"/>
          <p:cNvSpPr/>
          <p:nvPr userDrawn="1"/>
        </p:nvSpPr>
        <p:spPr>
          <a:xfrm>
            <a:off x="3094828" y="4272327"/>
            <a:ext cx="2619485" cy="196169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5" name="Rectangle 14"/>
          <p:cNvSpPr/>
          <p:nvPr userDrawn="1"/>
        </p:nvSpPr>
        <p:spPr>
          <a:xfrm>
            <a:off x="6416422" y="4272327"/>
            <a:ext cx="2619485" cy="196169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268761990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47"/>
        <p:cNvGrpSpPr/>
        <p:nvPr/>
      </p:nvGrpSpPr>
      <p:grpSpPr>
        <a:xfrm>
          <a:off x="0" y="0"/>
          <a:ext cx="0" cy="0"/>
          <a:chOff x="0" y="0"/>
          <a:chExt cx="0" cy="0"/>
        </a:xfrm>
      </p:grpSpPr>
      <p:sp>
        <p:nvSpPr>
          <p:cNvPr id="1148" name="Google Shape;1148;p28"/>
          <p:cNvSpPr/>
          <p:nvPr/>
        </p:nvSpPr>
        <p:spPr>
          <a:xfrm rot="10800000">
            <a:off x="11426080" y="5890005"/>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49" name="Google Shape;1149;p28"/>
          <p:cNvGrpSpPr/>
          <p:nvPr/>
        </p:nvGrpSpPr>
        <p:grpSpPr>
          <a:xfrm>
            <a:off x="-125659" y="5830001"/>
            <a:ext cx="1869092" cy="623391"/>
            <a:chOff x="1908650" y="3874300"/>
            <a:chExt cx="648750" cy="216375"/>
          </a:xfrm>
        </p:grpSpPr>
        <p:sp>
          <p:nvSpPr>
            <p:cNvPr id="1150" name="Google Shape;1150;p2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2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2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2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2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2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62" name="Google Shape;1162;p28"/>
          <p:cNvSpPr/>
          <p:nvPr/>
        </p:nvSpPr>
        <p:spPr>
          <a:xfrm rot="-5400000">
            <a:off x="162067" y="53394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3" name="Google Shape;1163;p28"/>
          <p:cNvSpPr/>
          <p:nvPr/>
        </p:nvSpPr>
        <p:spPr>
          <a:xfrm rot="-5400000">
            <a:off x="533934" y="53394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64" name="Google Shape;1164;p28"/>
          <p:cNvGrpSpPr/>
          <p:nvPr/>
        </p:nvGrpSpPr>
        <p:grpSpPr>
          <a:xfrm>
            <a:off x="950967" y="-88267"/>
            <a:ext cx="546167" cy="1773085"/>
            <a:chOff x="713225" y="-66200"/>
            <a:chExt cx="409625" cy="1329814"/>
          </a:xfrm>
        </p:grpSpPr>
        <p:sp>
          <p:nvSpPr>
            <p:cNvPr id="1165" name="Google Shape;1165;p28"/>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8"/>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8"/>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8"/>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8"/>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28"/>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71" name="Google Shape;1171;p28"/>
          <p:cNvSpPr/>
          <p:nvPr/>
        </p:nvSpPr>
        <p:spPr>
          <a:xfrm rot="10800000">
            <a:off x="11852063" y="545829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6130627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172"/>
        <p:cNvGrpSpPr/>
        <p:nvPr/>
      </p:nvGrpSpPr>
      <p:grpSpPr>
        <a:xfrm>
          <a:off x="0" y="0"/>
          <a:ext cx="0" cy="0"/>
          <a:chOff x="0" y="0"/>
          <a:chExt cx="0" cy="0"/>
        </a:xfrm>
      </p:grpSpPr>
      <p:sp>
        <p:nvSpPr>
          <p:cNvPr id="1173" name="Google Shape;1173;p29"/>
          <p:cNvSpPr/>
          <p:nvPr/>
        </p:nvSpPr>
        <p:spPr>
          <a:xfrm>
            <a:off x="11244200" y="150300"/>
            <a:ext cx="1301200" cy="1605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4" name="Google Shape;1174;p29"/>
          <p:cNvSpPr/>
          <p:nvPr/>
        </p:nvSpPr>
        <p:spPr>
          <a:xfrm>
            <a:off x="-455500" y="-334133"/>
            <a:ext cx="951200" cy="9512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75" name="Google Shape;1175;p29"/>
          <p:cNvGrpSpPr/>
          <p:nvPr/>
        </p:nvGrpSpPr>
        <p:grpSpPr>
          <a:xfrm>
            <a:off x="11146033" y="4949267"/>
            <a:ext cx="190000" cy="1731035"/>
            <a:chOff x="8554275" y="274800"/>
            <a:chExt cx="142500" cy="1298276"/>
          </a:xfrm>
        </p:grpSpPr>
        <p:sp>
          <p:nvSpPr>
            <p:cNvPr id="1176" name="Google Shape;1176;p29"/>
            <p:cNvSpPr/>
            <p:nvPr/>
          </p:nvSpPr>
          <p:spPr>
            <a:xfrm>
              <a:off x="8554275" y="274800"/>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9"/>
            <p:cNvSpPr/>
            <p:nvPr/>
          </p:nvSpPr>
          <p:spPr>
            <a:xfrm>
              <a:off x="8554275" y="563744"/>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9"/>
            <p:cNvSpPr/>
            <p:nvPr/>
          </p:nvSpPr>
          <p:spPr>
            <a:xfrm>
              <a:off x="8554275" y="852688"/>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29"/>
            <p:cNvSpPr/>
            <p:nvPr/>
          </p:nvSpPr>
          <p:spPr>
            <a:xfrm>
              <a:off x="8554275" y="1141632"/>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29"/>
            <p:cNvSpPr/>
            <p:nvPr/>
          </p:nvSpPr>
          <p:spPr>
            <a:xfrm>
              <a:off x="8554275" y="1430576"/>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1" name="Google Shape;1181;p29"/>
          <p:cNvGrpSpPr/>
          <p:nvPr/>
        </p:nvGrpSpPr>
        <p:grpSpPr>
          <a:xfrm>
            <a:off x="10701643" y="413858"/>
            <a:ext cx="1078796" cy="1078083"/>
            <a:chOff x="8026232" y="304640"/>
            <a:chExt cx="809097" cy="808562"/>
          </a:xfrm>
        </p:grpSpPr>
        <p:sp>
          <p:nvSpPr>
            <p:cNvPr id="1182" name="Google Shape;1182;p29"/>
            <p:cNvSpPr/>
            <p:nvPr/>
          </p:nvSpPr>
          <p:spPr>
            <a:xfrm rot="10800000">
              <a:off x="8026243" y="304640"/>
              <a:ext cx="809085" cy="808562"/>
            </a:xfrm>
            <a:custGeom>
              <a:avLst/>
              <a:gdLst/>
              <a:ahLst/>
              <a:cxnLst/>
              <a:rect l="l" t="t" r="r" b="b"/>
              <a:pathLst>
                <a:path w="14890" h="14879" extrusionOk="0">
                  <a:moveTo>
                    <a:pt x="7450" y="0"/>
                  </a:moveTo>
                  <a:cubicBezTo>
                    <a:pt x="3333" y="0"/>
                    <a:pt x="0" y="3333"/>
                    <a:pt x="0" y="7439"/>
                  </a:cubicBezTo>
                  <a:cubicBezTo>
                    <a:pt x="0" y="11556"/>
                    <a:pt x="3333" y="14879"/>
                    <a:pt x="7450" y="14879"/>
                  </a:cubicBezTo>
                  <a:cubicBezTo>
                    <a:pt x="11556" y="14879"/>
                    <a:pt x="14890" y="11556"/>
                    <a:pt x="14890" y="7439"/>
                  </a:cubicBezTo>
                  <a:cubicBezTo>
                    <a:pt x="14890" y="3333"/>
                    <a:pt x="11556" y="0"/>
                    <a:pt x="7450"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29"/>
            <p:cNvSpPr/>
            <p:nvPr/>
          </p:nvSpPr>
          <p:spPr>
            <a:xfrm rot="10800000">
              <a:off x="8026232" y="304640"/>
              <a:ext cx="404271" cy="808562"/>
            </a:xfrm>
            <a:custGeom>
              <a:avLst/>
              <a:gdLst/>
              <a:ahLst/>
              <a:cxnLst/>
              <a:rect l="l" t="t" r="r" b="b"/>
              <a:pathLst>
                <a:path w="7440" h="14879" extrusionOk="0">
                  <a:moveTo>
                    <a:pt x="0" y="0"/>
                  </a:moveTo>
                  <a:lnTo>
                    <a:pt x="0" y="14879"/>
                  </a:lnTo>
                  <a:cubicBezTo>
                    <a:pt x="4106" y="14879"/>
                    <a:pt x="7440" y="11556"/>
                    <a:pt x="7440" y="7439"/>
                  </a:cubicBezTo>
                  <a:cubicBezTo>
                    <a:pt x="7440" y="3333"/>
                    <a:pt x="4106" y="0"/>
                    <a:pt x="0" y="0"/>
                  </a:cubicBezTo>
                  <a:close/>
                </a:path>
              </a:pathLst>
            </a:custGeom>
            <a:solidFill>
              <a:srgbClr val="F27F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4" name="Google Shape;1184;p29"/>
          <p:cNvGrpSpPr/>
          <p:nvPr/>
        </p:nvGrpSpPr>
        <p:grpSpPr>
          <a:xfrm>
            <a:off x="-310900" y="-219867"/>
            <a:ext cx="1244400" cy="1244400"/>
            <a:chOff x="-763875" y="1722750"/>
            <a:chExt cx="933300" cy="933300"/>
          </a:xfrm>
        </p:grpSpPr>
        <p:sp>
          <p:nvSpPr>
            <p:cNvPr id="1185" name="Google Shape;1185;p29"/>
            <p:cNvSpPr/>
            <p:nvPr/>
          </p:nvSpPr>
          <p:spPr>
            <a:xfrm>
              <a:off x="-763875" y="1722750"/>
              <a:ext cx="933300" cy="933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29"/>
            <p:cNvSpPr/>
            <p:nvPr/>
          </p:nvSpPr>
          <p:spPr>
            <a:xfrm>
              <a:off x="-679575" y="1807050"/>
              <a:ext cx="764700" cy="7647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29"/>
            <p:cNvSpPr/>
            <p:nvPr/>
          </p:nvSpPr>
          <p:spPr>
            <a:xfrm>
              <a:off x="-594450" y="1892175"/>
              <a:ext cx="594600" cy="594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29"/>
            <p:cNvSpPr/>
            <p:nvPr/>
          </p:nvSpPr>
          <p:spPr>
            <a:xfrm>
              <a:off x="-514450" y="1972300"/>
              <a:ext cx="434700" cy="434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89" name="Google Shape;1189;p29"/>
          <p:cNvSpPr/>
          <p:nvPr/>
        </p:nvSpPr>
        <p:spPr>
          <a:xfrm rot="10800000">
            <a:off x="-1074900" y="5358423"/>
            <a:ext cx="2190000" cy="2190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0" name="Google Shape;1190;p29"/>
          <p:cNvSpPr/>
          <p:nvPr/>
        </p:nvSpPr>
        <p:spPr>
          <a:xfrm rot="10800000">
            <a:off x="-48235" y="5993333"/>
            <a:ext cx="1316000" cy="13160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91" name="Google Shape;1191;p29"/>
          <p:cNvGrpSpPr/>
          <p:nvPr/>
        </p:nvGrpSpPr>
        <p:grpSpPr>
          <a:xfrm>
            <a:off x="286377" y="5044178"/>
            <a:ext cx="788401" cy="2051817"/>
            <a:chOff x="3457750" y="2714825"/>
            <a:chExt cx="373650" cy="972425"/>
          </a:xfrm>
        </p:grpSpPr>
        <p:sp>
          <p:nvSpPr>
            <p:cNvPr id="1192" name="Google Shape;1192;p29"/>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29"/>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29"/>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9"/>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67811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367808" y="242176"/>
            <a:ext cx="7824192" cy="768085"/>
          </a:xfrm>
          <a:prstGeom prst="rect">
            <a:avLst/>
          </a:prstGeom>
        </p:spPr>
        <p:txBody>
          <a:bodyPr anchor="ctr"/>
          <a:lstStyle>
            <a:lvl1pPr marL="0" indent="0" algn="l">
              <a:buNone/>
              <a:defRPr sz="48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4367808" y="1010261"/>
            <a:ext cx="7824192" cy="384043"/>
          </a:xfrm>
          <a:prstGeom prst="rect">
            <a:avLst/>
          </a:prstGeom>
        </p:spPr>
        <p:txBody>
          <a:bodyPr anchor="ctr"/>
          <a:lstStyle>
            <a:lvl1pPr marL="0" indent="0" algn="l">
              <a:buNone/>
              <a:defRPr sz="32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1483" y="293579"/>
            <a:ext cx="2160000" cy="201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2" hasCustomPrompt="1"/>
          </p:nvPr>
        </p:nvSpPr>
        <p:spPr>
          <a:xfrm>
            <a:off x="321483" y="2400295"/>
            <a:ext cx="2160000" cy="201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318456" y="4507011"/>
            <a:ext cx="2160000" cy="201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2576069" y="2400295"/>
            <a:ext cx="2160000" cy="201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2576069" y="4507011"/>
            <a:ext cx="2160000" cy="201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4833684" y="4507011"/>
            <a:ext cx="2160000" cy="201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953326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704523" y="0"/>
            <a:ext cx="2831637" cy="4293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9360363" y="2564904"/>
            <a:ext cx="2831637" cy="4293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012252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4"/>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31371" y="356659"/>
            <a:ext cx="7104789" cy="3840427"/>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085891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3983765" cy="6858000"/>
          </a:xfrm>
          <a:prstGeom prst="rect">
            <a:avLst/>
          </a:prstGeom>
          <a:solidFill>
            <a:schemeClr val="bg1">
              <a:lumMod val="95000"/>
            </a:schemeClr>
          </a:solidFill>
        </p:spPr>
        <p:txBody>
          <a:bodyPr anchor="ctr"/>
          <a:lstStyle>
            <a:lvl1pPr marL="0" indent="0" algn="ctr">
              <a:buNone/>
              <a:defRPr sz="1600" u="none"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104118" y="0"/>
            <a:ext cx="3983765" cy="2372883"/>
          </a:xfrm>
          <a:prstGeom prst="rect">
            <a:avLst/>
          </a:prstGeom>
          <a:solidFill>
            <a:schemeClr val="bg1">
              <a:lumMod val="95000"/>
            </a:schemeClr>
          </a:solidFill>
        </p:spPr>
        <p:txBody>
          <a:bodyPr anchor="ctr"/>
          <a:lstStyle>
            <a:lvl1pPr marL="0" indent="0" algn="ctr">
              <a:buNone/>
              <a:defRPr sz="1600" u="none"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8208235" y="0"/>
            <a:ext cx="3983765" cy="6858000"/>
          </a:xfrm>
          <a:prstGeom prst="rect">
            <a:avLst/>
          </a:prstGeom>
          <a:solidFill>
            <a:schemeClr val="bg1">
              <a:lumMod val="95000"/>
            </a:schemeClr>
          </a:solidFill>
        </p:spPr>
        <p:txBody>
          <a:bodyPr anchor="ctr"/>
          <a:lstStyle>
            <a:lvl1pPr marL="0" indent="0" algn="ctr">
              <a:buNone/>
              <a:defRPr sz="1600" u="none"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4103883" y="2468893"/>
            <a:ext cx="3984000" cy="43891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1933140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2831637" cy="685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9360363" y="0"/>
            <a:ext cx="2831637" cy="685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6546134" y="0"/>
            <a:ext cx="2831637" cy="685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892683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31371" y="242176"/>
            <a:ext cx="11760629" cy="768085"/>
          </a:xfrm>
          <a:prstGeom prst="rect">
            <a:avLst/>
          </a:prstGeom>
        </p:spPr>
        <p:txBody>
          <a:bodyPr anchor="ctr"/>
          <a:lstStyle>
            <a:lvl1pPr marL="0" indent="0" algn="l">
              <a:buNone/>
              <a:defRPr sz="48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 hasCustomPrompt="1"/>
          </p:nvPr>
        </p:nvSpPr>
        <p:spPr>
          <a:xfrm>
            <a:off x="3695733" y="1206664"/>
            <a:ext cx="8496267" cy="2784000"/>
          </a:xfrm>
          <a:custGeom>
            <a:avLst/>
            <a:gdLst>
              <a:gd name="connsiteX0" fmla="*/ 0 w 5328592"/>
              <a:gd name="connsiteY0" fmla="*/ 0 h 2088000"/>
              <a:gd name="connsiteX1" fmla="*/ 5328592 w 5328592"/>
              <a:gd name="connsiteY1" fmla="*/ 0 h 2088000"/>
              <a:gd name="connsiteX2" fmla="*/ 5328592 w 5328592"/>
              <a:gd name="connsiteY2" fmla="*/ 2088000 h 2088000"/>
              <a:gd name="connsiteX3" fmla="*/ 0 w 5328592"/>
              <a:gd name="connsiteY3" fmla="*/ 2088000 h 2088000"/>
              <a:gd name="connsiteX4" fmla="*/ 0 w 5328592"/>
              <a:gd name="connsiteY4"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1531" h="2088000">
                <a:moveTo>
                  <a:pt x="612939" y="0"/>
                </a:moveTo>
                <a:lnTo>
                  <a:pt x="5941531" y="0"/>
                </a:lnTo>
                <a:lnTo>
                  <a:pt x="5941531" y="2088000"/>
                </a:lnTo>
                <a:lnTo>
                  <a:pt x="612939" y="2088000"/>
                </a:lnTo>
                <a:cubicBezTo>
                  <a:pt x="376904" y="1710967"/>
                  <a:pt x="256723" y="1511850"/>
                  <a:pt x="0" y="1047929"/>
                </a:cubicBezTo>
                <a:lnTo>
                  <a:pt x="612939" y="0"/>
                </a:lnTo>
                <a:close/>
              </a:path>
            </a:pathLst>
          </a:cu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3695734" y="4074000"/>
            <a:ext cx="8496267" cy="2784000"/>
          </a:xfrm>
          <a:custGeom>
            <a:avLst/>
            <a:gdLst>
              <a:gd name="connsiteX0" fmla="*/ 0 w 5328592"/>
              <a:gd name="connsiteY0" fmla="*/ 0 h 2088000"/>
              <a:gd name="connsiteX1" fmla="*/ 5328592 w 5328592"/>
              <a:gd name="connsiteY1" fmla="*/ 0 h 2088000"/>
              <a:gd name="connsiteX2" fmla="*/ 5328592 w 5328592"/>
              <a:gd name="connsiteY2" fmla="*/ 2088000 h 2088000"/>
              <a:gd name="connsiteX3" fmla="*/ 0 w 5328592"/>
              <a:gd name="connsiteY3" fmla="*/ 2088000 h 2088000"/>
              <a:gd name="connsiteX4" fmla="*/ 0 w 5328592"/>
              <a:gd name="connsiteY4"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 name="connsiteX0" fmla="*/ 612939 w 5941531"/>
              <a:gd name="connsiteY0" fmla="*/ 0 h 2088000"/>
              <a:gd name="connsiteX1" fmla="*/ 5941531 w 5941531"/>
              <a:gd name="connsiteY1" fmla="*/ 0 h 2088000"/>
              <a:gd name="connsiteX2" fmla="*/ 5941531 w 5941531"/>
              <a:gd name="connsiteY2" fmla="*/ 2088000 h 2088000"/>
              <a:gd name="connsiteX3" fmla="*/ 612939 w 5941531"/>
              <a:gd name="connsiteY3" fmla="*/ 2088000 h 2088000"/>
              <a:gd name="connsiteX4" fmla="*/ 0 w 5941531"/>
              <a:gd name="connsiteY4" fmla="*/ 1047929 h 2088000"/>
              <a:gd name="connsiteX5" fmla="*/ 612939 w 5941531"/>
              <a:gd name="connsiteY5" fmla="*/ 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1531" h="2088000">
                <a:moveTo>
                  <a:pt x="612939" y="0"/>
                </a:moveTo>
                <a:lnTo>
                  <a:pt x="5941531" y="0"/>
                </a:lnTo>
                <a:lnTo>
                  <a:pt x="5941531" y="2088000"/>
                </a:lnTo>
                <a:lnTo>
                  <a:pt x="612939" y="2088000"/>
                </a:lnTo>
                <a:cubicBezTo>
                  <a:pt x="376904" y="1710967"/>
                  <a:pt x="256723" y="1511850"/>
                  <a:pt x="0" y="1047929"/>
                </a:cubicBezTo>
                <a:lnTo>
                  <a:pt x="612939" y="0"/>
                </a:lnTo>
                <a:close/>
              </a:path>
            </a:pathLst>
          </a:cu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9545348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4"/>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6096000" cy="22848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0" y="4573200"/>
            <a:ext cx="6096000" cy="22848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6096000" y="2295875"/>
            <a:ext cx="6096000" cy="22848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90131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61422" y="1769637"/>
            <a:ext cx="4224469" cy="5115748"/>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2697219" y="1951394"/>
            <a:ext cx="2436335" cy="376338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335276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717032"/>
            <a:ext cx="12192000" cy="3140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12"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47862" y="1460500"/>
            <a:ext cx="8015881" cy="407701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7044605" y="1988841"/>
            <a:ext cx="3778671" cy="281894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230250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8A5E-C3AD-4062-AC0F-C5BB22E7B1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EC91EC-0949-4042-85B8-0D05D09C85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C8F4B0A-6125-475F-A19F-AF8C0E2D6BA6}"/>
              </a:ext>
            </a:extLst>
          </p:cNvPr>
          <p:cNvSpPr>
            <a:spLocks noGrp="1"/>
          </p:cNvSpPr>
          <p:nvPr>
            <p:ph type="dt" sz="half" idx="10"/>
          </p:nvPr>
        </p:nvSpPr>
        <p:spPr/>
        <p:txBody>
          <a:bodyPr/>
          <a:lstStyle/>
          <a:p>
            <a:fld id="{5D2CE8EF-B742-4F70-85D5-69ED35DEBD85}" type="datetimeFigureOut">
              <a:rPr lang="en-IN" smtClean="0"/>
              <a:t>04-10-2021</a:t>
            </a:fld>
            <a:endParaRPr lang="en-IN"/>
          </a:p>
        </p:txBody>
      </p:sp>
      <p:sp>
        <p:nvSpPr>
          <p:cNvPr id="5" name="Footer Placeholder 4">
            <a:extLst>
              <a:ext uri="{FF2B5EF4-FFF2-40B4-BE49-F238E27FC236}">
                <a16:creationId xmlns:a16="http://schemas.microsoft.com/office/drawing/2014/main" id="{A18527C6-979E-4DDC-A494-3EFA93F3C7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655AFB-D9B5-40E6-92DE-408E160D3835}"/>
              </a:ext>
            </a:extLst>
          </p:cNvPr>
          <p:cNvSpPr>
            <a:spLocks noGrp="1"/>
          </p:cNvSpPr>
          <p:nvPr>
            <p:ph type="sldNum" sz="quarter" idx="12"/>
          </p:nvPr>
        </p:nvSpPr>
        <p:spPr/>
        <p:txBody>
          <a:bodyPr/>
          <a:lstStyle/>
          <a:p>
            <a:fld id="{2322713B-E4D0-419E-AD8C-E5D592243AB6}" type="slidenum">
              <a:rPr lang="en-IN" smtClean="0"/>
              <a:t>‹#›</a:t>
            </a:fld>
            <a:endParaRPr lang="en-IN"/>
          </a:p>
        </p:txBody>
      </p:sp>
    </p:spTree>
    <p:extLst>
      <p:ext uri="{BB962C8B-B14F-4D97-AF65-F5344CB8AC3E}">
        <p14:creationId xmlns:p14="http://schemas.microsoft.com/office/powerpoint/2010/main" val="1592464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964258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472011" y="1508786"/>
            <a:ext cx="3799787" cy="4865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7" name="Rounded Rectangle 16"/>
          <p:cNvSpPr/>
          <p:nvPr userDrawn="1"/>
        </p:nvSpPr>
        <p:spPr>
          <a:xfrm>
            <a:off x="709243" y="1796667"/>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8" name="Half Frame 17"/>
          <p:cNvSpPr/>
          <p:nvPr userDrawn="1"/>
        </p:nvSpPr>
        <p:spPr>
          <a:xfrm rot="5400000">
            <a:off x="3456857" y="1650935"/>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Tree>
    <p:extLst>
      <p:ext uri="{BB962C8B-B14F-4D97-AF65-F5344CB8AC3E}">
        <p14:creationId xmlns:p14="http://schemas.microsoft.com/office/powerpoint/2010/main" val="17993597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6547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Style slide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092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520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0724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177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8" name="Oval 2">
            <a:extLst>
              <a:ext uri="{FF2B5EF4-FFF2-40B4-BE49-F238E27FC236}">
                <a16:creationId xmlns:a16="http://schemas.microsoft.com/office/drawing/2014/main" id="{F3FFAF36-2C4B-400A-925A-732215955DA6}"/>
              </a:ext>
            </a:extLst>
          </p:cNvPr>
          <p:cNvSpPr/>
          <p:nvPr userDrawn="1"/>
        </p:nvSpPr>
        <p:spPr>
          <a:xfrm rot="19437896">
            <a:off x="1838780" y="2362240"/>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 name="Oval 2">
            <a:extLst>
              <a:ext uri="{FF2B5EF4-FFF2-40B4-BE49-F238E27FC236}">
                <a16:creationId xmlns:a16="http://schemas.microsoft.com/office/drawing/2014/main" id="{B378E988-CF50-42D9-BB8A-C7CC41B0FF82}"/>
              </a:ext>
            </a:extLst>
          </p:cNvPr>
          <p:cNvSpPr/>
          <p:nvPr userDrawn="1"/>
        </p:nvSpPr>
        <p:spPr>
          <a:xfrm rot="3709911">
            <a:off x="2854980" y="1774880"/>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Oval 2">
            <a:extLst>
              <a:ext uri="{FF2B5EF4-FFF2-40B4-BE49-F238E27FC236}">
                <a16:creationId xmlns:a16="http://schemas.microsoft.com/office/drawing/2014/main" id="{882B12CC-1A46-4380-988F-674F427BDFAA}"/>
              </a:ext>
            </a:extLst>
          </p:cNvPr>
          <p:cNvSpPr/>
          <p:nvPr userDrawn="1"/>
        </p:nvSpPr>
        <p:spPr>
          <a:xfrm>
            <a:off x="1048873" y="497779"/>
            <a:ext cx="898072"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Oval 2">
            <a:extLst>
              <a:ext uri="{FF2B5EF4-FFF2-40B4-BE49-F238E27FC236}">
                <a16:creationId xmlns:a16="http://schemas.microsoft.com/office/drawing/2014/main" id="{9E0B5CE1-6191-492E-979D-03E880B959B9}"/>
              </a:ext>
            </a:extLst>
          </p:cNvPr>
          <p:cNvSpPr/>
          <p:nvPr userDrawn="1"/>
        </p:nvSpPr>
        <p:spPr>
          <a:xfrm rot="19437896">
            <a:off x="3270239" y="533348"/>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Oval 2">
            <a:extLst>
              <a:ext uri="{FF2B5EF4-FFF2-40B4-BE49-F238E27FC236}">
                <a16:creationId xmlns:a16="http://schemas.microsoft.com/office/drawing/2014/main" id="{0A67EB8D-45A4-4910-AADE-A48602E910EF}"/>
              </a:ext>
            </a:extLst>
          </p:cNvPr>
          <p:cNvSpPr/>
          <p:nvPr userDrawn="1"/>
        </p:nvSpPr>
        <p:spPr>
          <a:xfrm rot="3709911">
            <a:off x="237016" y="1454775"/>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3" name="Oval 2">
            <a:extLst>
              <a:ext uri="{FF2B5EF4-FFF2-40B4-BE49-F238E27FC236}">
                <a16:creationId xmlns:a16="http://schemas.microsoft.com/office/drawing/2014/main" id="{A0CF3B62-DB0F-4638-94E6-97B858867087}"/>
              </a:ext>
            </a:extLst>
          </p:cNvPr>
          <p:cNvSpPr/>
          <p:nvPr userDrawn="1"/>
        </p:nvSpPr>
        <p:spPr>
          <a:xfrm rot="8100000">
            <a:off x="998505" y="1013950"/>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4" name="Oval 2">
            <a:extLst>
              <a:ext uri="{FF2B5EF4-FFF2-40B4-BE49-F238E27FC236}">
                <a16:creationId xmlns:a16="http://schemas.microsoft.com/office/drawing/2014/main" id="{D57B7012-81D1-4191-8692-189F53B11026}"/>
              </a:ext>
            </a:extLst>
          </p:cNvPr>
          <p:cNvSpPr/>
          <p:nvPr userDrawn="1"/>
        </p:nvSpPr>
        <p:spPr>
          <a:xfrm rot="5157174">
            <a:off x="3514632" y="1701234"/>
            <a:ext cx="1231676" cy="11283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Oval 2">
            <a:extLst>
              <a:ext uri="{FF2B5EF4-FFF2-40B4-BE49-F238E27FC236}">
                <a16:creationId xmlns:a16="http://schemas.microsoft.com/office/drawing/2014/main" id="{8B8C5338-F012-4C7E-9ACF-B5A004F58BC4}"/>
              </a:ext>
            </a:extLst>
          </p:cNvPr>
          <p:cNvSpPr/>
          <p:nvPr userDrawn="1"/>
        </p:nvSpPr>
        <p:spPr>
          <a:xfrm rot="900000">
            <a:off x="3586510" y="2731196"/>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Oval 2">
            <a:extLst>
              <a:ext uri="{FF2B5EF4-FFF2-40B4-BE49-F238E27FC236}">
                <a16:creationId xmlns:a16="http://schemas.microsoft.com/office/drawing/2014/main" id="{F14FC152-57DA-44B2-A3EA-C4C08418F158}"/>
              </a:ext>
            </a:extLst>
          </p:cNvPr>
          <p:cNvSpPr/>
          <p:nvPr userDrawn="1"/>
        </p:nvSpPr>
        <p:spPr>
          <a:xfrm rot="900000">
            <a:off x="1168343" y="3259592"/>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Oval 2">
            <a:extLst>
              <a:ext uri="{FF2B5EF4-FFF2-40B4-BE49-F238E27FC236}">
                <a16:creationId xmlns:a16="http://schemas.microsoft.com/office/drawing/2014/main" id="{547F32D0-9CB1-4705-8640-A43951E0E605}"/>
              </a:ext>
            </a:extLst>
          </p:cNvPr>
          <p:cNvSpPr/>
          <p:nvPr userDrawn="1"/>
        </p:nvSpPr>
        <p:spPr>
          <a:xfrm rot="3709911">
            <a:off x="214059" y="3424670"/>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Oval 2">
            <a:extLst>
              <a:ext uri="{FF2B5EF4-FFF2-40B4-BE49-F238E27FC236}">
                <a16:creationId xmlns:a16="http://schemas.microsoft.com/office/drawing/2014/main" id="{21073768-FD4E-4493-888D-9732C93ED0D8}"/>
              </a:ext>
            </a:extLst>
          </p:cNvPr>
          <p:cNvSpPr/>
          <p:nvPr userDrawn="1"/>
        </p:nvSpPr>
        <p:spPr>
          <a:xfrm rot="8100000">
            <a:off x="4838833" y="581154"/>
            <a:ext cx="778758"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Oval 2">
            <a:extLst>
              <a:ext uri="{FF2B5EF4-FFF2-40B4-BE49-F238E27FC236}">
                <a16:creationId xmlns:a16="http://schemas.microsoft.com/office/drawing/2014/main" id="{1D42871E-8273-4BDC-8CA1-94B1735D8EDF}"/>
              </a:ext>
            </a:extLst>
          </p:cNvPr>
          <p:cNvSpPr/>
          <p:nvPr userDrawn="1"/>
        </p:nvSpPr>
        <p:spPr>
          <a:xfrm rot="19437896">
            <a:off x="4863418" y="1780896"/>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Oval 2">
            <a:extLst>
              <a:ext uri="{FF2B5EF4-FFF2-40B4-BE49-F238E27FC236}">
                <a16:creationId xmlns:a16="http://schemas.microsoft.com/office/drawing/2014/main" id="{CE15439B-0BDE-4539-A86A-60E9DC33FD77}"/>
              </a:ext>
            </a:extLst>
          </p:cNvPr>
          <p:cNvSpPr/>
          <p:nvPr userDrawn="1"/>
        </p:nvSpPr>
        <p:spPr>
          <a:xfrm rot="900000">
            <a:off x="2051612" y="2186572"/>
            <a:ext cx="821418" cy="7524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Oval 2">
            <a:extLst>
              <a:ext uri="{FF2B5EF4-FFF2-40B4-BE49-F238E27FC236}">
                <a16:creationId xmlns:a16="http://schemas.microsoft.com/office/drawing/2014/main" id="{6298CC55-4945-46BD-8615-24E6D3295A86}"/>
              </a:ext>
            </a:extLst>
          </p:cNvPr>
          <p:cNvSpPr/>
          <p:nvPr userDrawn="1"/>
        </p:nvSpPr>
        <p:spPr>
          <a:xfrm rot="3709911">
            <a:off x="2616634" y="3622577"/>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Oval 2">
            <a:extLst>
              <a:ext uri="{FF2B5EF4-FFF2-40B4-BE49-F238E27FC236}">
                <a16:creationId xmlns:a16="http://schemas.microsoft.com/office/drawing/2014/main" id="{A0796784-D231-4ABA-8910-4D81ACFFD485}"/>
              </a:ext>
            </a:extLst>
          </p:cNvPr>
          <p:cNvSpPr/>
          <p:nvPr userDrawn="1"/>
        </p:nvSpPr>
        <p:spPr>
          <a:xfrm rot="3709911">
            <a:off x="2933966" y="330776"/>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Oval 2">
            <a:extLst>
              <a:ext uri="{FF2B5EF4-FFF2-40B4-BE49-F238E27FC236}">
                <a16:creationId xmlns:a16="http://schemas.microsoft.com/office/drawing/2014/main" id="{90FD235E-0A91-4D21-B439-5C7942717E86}"/>
              </a:ext>
            </a:extLst>
          </p:cNvPr>
          <p:cNvSpPr/>
          <p:nvPr userDrawn="1"/>
        </p:nvSpPr>
        <p:spPr>
          <a:xfrm rot="900000">
            <a:off x="5193686" y="3075597"/>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Oval 2">
            <a:extLst>
              <a:ext uri="{FF2B5EF4-FFF2-40B4-BE49-F238E27FC236}">
                <a16:creationId xmlns:a16="http://schemas.microsoft.com/office/drawing/2014/main" id="{0EFA984F-F0B3-4CAF-8E35-AF3B5ED34BB8}"/>
              </a:ext>
            </a:extLst>
          </p:cNvPr>
          <p:cNvSpPr/>
          <p:nvPr userDrawn="1"/>
        </p:nvSpPr>
        <p:spPr>
          <a:xfrm rot="3709911">
            <a:off x="2070340" y="582744"/>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Oval 2">
            <a:extLst>
              <a:ext uri="{FF2B5EF4-FFF2-40B4-BE49-F238E27FC236}">
                <a16:creationId xmlns:a16="http://schemas.microsoft.com/office/drawing/2014/main" id="{716C2270-FE55-45F4-830A-CEEE330AAB4B}"/>
              </a:ext>
            </a:extLst>
          </p:cNvPr>
          <p:cNvSpPr/>
          <p:nvPr userDrawn="1"/>
        </p:nvSpPr>
        <p:spPr>
          <a:xfrm rot="19437896">
            <a:off x="398767" y="42463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Oval 2">
            <a:extLst>
              <a:ext uri="{FF2B5EF4-FFF2-40B4-BE49-F238E27FC236}">
                <a16:creationId xmlns:a16="http://schemas.microsoft.com/office/drawing/2014/main" id="{E437DF43-9E19-4E00-ADE0-77136E44B427}"/>
              </a:ext>
            </a:extLst>
          </p:cNvPr>
          <p:cNvSpPr/>
          <p:nvPr userDrawn="1"/>
        </p:nvSpPr>
        <p:spPr>
          <a:xfrm rot="19437896">
            <a:off x="539123" y="2595464"/>
            <a:ext cx="826258" cy="7569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Oval 2">
            <a:extLst>
              <a:ext uri="{FF2B5EF4-FFF2-40B4-BE49-F238E27FC236}">
                <a16:creationId xmlns:a16="http://schemas.microsoft.com/office/drawing/2014/main" id="{E6275495-B5CE-4EF7-B942-C32B042C1551}"/>
              </a:ext>
            </a:extLst>
          </p:cNvPr>
          <p:cNvSpPr/>
          <p:nvPr userDrawn="1"/>
        </p:nvSpPr>
        <p:spPr>
          <a:xfrm rot="19437896">
            <a:off x="4270899" y="5258009"/>
            <a:ext cx="1858078" cy="170216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Oval 2">
            <a:extLst>
              <a:ext uri="{FF2B5EF4-FFF2-40B4-BE49-F238E27FC236}">
                <a16:creationId xmlns:a16="http://schemas.microsoft.com/office/drawing/2014/main" id="{6E4E7F37-8DDA-43E6-815F-6D9BA7B8A2D5}"/>
              </a:ext>
            </a:extLst>
          </p:cNvPr>
          <p:cNvSpPr/>
          <p:nvPr userDrawn="1"/>
        </p:nvSpPr>
        <p:spPr>
          <a:xfrm rot="3709911">
            <a:off x="1553212" y="5870073"/>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Oval 2">
            <a:extLst>
              <a:ext uri="{FF2B5EF4-FFF2-40B4-BE49-F238E27FC236}">
                <a16:creationId xmlns:a16="http://schemas.microsoft.com/office/drawing/2014/main" id="{B94DBAFA-3F1D-47A1-839E-3719DE3EBC6E}"/>
              </a:ext>
            </a:extLst>
          </p:cNvPr>
          <p:cNvSpPr/>
          <p:nvPr userDrawn="1"/>
        </p:nvSpPr>
        <p:spPr>
          <a:xfrm>
            <a:off x="660460" y="4701812"/>
            <a:ext cx="898072"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Oval 2">
            <a:extLst>
              <a:ext uri="{FF2B5EF4-FFF2-40B4-BE49-F238E27FC236}">
                <a16:creationId xmlns:a16="http://schemas.microsoft.com/office/drawing/2014/main" id="{5F0DE6B8-9DA6-48F5-AF04-7278BEE6A96F}"/>
              </a:ext>
            </a:extLst>
          </p:cNvPr>
          <p:cNvSpPr/>
          <p:nvPr userDrawn="1"/>
        </p:nvSpPr>
        <p:spPr>
          <a:xfrm rot="19437896">
            <a:off x="2314619" y="4700669"/>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Oval 2">
            <a:extLst>
              <a:ext uri="{FF2B5EF4-FFF2-40B4-BE49-F238E27FC236}">
                <a16:creationId xmlns:a16="http://schemas.microsoft.com/office/drawing/2014/main" id="{56472159-3837-4012-8E16-16B2FD021F97}"/>
              </a:ext>
            </a:extLst>
          </p:cNvPr>
          <p:cNvSpPr/>
          <p:nvPr userDrawn="1"/>
        </p:nvSpPr>
        <p:spPr>
          <a:xfrm rot="8100000">
            <a:off x="-424473" y="5170061"/>
            <a:ext cx="2266749" cy="207654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Oval 2">
            <a:extLst>
              <a:ext uri="{FF2B5EF4-FFF2-40B4-BE49-F238E27FC236}">
                <a16:creationId xmlns:a16="http://schemas.microsoft.com/office/drawing/2014/main" id="{F2D9B3CB-56C4-44F0-923E-75E14486D199}"/>
              </a:ext>
            </a:extLst>
          </p:cNvPr>
          <p:cNvSpPr/>
          <p:nvPr userDrawn="1"/>
        </p:nvSpPr>
        <p:spPr>
          <a:xfrm rot="5157174">
            <a:off x="2212864" y="5796427"/>
            <a:ext cx="1231676" cy="11283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Oval 2">
            <a:extLst>
              <a:ext uri="{FF2B5EF4-FFF2-40B4-BE49-F238E27FC236}">
                <a16:creationId xmlns:a16="http://schemas.microsoft.com/office/drawing/2014/main" id="{C5F6E746-37D8-4A7A-AD33-6B6B1D014BD4}"/>
              </a:ext>
            </a:extLst>
          </p:cNvPr>
          <p:cNvSpPr/>
          <p:nvPr userDrawn="1"/>
        </p:nvSpPr>
        <p:spPr>
          <a:xfrm rot="900000">
            <a:off x="321825" y="4090744"/>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Oval 2">
            <a:extLst>
              <a:ext uri="{FF2B5EF4-FFF2-40B4-BE49-F238E27FC236}">
                <a16:creationId xmlns:a16="http://schemas.microsoft.com/office/drawing/2014/main" id="{379CFB22-212D-4552-83FB-F9C38030B6EA}"/>
              </a:ext>
            </a:extLst>
          </p:cNvPr>
          <p:cNvSpPr/>
          <p:nvPr userDrawn="1"/>
        </p:nvSpPr>
        <p:spPr>
          <a:xfrm rot="900000">
            <a:off x="1600041" y="4650431"/>
            <a:ext cx="1132658" cy="10376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Oval 2">
            <a:extLst>
              <a:ext uri="{FF2B5EF4-FFF2-40B4-BE49-F238E27FC236}">
                <a16:creationId xmlns:a16="http://schemas.microsoft.com/office/drawing/2014/main" id="{116A01F3-5E4C-410E-93C1-F085D04D1170}"/>
              </a:ext>
            </a:extLst>
          </p:cNvPr>
          <p:cNvSpPr/>
          <p:nvPr userDrawn="1"/>
        </p:nvSpPr>
        <p:spPr>
          <a:xfrm rot="3709911">
            <a:off x="4429414" y="2983033"/>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Oval 2">
            <a:extLst>
              <a:ext uri="{FF2B5EF4-FFF2-40B4-BE49-F238E27FC236}">
                <a16:creationId xmlns:a16="http://schemas.microsoft.com/office/drawing/2014/main" id="{EF0F6281-4283-4BFA-9BD6-03D8CD575F45}"/>
              </a:ext>
            </a:extLst>
          </p:cNvPr>
          <p:cNvSpPr/>
          <p:nvPr userDrawn="1"/>
        </p:nvSpPr>
        <p:spPr>
          <a:xfrm rot="8100000">
            <a:off x="3377267" y="3485261"/>
            <a:ext cx="778758"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Oval 2">
            <a:extLst>
              <a:ext uri="{FF2B5EF4-FFF2-40B4-BE49-F238E27FC236}">
                <a16:creationId xmlns:a16="http://schemas.microsoft.com/office/drawing/2014/main" id="{70C0120E-1DA4-4408-BBA5-0C14EA77E097}"/>
              </a:ext>
            </a:extLst>
          </p:cNvPr>
          <p:cNvSpPr/>
          <p:nvPr userDrawn="1"/>
        </p:nvSpPr>
        <p:spPr>
          <a:xfrm rot="19437896">
            <a:off x="3561650" y="5876089"/>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Oval 2">
            <a:extLst>
              <a:ext uri="{FF2B5EF4-FFF2-40B4-BE49-F238E27FC236}">
                <a16:creationId xmlns:a16="http://schemas.microsoft.com/office/drawing/2014/main" id="{3C952919-975B-4539-9278-27219E721DA4}"/>
              </a:ext>
            </a:extLst>
          </p:cNvPr>
          <p:cNvSpPr/>
          <p:nvPr userDrawn="1"/>
        </p:nvSpPr>
        <p:spPr>
          <a:xfrm rot="900000">
            <a:off x="4245490" y="3608737"/>
            <a:ext cx="821418" cy="7524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Oval 2">
            <a:extLst>
              <a:ext uri="{FF2B5EF4-FFF2-40B4-BE49-F238E27FC236}">
                <a16:creationId xmlns:a16="http://schemas.microsoft.com/office/drawing/2014/main" id="{D5306C3F-626B-4D03-80B7-B6706B651F76}"/>
              </a:ext>
            </a:extLst>
          </p:cNvPr>
          <p:cNvSpPr/>
          <p:nvPr userDrawn="1"/>
        </p:nvSpPr>
        <p:spPr>
          <a:xfrm rot="3709911">
            <a:off x="3599311" y="4368286"/>
            <a:ext cx="1038426" cy="9512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Oval 2">
            <a:extLst>
              <a:ext uri="{FF2B5EF4-FFF2-40B4-BE49-F238E27FC236}">
                <a16:creationId xmlns:a16="http://schemas.microsoft.com/office/drawing/2014/main" id="{993DAAA7-9B09-4DD2-9187-75E3581900E1}"/>
              </a:ext>
            </a:extLst>
          </p:cNvPr>
          <p:cNvSpPr/>
          <p:nvPr userDrawn="1"/>
        </p:nvSpPr>
        <p:spPr>
          <a:xfrm rot="3709911">
            <a:off x="1848179" y="4037013"/>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Oval 2">
            <a:extLst>
              <a:ext uri="{FF2B5EF4-FFF2-40B4-BE49-F238E27FC236}">
                <a16:creationId xmlns:a16="http://schemas.microsoft.com/office/drawing/2014/main" id="{58EAD41B-5683-47F8-B4DF-FEB698E8D5C9}"/>
              </a:ext>
            </a:extLst>
          </p:cNvPr>
          <p:cNvSpPr/>
          <p:nvPr userDrawn="1"/>
        </p:nvSpPr>
        <p:spPr>
          <a:xfrm rot="900000">
            <a:off x="3336589" y="5100329"/>
            <a:ext cx="815880" cy="74741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Oval 2">
            <a:extLst>
              <a:ext uri="{FF2B5EF4-FFF2-40B4-BE49-F238E27FC236}">
                <a16:creationId xmlns:a16="http://schemas.microsoft.com/office/drawing/2014/main" id="{7F47E53E-A714-49C8-9CF6-E8CEA0D64CE8}"/>
              </a:ext>
            </a:extLst>
          </p:cNvPr>
          <p:cNvSpPr/>
          <p:nvPr userDrawn="1"/>
        </p:nvSpPr>
        <p:spPr>
          <a:xfrm rot="19437896">
            <a:off x="-857233" y="6604006"/>
            <a:ext cx="1015434" cy="93022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Oval 2">
            <a:extLst>
              <a:ext uri="{FF2B5EF4-FFF2-40B4-BE49-F238E27FC236}">
                <a16:creationId xmlns:a16="http://schemas.microsoft.com/office/drawing/2014/main" id="{A538598F-4ECE-4AE8-8B4F-F99AEF364E8B}"/>
              </a:ext>
            </a:extLst>
          </p:cNvPr>
          <p:cNvSpPr/>
          <p:nvPr userDrawn="1"/>
        </p:nvSpPr>
        <p:spPr>
          <a:xfrm rot="19437896">
            <a:off x="4773279" y="4383116"/>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4" name="Oval 2">
            <a:extLst>
              <a:ext uri="{FF2B5EF4-FFF2-40B4-BE49-F238E27FC236}">
                <a16:creationId xmlns:a16="http://schemas.microsoft.com/office/drawing/2014/main" id="{034275C5-196F-49DE-9AF5-76EB1B2D8275}"/>
              </a:ext>
            </a:extLst>
          </p:cNvPr>
          <p:cNvSpPr/>
          <p:nvPr userDrawn="1"/>
        </p:nvSpPr>
        <p:spPr>
          <a:xfrm rot="8100000">
            <a:off x="2818578" y="1990373"/>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5" name="Oval 2">
            <a:extLst>
              <a:ext uri="{FF2B5EF4-FFF2-40B4-BE49-F238E27FC236}">
                <a16:creationId xmlns:a16="http://schemas.microsoft.com/office/drawing/2014/main" id="{C3F37386-5866-4EED-9107-2A36F47353AE}"/>
              </a:ext>
            </a:extLst>
          </p:cNvPr>
          <p:cNvSpPr/>
          <p:nvPr userDrawn="1"/>
        </p:nvSpPr>
        <p:spPr>
          <a:xfrm rot="8100000">
            <a:off x="4228067" y="4747085"/>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26102147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711C7802-0270-441B-9D57-6EB560169063}"/>
              </a:ext>
            </a:extLst>
          </p:cNvPr>
          <p:cNvSpPr>
            <a:spLocks noGrp="1"/>
          </p:cNvSpPr>
          <p:nvPr>
            <p:ph type="pic" sz="quarter" idx="42" hasCustomPrompt="1"/>
          </p:nvPr>
        </p:nvSpPr>
        <p:spPr>
          <a:xfrm>
            <a:off x="4895311" y="2263302"/>
            <a:ext cx="1690628" cy="1690816"/>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Picture Placeholder 2">
            <a:extLst>
              <a:ext uri="{FF2B5EF4-FFF2-40B4-BE49-F238E27FC236}">
                <a16:creationId xmlns:a16="http://schemas.microsoft.com/office/drawing/2014/main" id="{866C92F7-2E27-469F-AEAC-8DBEC5FE7725}"/>
              </a:ext>
            </a:extLst>
          </p:cNvPr>
          <p:cNvSpPr>
            <a:spLocks noGrp="1"/>
          </p:cNvSpPr>
          <p:nvPr>
            <p:ph type="pic" sz="quarter" idx="43" hasCustomPrompt="1"/>
          </p:nvPr>
        </p:nvSpPr>
        <p:spPr>
          <a:xfrm>
            <a:off x="7295743" y="2263302"/>
            <a:ext cx="1690628" cy="1690816"/>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97FCFEA9-28B7-4A1C-8BC7-F3F635A8BB6F}"/>
              </a:ext>
            </a:extLst>
          </p:cNvPr>
          <p:cNvSpPr>
            <a:spLocks noGrp="1"/>
          </p:cNvSpPr>
          <p:nvPr>
            <p:ph type="pic" sz="quarter" idx="44" hasCustomPrompt="1"/>
          </p:nvPr>
        </p:nvSpPr>
        <p:spPr>
          <a:xfrm>
            <a:off x="9696174" y="2263302"/>
            <a:ext cx="1690628" cy="1690816"/>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97665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F16A93B-6921-4C70-8BB4-714FCAD39A32}"/>
              </a:ext>
            </a:extLst>
          </p:cNvPr>
          <p:cNvSpPr>
            <a:spLocks noGrp="1"/>
          </p:cNvSpPr>
          <p:nvPr>
            <p:ph type="pic" sz="quarter" idx="42" hasCustomPrompt="1"/>
          </p:nvPr>
        </p:nvSpPr>
        <p:spPr>
          <a:xfrm>
            <a:off x="2827782" y="2898848"/>
            <a:ext cx="1190833" cy="1952967"/>
          </a:xfrm>
          <a:custGeom>
            <a:avLst/>
            <a:gdLst>
              <a:gd name="connsiteX0" fmla="*/ 0 w 1190833"/>
              <a:gd name="connsiteY0" fmla="*/ 0 h 1952967"/>
              <a:gd name="connsiteX1" fmla="*/ 1190833 w 1190833"/>
              <a:gd name="connsiteY1" fmla="*/ 0 h 1952967"/>
              <a:gd name="connsiteX2" fmla="*/ 1190833 w 1190833"/>
              <a:gd name="connsiteY2" fmla="*/ 1952967 h 1952967"/>
              <a:gd name="connsiteX3" fmla="*/ 0 w 1190833"/>
              <a:gd name="connsiteY3" fmla="*/ 1952967 h 1952967"/>
            </a:gdLst>
            <a:ahLst/>
            <a:cxnLst>
              <a:cxn ang="0">
                <a:pos x="connsiteX0" y="connsiteY0"/>
              </a:cxn>
              <a:cxn ang="0">
                <a:pos x="connsiteX1" y="connsiteY1"/>
              </a:cxn>
              <a:cxn ang="0">
                <a:pos x="connsiteX2" y="connsiteY2"/>
              </a:cxn>
              <a:cxn ang="0">
                <a:pos x="connsiteX3" y="connsiteY3"/>
              </a:cxn>
            </a:cxnLst>
            <a:rect l="l" t="t" r="r" b="b"/>
            <a:pathLst>
              <a:path w="1190833" h="1952967">
                <a:moveTo>
                  <a:pt x="0" y="0"/>
                </a:moveTo>
                <a:lnTo>
                  <a:pt x="1190833" y="0"/>
                </a:lnTo>
                <a:lnTo>
                  <a:pt x="1190833" y="1952967"/>
                </a:lnTo>
                <a:lnTo>
                  <a:pt x="0" y="1952967"/>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00739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B75C-9B59-4E55-A6F0-3994ACDDA6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C042D4-55BF-482D-9F2E-34D12946DD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0E77FE-802A-4DE8-BF01-794A25E4F1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F69D2A-1504-4CFA-8C76-1D45B8D6B692}"/>
              </a:ext>
            </a:extLst>
          </p:cNvPr>
          <p:cNvSpPr>
            <a:spLocks noGrp="1"/>
          </p:cNvSpPr>
          <p:nvPr>
            <p:ph type="dt" sz="half" idx="10"/>
          </p:nvPr>
        </p:nvSpPr>
        <p:spPr/>
        <p:txBody>
          <a:bodyPr/>
          <a:lstStyle/>
          <a:p>
            <a:fld id="{5D2CE8EF-B742-4F70-85D5-69ED35DEBD85}" type="datetimeFigureOut">
              <a:rPr lang="en-IN" smtClean="0"/>
              <a:t>04-10-2021</a:t>
            </a:fld>
            <a:endParaRPr lang="en-IN"/>
          </a:p>
        </p:txBody>
      </p:sp>
      <p:sp>
        <p:nvSpPr>
          <p:cNvPr id="6" name="Footer Placeholder 5">
            <a:extLst>
              <a:ext uri="{FF2B5EF4-FFF2-40B4-BE49-F238E27FC236}">
                <a16:creationId xmlns:a16="http://schemas.microsoft.com/office/drawing/2014/main" id="{70F3BBCC-9E82-4DD8-ACB9-0371667223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56EBB6-509D-4C47-B07E-974EFF3FDAC4}"/>
              </a:ext>
            </a:extLst>
          </p:cNvPr>
          <p:cNvSpPr>
            <a:spLocks noGrp="1"/>
          </p:cNvSpPr>
          <p:nvPr>
            <p:ph type="sldNum" sz="quarter" idx="12"/>
          </p:nvPr>
        </p:nvSpPr>
        <p:spPr/>
        <p:txBody>
          <a:bodyPr/>
          <a:lstStyle/>
          <a:p>
            <a:fld id="{2322713B-E4D0-419E-AD8C-E5D592243AB6}" type="slidenum">
              <a:rPr lang="en-IN" smtClean="0"/>
              <a:t>‹#›</a:t>
            </a:fld>
            <a:endParaRPr lang="en-IN"/>
          </a:p>
        </p:txBody>
      </p:sp>
    </p:spTree>
    <p:extLst>
      <p:ext uri="{BB962C8B-B14F-4D97-AF65-F5344CB8AC3E}">
        <p14:creationId xmlns:p14="http://schemas.microsoft.com/office/powerpoint/2010/main" val="39120348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Images and Contents Layou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5087254" y="538742"/>
            <a:ext cx="6478720" cy="3096000"/>
          </a:xfrm>
          <a:prstGeom prst="rect">
            <a:avLst/>
          </a:prstGeom>
          <a:solidFill>
            <a:schemeClr val="bg1">
              <a:lumMod val="95000"/>
            </a:schemeClr>
          </a:solidFill>
          <a:ln w="19050">
            <a:solidFill>
              <a:schemeClr val="bg1"/>
            </a:solidFill>
          </a:ln>
        </p:spPr>
        <p:txBody>
          <a:bodyPr anchor="ctr"/>
          <a:lstStyle>
            <a:lvl1pPr marL="0" indent="0" algn="ctr">
              <a:buNone/>
              <a:defRPr sz="1200" baseline="0">
                <a:solidFill>
                  <a:schemeClr val="tx1">
                    <a:lumMod val="65000"/>
                    <a:lumOff val="3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0" hasCustomPrompt="1"/>
          </p:nvPr>
        </p:nvSpPr>
        <p:spPr>
          <a:xfrm>
            <a:off x="5087254" y="3799258"/>
            <a:ext cx="2016000" cy="2520000"/>
          </a:xfrm>
          <a:prstGeom prst="rect">
            <a:avLst/>
          </a:prstGeom>
          <a:solidFill>
            <a:schemeClr val="bg1">
              <a:lumMod val="95000"/>
            </a:schemeClr>
          </a:solidFill>
          <a:ln w="19050">
            <a:solidFill>
              <a:schemeClr val="bg1"/>
            </a:solidFill>
          </a:ln>
        </p:spPr>
        <p:txBody>
          <a:bodyPr anchor="ctr"/>
          <a:lstStyle>
            <a:lvl1pPr marL="0" indent="0" algn="ctr">
              <a:buNone/>
              <a:defRPr sz="1200" baseline="0">
                <a:solidFill>
                  <a:schemeClr val="tx1">
                    <a:lumMod val="65000"/>
                    <a:lumOff val="3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7318614" y="3799258"/>
            <a:ext cx="2016000" cy="2520000"/>
          </a:xfrm>
          <a:prstGeom prst="rect">
            <a:avLst/>
          </a:prstGeom>
          <a:solidFill>
            <a:schemeClr val="bg1">
              <a:lumMod val="95000"/>
            </a:schemeClr>
          </a:solidFill>
          <a:ln w="19050">
            <a:solidFill>
              <a:schemeClr val="bg1"/>
            </a:solidFill>
          </a:ln>
        </p:spPr>
        <p:txBody>
          <a:bodyPr anchor="ctr"/>
          <a:lstStyle>
            <a:lvl1pPr marL="0" indent="0" algn="ctr">
              <a:buNone/>
              <a:defRPr sz="1200" baseline="0">
                <a:solidFill>
                  <a:schemeClr val="tx1">
                    <a:lumMod val="65000"/>
                    <a:lumOff val="3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9549974" y="3799258"/>
            <a:ext cx="2016000" cy="2520000"/>
          </a:xfrm>
          <a:prstGeom prst="rect">
            <a:avLst/>
          </a:prstGeom>
          <a:solidFill>
            <a:schemeClr val="bg1">
              <a:lumMod val="95000"/>
            </a:schemeClr>
          </a:solidFill>
          <a:ln w="19050">
            <a:solidFill>
              <a:schemeClr val="bg1"/>
            </a:solidFill>
          </a:ln>
        </p:spPr>
        <p:txBody>
          <a:bodyPr anchor="ctr"/>
          <a:lstStyle>
            <a:lvl1pPr marL="0" indent="0" algn="ctr">
              <a:buNone/>
              <a:defRPr sz="1200" baseline="0">
                <a:solidFill>
                  <a:schemeClr val="tx1">
                    <a:lumMod val="65000"/>
                    <a:lumOff val="3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335360" y="264012"/>
            <a:ext cx="11521280" cy="6329977"/>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2256762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Images and Contents Layout">
    <p:bg>
      <p:bgPr>
        <a:solidFill>
          <a:schemeClr val="bg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536453" y="1516026"/>
            <a:ext cx="3096000" cy="381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1547742" y="540839"/>
            <a:ext cx="2376000" cy="273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8245163" y="3571213"/>
            <a:ext cx="2376000" cy="2736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860691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Images and Contents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5" hasCustomPrompt="1"/>
          </p:nvPr>
        </p:nvSpPr>
        <p:spPr>
          <a:xfrm>
            <a:off x="0" y="4365104"/>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7968208" y="0"/>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1968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6AE611C2-19EC-4180-B746-B8E5A871E714}"/>
              </a:ext>
            </a:extLst>
          </p:cNvPr>
          <p:cNvSpPr>
            <a:spLocks noGrp="1"/>
          </p:cNvSpPr>
          <p:nvPr>
            <p:ph type="pic" idx="15" hasCustomPrompt="1"/>
          </p:nvPr>
        </p:nvSpPr>
        <p:spPr>
          <a:xfrm>
            <a:off x="0" y="0"/>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B31A7D8-3817-4D41-B0AC-6F6407DDD546}"/>
              </a:ext>
            </a:extLst>
          </p:cNvPr>
          <p:cNvSpPr>
            <a:spLocks noGrp="1"/>
          </p:cNvSpPr>
          <p:nvPr>
            <p:ph type="pic" idx="16" hasCustomPrompt="1"/>
          </p:nvPr>
        </p:nvSpPr>
        <p:spPr>
          <a:xfrm>
            <a:off x="7968208" y="4365104"/>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891647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0_Images &amp; Contents Layout">
    <p:spTree>
      <p:nvGrpSpPr>
        <p:cNvPr id="1" name=""/>
        <p:cNvGrpSpPr/>
        <p:nvPr/>
      </p:nvGrpSpPr>
      <p:grpSpPr>
        <a:xfrm>
          <a:off x="0" y="0"/>
          <a:ext cx="0" cy="0"/>
          <a:chOff x="0" y="0"/>
          <a:chExt cx="0" cy="0"/>
        </a:xfrm>
      </p:grpSpPr>
      <p:sp>
        <p:nvSpPr>
          <p:cNvPr id="4" name="Rectangle 3"/>
          <p:cNvSpPr/>
          <p:nvPr userDrawn="1"/>
        </p:nvSpPr>
        <p:spPr>
          <a:xfrm>
            <a:off x="0" y="2789276"/>
            <a:ext cx="12192000" cy="4068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 hasCustomPrompt="1"/>
          </p:nvPr>
        </p:nvSpPr>
        <p:spPr>
          <a:xfrm>
            <a:off x="6096000" y="3302815"/>
            <a:ext cx="6096000" cy="30416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50698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1"/>
            <a:ext cx="5039883" cy="685800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7837076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1_Images &amp; Contents Layout">
    <p:spTree>
      <p:nvGrpSpPr>
        <p:cNvPr id="1" name=""/>
        <p:cNvGrpSpPr/>
        <p:nvPr/>
      </p:nvGrpSpPr>
      <p:grpSpPr>
        <a:xfrm>
          <a:off x="0" y="0"/>
          <a:ext cx="0" cy="0"/>
          <a:chOff x="0" y="0"/>
          <a:chExt cx="0" cy="0"/>
        </a:xfrm>
      </p:grpSpPr>
      <p:sp>
        <p:nvSpPr>
          <p:cNvPr id="9" name="자유형: 도형 8">
            <a:extLst>
              <a:ext uri="{FF2B5EF4-FFF2-40B4-BE49-F238E27FC236}">
                <a16:creationId xmlns:a16="http://schemas.microsoft.com/office/drawing/2014/main" id="{C2ABD529-FE83-4068-B43D-09D8C61354D1}"/>
              </a:ext>
            </a:extLst>
          </p:cNvPr>
          <p:cNvSpPr>
            <a:spLocks noGrp="1"/>
          </p:cNvSpPr>
          <p:nvPr>
            <p:ph type="pic" idx="11" hasCustomPrompt="1"/>
          </p:nvPr>
        </p:nvSpPr>
        <p:spPr>
          <a:xfrm>
            <a:off x="2267485" y="846034"/>
            <a:ext cx="5529990" cy="5456343"/>
          </a:xfrm>
          <a:custGeom>
            <a:avLst/>
            <a:gdLst>
              <a:gd name="connsiteX0" fmla="*/ 5203477 w 5529990"/>
              <a:gd name="connsiteY0" fmla="*/ 4996820 h 5456343"/>
              <a:gd name="connsiteX1" fmla="*/ 5205385 w 5529990"/>
              <a:gd name="connsiteY1" fmla="*/ 4997961 h 5456343"/>
              <a:gd name="connsiteX2" fmla="*/ 5204062 w 5529990"/>
              <a:gd name="connsiteY2" fmla="*/ 4999290 h 5456343"/>
              <a:gd name="connsiteX3" fmla="*/ 3285288 w 5529990"/>
              <a:gd name="connsiteY3" fmla="*/ 850958 h 5456343"/>
              <a:gd name="connsiteX4" fmla="*/ 3285287 w 5529990"/>
              <a:gd name="connsiteY4" fmla="*/ 957889 h 5456343"/>
              <a:gd name="connsiteX5" fmla="*/ 3309883 w 5529990"/>
              <a:gd name="connsiteY5" fmla="*/ 964960 h 5456343"/>
              <a:gd name="connsiteX6" fmla="*/ 3342876 w 5529990"/>
              <a:gd name="connsiteY6" fmla="*/ 959101 h 5456343"/>
              <a:gd name="connsiteX7" fmla="*/ 3347625 w 5529990"/>
              <a:gd name="connsiteY7" fmla="*/ 953011 h 5456343"/>
              <a:gd name="connsiteX8" fmla="*/ 3340340 w 5529990"/>
              <a:gd name="connsiteY8" fmla="*/ 917595 h 5456343"/>
              <a:gd name="connsiteX9" fmla="*/ 3323433 w 5529990"/>
              <a:gd name="connsiteY9" fmla="*/ 872062 h 5456343"/>
              <a:gd name="connsiteX10" fmla="*/ 3302259 w 5529990"/>
              <a:gd name="connsiteY10" fmla="*/ 854999 h 5456343"/>
              <a:gd name="connsiteX11" fmla="*/ 97597 w 5529990"/>
              <a:gd name="connsiteY11" fmla="*/ 97597 h 5456343"/>
              <a:gd name="connsiteX12" fmla="*/ 97597 w 5529990"/>
              <a:gd name="connsiteY12" fmla="*/ 3380541 h 5456343"/>
              <a:gd name="connsiteX13" fmla="*/ 925476 w 5529990"/>
              <a:gd name="connsiteY13" fmla="*/ 3380541 h 5456343"/>
              <a:gd name="connsiteX14" fmla="*/ 946229 w 5529990"/>
              <a:gd name="connsiteY14" fmla="*/ 3355733 h 5456343"/>
              <a:gd name="connsiteX15" fmla="*/ 978940 w 5529990"/>
              <a:gd name="connsiteY15" fmla="*/ 3351467 h 5456343"/>
              <a:gd name="connsiteX16" fmla="*/ 1007525 w 5529990"/>
              <a:gd name="connsiteY16" fmla="*/ 3349520 h 5456343"/>
              <a:gd name="connsiteX17" fmla="*/ 1031564 w 5529990"/>
              <a:gd name="connsiteY17" fmla="*/ 3353683 h 5456343"/>
              <a:gd name="connsiteX18" fmla="*/ 1032954 w 5529990"/>
              <a:gd name="connsiteY18" fmla="*/ 3351929 h 5456343"/>
              <a:gd name="connsiteX19" fmla="*/ 1046660 w 5529990"/>
              <a:gd name="connsiteY19" fmla="*/ 3307002 h 5456343"/>
              <a:gd name="connsiteX20" fmla="*/ 1050343 w 5529990"/>
              <a:gd name="connsiteY20" fmla="*/ 3285495 h 5456343"/>
              <a:gd name="connsiteX21" fmla="*/ 1053485 w 5529990"/>
              <a:gd name="connsiteY21" fmla="*/ 3281034 h 5456343"/>
              <a:gd name="connsiteX22" fmla="*/ 213108 w 5529990"/>
              <a:gd name="connsiteY22" fmla="*/ 3281033 h 5456343"/>
              <a:gd name="connsiteX23" fmla="*/ 213107 w 5529990"/>
              <a:gd name="connsiteY23" fmla="*/ 208854 h 5456343"/>
              <a:gd name="connsiteX24" fmla="*/ 3285287 w 5529990"/>
              <a:gd name="connsiteY24" fmla="*/ 208854 h 5456343"/>
              <a:gd name="connsiteX25" fmla="*/ 3285287 w 5529990"/>
              <a:gd name="connsiteY25" fmla="*/ 805089 h 5456343"/>
              <a:gd name="connsiteX26" fmla="*/ 3285421 w 5529990"/>
              <a:gd name="connsiteY26" fmla="*/ 805084 h 5456343"/>
              <a:gd name="connsiteX27" fmla="*/ 3308726 w 5529990"/>
              <a:gd name="connsiteY27" fmla="*/ 825294 h 5456343"/>
              <a:gd name="connsiteX28" fmla="*/ 3343101 w 5529990"/>
              <a:gd name="connsiteY28" fmla="*/ 834936 h 5456343"/>
              <a:gd name="connsiteX29" fmla="*/ 3357542 w 5529990"/>
              <a:gd name="connsiteY29" fmla="*/ 829717 h 5456343"/>
              <a:gd name="connsiteX30" fmla="*/ 3389087 w 5529990"/>
              <a:gd name="connsiteY30" fmla="*/ 840123 h 5456343"/>
              <a:gd name="connsiteX31" fmla="*/ 3389087 w 5529990"/>
              <a:gd name="connsiteY31" fmla="*/ 97597 h 5456343"/>
              <a:gd name="connsiteX32" fmla="*/ 0 w 5529990"/>
              <a:gd name="connsiteY32" fmla="*/ 0 h 5456343"/>
              <a:gd name="connsiteX33" fmla="*/ 3486684 w 5529990"/>
              <a:gd name="connsiteY33" fmla="*/ 0 h 5456343"/>
              <a:gd name="connsiteX34" fmla="*/ 3486684 w 5529990"/>
              <a:gd name="connsiteY34" fmla="*/ 833838 h 5456343"/>
              <a:gd name="connsiteX35" fmla="*/ 3500172 w 5529990"/>
              <a:gd name="connsiteY35" fmla="*/ 834269 h 5456343"/>
              <a:gd name="connsiteX36" fmla="*/ 3516226 w 5529990"/>
              <a:gd name="connsiteY36" fmla="*/ 839003 h 5456343"/>
              <a:gd name="connsiteX37" fmla="*/ 3647545 w 5529990"/>
              <a:gd name="connsiteY37" fmla="*/ 866570 h 5456343"/>
              <a:gd name="connsiteX38" fmla="*/ 3662947 w 5529990"/>
              <a:gd name="connsiteY38" fmla="*/ 857912 h 5456343"/>
              <a:gd name="connsiteX39" fmla="*/ 3656762 w 5529990"/>
              <a:gd name="connsiteY39" fmla="*/ 846906 h 5456343"/>
              <a:gd name="connsiteX40" fmla="*/ 3515960 w 5529990"/>
              <a:gd name="connsiteY40" fmla="*/ 787015 h 5456343"/>
              <a:gd name="connsiteX41" fmla="*/ 3489147 w 5529990"/>
              <a:gd name="connsiteY41" fmla="*/ 770223 h 5456343"/>
              <a:gd name="connsiteX42" fmla="*/ 3498229 w 5529990"/>
              <a:gd name="connsiteY42" fmla="*/ 724565 h 5456343"/>
              <a:gd name="connsiteX43" fmla="*/ 3516829 w 5529990"/>
              <a:gd name="connsiteY43" fmla="*/ 717732 h 5456343"/>
              <a:gd name="connsiteX44" fmla="*/ 3531095 w 5529990"/>
              <a:gd name="connsiteY44" fmla="*/ 726369 h 5456343"/>
              <a:gd name="connsiteX45" fmla="*/ 3557357 w 5529990"/>
              <a:gd name="connsiteY45" fmla="*/ 731881 h 5456343"/>
              <a:gd name="connsiteX46" fmla="*/ 3581695 w 5529990"/>
              <a:gd name="connsiteY46" fmla="*/ 744271 h 5456343"/>
              <a:gd name="connsiteX47" fmla="*/ 3651817 w 5529990"/>
              <a:gd name="connsiteY47" fmla="*/ 791752 h 5456343"/>
              <a:gd name="connsiteX48" fmla="*/ 3701043 w 5529990"/>
              <a:gd name="connsiteY48" fmla="*/ 827808 h 5456343"/>
              <a:gd name="connsiteX49" fmla="*/ 3778589 w 5529990"/>
              <a:gd name="connsiteY49" fmla="*/ 888498 h 5456343"/>
              <a:gd name="connsiteX50" fmla="*/ 3870983 w 5529990"/>
              <a:gd name="connsiteY50" fmla="*/ 975599 h 5456343"/>
              <a:gd name="connsiteX51" fmla="*/ 3913472 w 5529990"/>
              <a:gd name="connsiteY51" fmla="*/ 989372 h 5456343"/>
              <a:gd name="connsiteX52" fmla="*/ 3940973 w 5529990"/>
              <a:gd name="connsiteY52" fmla="*/ 997085 h 5456343"/>
              <a:gd name="connsiteX53" fmla="*/ 3982772 w 5529990"/>
              <a:gd name="connsiteY53" fmla="*/ 1019936 h 5456343"/>
              <a:gd name="connsiteX54" fmla="*/ 3937964 w 5529990"/>
              <a:gd name="connsiteY54" fmla="*/ 888706 h 5456343"/>
              <a:gd name="connsiteX55" fmla="*/ 3899601 w 5529990"/>
              <a:gd name="connsiteY55" fmla="*/ 866821 h 5456343"/>
              <a:gd name="connsiteX56" fmla="*/ 3853267 w 5529990"/>
              <a:gd name="connsiteY56" fmla="*/ 820451 h 5456343"/>
              <a:gd name="connsiteX57" fmla="*/ 3829759 w 5529990"/>
              <a:gd name="connsiteY57" fmla="*/ 778630 h 5456343"/>
              <a:gd name="connsiteX58" fmla="*/ 3899474 w 5529990"/>
              <a:gd name="connsiteY58" fmla="*/ 794477 h 5456343"/>
              <a:gd name="connsiteX59" fmla="*/ 3949113 w 5529990"/>
              <a:gd name="connsiteY59" fmla="*/ 815817 h 5456343"/>
              <a:gd name="connsiteX60" fmla="*/ 3979087 w 5529990"/>
              <a:gd name="connsiteY60" fmla="*/ 827934 h 5456343"/>
              <a:gd name="connsiteX61" fmla="*/ 4029548 w 5529990"/>
              <a:gd name="connsiteY61" fmla="*/ 866192 h 5456343"/>
              <a:gd name="connsiteX62" fmla="*/ 4074646 w 5529990"/>
              <a:gd name="connsiteY62" fmla="*/ 910362 h 5456343"/>
              <a:gd name="connsiteX63" fmla="*/ 4111496 w 5529990"/>
              <a:gd name="connsiteY63" fmla="*/ 924407 h 5456343"/>
              <a:gd name="connsiteX64" fmla="*/ 4161957 w 5529990"/>
              <a:gd name="connsiteY64" fmla="*/ 962664 h 5456343"/>
              <a:gd name="connsiteX65" fmla="*/ 4131426 w 5529990"/>
              <a:gd name="connsiteY65" fmla="*/ 985620 h 5456343"/>
              <a:gd name="connsiteX66" fmla="*/ 4134857 w 5529990"/>
              <a:gd name="connsiteY66" fmla="*/ 1032933 h 5456343"/>
              <a:gd name="connsiteX67" fmla="*/ 4138703 w 5529990"/>
              <a:gd name="connsiteY67" fmla="*/ 1065530 h 5456343"/>
              <a:gd name="connsiteX68" fmla="*/ 4128249 w 5529990"/>
              <a:gd name="connsiteY68" fmla="*/ 1082993 h 5456343"/>
              <a:gd name="connsiteX69" fmla="*/ 4147363 w 5529990"/>
              <a:gd name="connsiteY69" fmla="*/ 1080938 h 5456343"/>
              <a:gd name="connsiteX70" fmla="*/ 4170738 w 5529990"/>
              <a:gd name="connsiteY70" fmla="*/ 1096765 h 5456343"/>
              <a:gd name="connsiteX71" fmla="*/ 4166471 w 5529990"/>
              <a:gd name="connsiteY71" fmla="*/ 1125234 h 5456343"/>
              <a:gd name="connsiteX72" fmla="*/ 4151337 w 5529990"/>
              <a:gd name="connsiteY72" fmla="*/ 1185880 h 5456343"/>
              <a:gd name="connsiteX73" fmla="*/ 4159309 w 5529990"/>
              <a:gd name="connsiteY73" fmla="*/ 1210365 h 5456343"/>
              <a:gd name="connsiteX74" fmla="*/ 4205665 w 5529990"/>
              <a:gd name="connsiteY74" fmla="*/ 1117687 h 5456343"/>
              <a:gd name="connsiteX75" fmla="*/ 4209517 w 5529990"/>
              <a:gd name="connsiteY75" fmla="*/ 1103935 h 5456343"/>
              <a:gd name="connsiteX76" fmla="*/ 4224918 w 5529990"/>
              <a:gd name="connsiteY76" fmla="*/ 1095278 h 5456343"/>
              <a:gd name="connsiteX77" fmla="*/ 4232341 w 5529990"/>
              <a:gd name="connsiteY77" fmla="*/ 1108484 h 5456343"/>
              <a:gd name="connsiteX78" fmla="*/ 4211843 w 5529990"/>
              <a:gd name="connsiteY78" fmla="*/ 1175042 h 5456343"/>
              <a:gd name="connsiteX79" fmla="*/ 4227373 w 5529990"/>
              <a:gd name="connsiteY79" fmla="*/ 1238729 h 5456343"/>
              <a:gd name="connsiteX80" fmla="*/ 4277010 w 5529990"/>
              <a:gd name="connsiteY80" fmla="*/ 1260069 h 5456343"/>
              <a:gd name="connsiteX81" fmla="*/ 4319914 w 5529990"/>
              <a:gd name="connsiteY81" fmla="*/ 1259126 h 5456343"/>
              <a:gd name="connsiteX82" fmla="*/ 4394024 w 5529990"/>
              <a:gd name="connsiteY82" fmla="*/ 1318850 h 5456343"/>
              <a:gd name="connsiteX83" fmla="*/ 4439529 w 5529990"/>
              <a:gd name="connsiteY83" fmla="*/ 1394653 h 5456343"/>
              <a:gd name="connsiteX84" fmla="*/ 4465896 w 5529990"/>
              <a:gd name="connsiteY84" fmla="*/ 1405900 h 5456343"/>
              <a:gd name="connsiteX85" fmla="*/ 4496792 w 5529990"/>
              <a:gd name="connsiteY85" fmla="*/ 1389917 h 5456343"/>
              <a:gd name="connsiteX86" fmla="*/ 4517002 w 5529990"/>
              <a:gd name="connsiteY86" fmla="*/ 1350259 h 5456343"/>
              <a:gd name="connsiteX87" fmla="*/ 4543362 w 5529990"/>
              <a:gd name="connsiteY87" fmla="*/ 1292820 h 5456343"/>
              <a:gd name="connsiteX88" fmla="*/ 4573307 w 5529990"/>
              <a:gd name="connsiteY88" fmla="*/ 1288454 h 5456343"/>
              <a:gd name="connsiteX89" fmla="*/ 4586211 w 5529990"/>
              <a:gd name="connsiteY89" fmla="*/ 1309822 h 5456343"/>
              <a:gd name="connsiteX90" fmla="*/ 4565007 w 5529990"/>
              <a:gd name="connsiteY90" fmla="*/ 1374097 h 5456343"/>
              <a:gd name="connsiteX91" fmla="*/ 4525037 w 5529990"/>
              <a:gd name="connsiteY91" fmla="*/ 1424592 h 5456343"/>
              <a:gd name="connsiteX92" fmla="*/ 4537809 w 5529990"/>
              <a:gd name="connsiteY92" fmla="*/ 1428478 h 5456343"/>
              <a:gd name="connsiteX93" fmla="*/ 4570157 w 5529990"/>
              <a:gd name="connsiteY93" fmla="*/ 1431296 h 5456343"/>
              <a:gd name="connsiteX94" fmla="*/ 4584183 w 5529990"/>
              <a:gd name="connsiteY94" fmla="*/ 1440791 h 5456343"/>
              <a:gd name="connsiteX95" fmla="*/ 4615797 w 5529990"/>
              <a:gd name="connsiteY95" fmla="*/ 1533093 h 5456343"/>
              <a:gd name="connsiteX96" fmla="*/ 4630077 w 5529990"/>
              <a:gd name="connsiteY96" fmla="*/ 1568154 h 5456343"/>
              <a:gd name="connsiteX97" fmla="*/ 4642622 w 5529990"/>
              <a:gd name="connsiteY97" fmla="*/ 1584865 h 5456343"/>
              <a:gd name="connsiteX98" fmla="*/ 4650392 w 5529990"/>
              <a:gd name="connsiteY98" fmla="*/ 1585335 h 5456343"/>
              <a:gd name="connsiteX99" fmla="*/ 4706855 w 5529990"/>
              <a:gd name="connsiteY99" fmla="*/ 1574900 h 5456343"/>
              <a:gd name="connsiteX100" fmla="*/ 4733741 w 5529990"/>
              <a:gd name="connsiteY100" fmla="*/ 1584777 h 5456343"/>
              <a:gd name="connsiteX101" fmla="*/ 4735707 w 5529990"/>
              <a:gd name="connsiteY101" fmla="*/ 1602394 h 5456343"/>
              <a:gd name="connsiteX102" fmla="*/ 4744256 w 5529990"/>
              <a:gd name="connsiteY102" fmla="*/ 1600647 h 5456343"/>
              <a:gd name="connsiteX103" fmla="*/ 4780936 w 5529990"/>
              <a:gd name="connsiteY103" fmla="*/ 1605372 h 5456343"/>
              <a:gd name="connsiteX104" fmla="*/ 4803756 w 5529990"/>
              <a:gd name="connsiteY104" fmla="*/ 1656271 h 5456343"/>
              <a:gd name="connsiteX105" fmla="*/ 4782161 w 5529990"/>
              <a:gd name="connsiteY105" fmla="*/ 1700274 h 5456343"/>
              <a:gd name="connsiteX106" fmla="*/ 4785999 w 5529990"/>
              <a:gd name="connsiteY106" fmla="*/ 1779221 h 5456343"/>
              <a:gd name="connsiteX107" fmla="*/ 4800847 w 5529990"/>
              <a:gd name="connsiteY107" fmla="*/ 1805635 h 5456343"/>
              <a:gd name="connsiteX108" fmla="*/ 4804501 w 5529990"/>
              <a:gd name="connsiteY108" fmla="*/ 1810637 h 5456343"/>
              <a:gd name="connsiteX109" fmla="*/ 4845375 w 5529990"/>
              <a:gd name="connsiteY109" fmla="*/ 1808249 h 5456343"/>
              <a:gd name="connsiteX110" fmla="*/ 4843969 w 5529990"/>
              <a:gd name="connsiteY110" fmla="*/ 1825149 h 5456343"/>
              <a:gd name="connsiteX111" fmla="*/ 4843929 w 5529990"/>
              <a:gd name="connsiteY111" fmla="*/ 1825206 h 5456343"/>
              <a:gd name="connsiteX112" fmla="*/ 4852839 w 5529990"/>
              <a:gd name="connsiteY112" fmla="*/ 1826013 h 5456343"/>
              <a:gd name="connsiteX113" fmla="*/ 4872074 w 5529990"/>
              <a:gd name="connsiteY113" fmla="*/ 1829323 h 5456343"/>
              <a:gd name="connsiteX114" fmla="*/ 4925096 w 5529990"/>
              <a:gd name="connsiteY114" fmla="*/ 1859262 h 5456343"/>
              <a:gd name="connsiteX115" fmla="*/ 4929808 w 5529990"/>
              <a:gd name="connsiteY115" fmla="*/ 1883858 h 5456343"/>
              <a:gd name="connsiteX116" fmla="*/ 4939343 w 5529990"/>
              <a:gd name="connsiteY116" fmla="*/ 1886966 h 5456343"/>
              <a:gd name="connsiteX117" fmla="*/ 4991962 w 5529990"/>
              <a:gd name="connsiteY117" fmla="*/ 1878897 h 5456343"/>
              <a:gd name="connsiteX118" fmla="*/ 5003950 w 5529990"/>
              <a:gd name="connsiteY118" fmla="*/ 1880575 h 5456343"/>
              <a:gd name="connsiteX119" fmla="*/ 4972381 w 5529990"/>
              <a:gd name="connsiteY119" fmla="*/ 1914056 h 5456343"/>
              <a:gd name="connsiteX120" fmla="*/ 4975836 w 5529990"/>
              <a:gd name="connsiteY120" fmla="*/ 1924321 h 5456343"/>
              <a:gd name="connsiteX121" fmla="*/ 5015575 w 5529990"/>
              <a:gd name="connsiteY121" fmla="*/ 2048343 h 5456343"/>
              <a:gd name="connsiteX122" fmla="*/ 5014612 w 5529990"/>
              <a:gd name="connsiteY122" fmla="*/ 2066816 h 5456343"/>
              <a:gd name="connsiteX123" fmla="*/ 5068869 w 5529990"/>
              <a:gd name="connsiteY123" fmla="*/ 2055795 h 5456343"/>
              <a:gd name="connsiteX124" fmla="*/ 5135512 w 5529990"/>
              <a:gd name="connsiteY124" fmla="*/ 2040422 h 5456343"/>
              <a:gd name="connsiteX125" fmla="*/ 5180616 w 5529990"/>
              <a:gd name="connsiteY125" fmla="*/ 2038241 h 5456343"/>
              <a:gd name="connsiteX126" fmla="*/ 5204265 w 5529990"/>
              <a:gd name="connsiteY126" fmla="*/ 2059708 h 5456343"/>
              <a:gd name="connsiteX127" fmla="*/ 5192160 w 5529990"/>
              <a:gd name="connsiteY127" fmla="*/ 2089685 h 5456343"/>
              <a:gd name="connsiteX128" fmla="*/ 5148842 w 5529990"/>
              <a:gd name="connsiteY128" fmla="*/ 2105345 h 5456343"/>
              <a:gd name="connsiteX129" fmla="*/ 5101673 w 5529990"/>
              <a:gd name="connsiteY129" fmla="*/ 2134757 h 5456343"/>
              <a:gd name="connsiteX130" fmla="*/ 5078431 w 5529990"/>
              <a:gd name="connsiteY130" fmla="*/ 2144923 h 5456343"/>
              <a:gd name="connsiteX131" fmla="*/ 5052563 w 5529990"/>
              <a:gd name="connsiteY131" fmla="*/ 2144620 h 5456343"/>
              <a:gd name="connsiteX132" fmla="*/ 5037286 w 5529990"/>
              <a:gd name="connsiteY132" fmla="*/ 2142869 h 5456343"/>
              <a:gd name="connsiteX133" fmla="*/ 5039213 w 5529990"/>
              <a:gd name="connsiteY133" fmla="*/ 2146539 h 5456343"/>
              <a:gd name="connsiteX134" fmla="*/ 5030489 w 5529990"/>
              <a:gd name="connsiteY134" fmla="*/ 2163045 h 5456343"/>
              <a:gd name="connsiteX135" fmla="*/ 5028179 w 5529990"/>
              <a:gd name="connsiteY135" fmla="*/ 2165369 h 5456343"/>
              <a:gd name="connsiteX136" fmla="*/ 5046078 w 5529990"/>
              <a:gd name="connsiteY136" fmla="*/ 2171076 h 5456343"/>
              <a:gd name="connsiteX137" fmla="*/ 5093139 w 5529990"/>
              <a:gd name="connsiteY137" fmla="*/ 2191692 h 5456343"/>
              <a:gd name="connsiteX138" fmla="*/ 5123662 w 5529990"/>
              <a:gd name="connsiteY138" fmla="*/ 2215086 h 5456343"/>
              <a:gd name="connsiteX139" fmla="*/ 5128611 w 5529990"/>
              <a:gd name="connsiteY139" fmla="*/ 2223892 h 5456343"/>
              <a:gd name="connsiteX140" fmla="*/ 5228422 w 5529990"/>
              <a:gd name="connsiteY140" fmla="*/ 2370550 h 5456343"/>
              <a:gd name="connsiteX141" fmla="*/ 5228697 w 5529990"/>
              <a:gd name="connsiteY141" fmla="*/ 2376188 h 5456343"/>
              <a:gd name="connsiteX142" fmla="*/ 5262652 w 5529990"/>
              <a:gd name="connsiteY142" fmla="*/ 2446897 h 5456343"/>
              <a:gd name="connsiteX143" fmla="*/ 5299355 w 5529990"/>
              <a:gd name="connsiteY143" fmla="*/ 2527647 h 5456343"/>
              <a:gd name="connsiteX144" fmla="*/ 5348719 w 5529990"/>
              <a:gd name="connsiteY144" fmla="*/ 2543349 h 5456343"/>
              <a:gd name="connsiteX145" fmla="*/ 5393408 w 5529990"/>
              <a:gd name="connsiteY145" fmla="*/ 2555885 h 5456343"/>
              <a:gd name="connsiteX146" fmla="*/ 5407160 w 5529990"/>
              <a:gd name="connsiteY146" fmla="*/ 2559743 h 5456343"/>
              <a:gd name="connsiteX147" fmla="*/ 5472613 w 5529990"/>
              <a:gd name="connsiteY147" fmla="*/ 2557709 h 5456343"/>
              <a:gd name="connsiteX148" fmla="*/ 5485949 w 5529990"/>
              <a:gd name="connsiteY148" fmla="*/ 2576283 h 5456343"/>
              <a:gd name="connsiteX149" fmla="*/ 5476734 w 5529990"/>
              <a:gd name="connsiteY149" fmla="*/ 2595946 h 5456343"/>
              <a:gd name="connsiteX150" fmla="*/ 5490484 w 5529990"/>
              <a:gd name="connsiteY150" fmla="*/ 2599804 h 5456343"/>
              <a:gd name="connsiteX151" fmla="*/ 5519497 w 5529990"/>
              <a:gd name="connsiteY151" fmla="*/ 2615358 h 5456343"/>
              <a:gd name="connsiteX152" fmla="*/ 5529803 w 5529990"/>
              <a:gd name="connsiteY152" fmla="*/ 2664600 h 5456343"/>
              <a:gd name="connsiteX153" fmla="*/ 5499679 w 5529990"/>
              <a:gd name="connsiteY153" fmla="*/ 2719188 h 5456343"/>
              <a:gd name="connsiteX154" fmla="*/ 5457599 w 5529990"/>
              <a:gd name="connsiteY154" fmla="*/ 2737049 h 5456343"/>
              <a:gd name="connsiteX155" fmla="*/ 5390773 w 5529990"/>
              <a:gd name="connsiteY155" fmla="*/ 2710887 h 5456343"/>
              <a:gd name="connsiteX156" fmla="*/ 5381838 w 5529990"/>
              <a:gd name="connsiteY156" fmla="*/ 2689840 h 5456343"/>
              <a:gd name="connsiteX157" fmla="*/ 5381571 w 5529990"/>
              <a:gd name="connsiteY157" fmla="*/ 2637851 h 5456343"/>
              <a:gd name="connsiteX158" fmla="*/ 5289992 w 5529990"/>
              <a:gd name="connsiteY158" fmla="*/ 2614017 h 5456343"/>
              <a:gd name="connsiteX159" fmla="*/ 5259180 w 5529990"/>
              <a:gd name="connsiteY159" fmla="*/ 2677681 h 5456343"/>
              <a:gd name="connsiteX160" fmla="*/ 5222176 w 5529990"/>
              <a:gd name="connsiteY160" fmla="*/ 2776691 h 5456343"/>
              <a:gd name="connsiteX161" fmla="*/ 5205122 w 5529990"/>
              <a:gd name="connsiteY161" fmla="*/ 2797863 h 5456343"/>
              <a:gd name="connsiteX162" fmla="*/ 5159054 w 5529990"/>
              <a:gd name="connsiteY162" fmla="*/ 2803482 h 5456343"/>
              <a:gd name="connsiteX163" fmla="*/ 5134992 w 5529990"/>
              <a:gd name="connsiteY163" fmla="*/ 2796732 h 5456343"/>
              <a:gd name="connsiteX164" fmla="*/ 5042589 w 5529990"/>
              <a:gd name="connsiteY164" fmla="*/ 2755979 h 5456343"/>
              <a:gd name="connsiteX165" fmla="*/ 5027187 w 5529990"/>
              <a:gd name="connsiteY165" fmla="*/ 2764637 h 5456343"/>
              <a:gd name="connsiteX166" fmla="*/ 5017692 w 5529990"/>
              <a:gd name="connsiteY166" fmla="*/ 2825011 h 5456343"/>
              <a:gd name="connsiteX167" fmla="*/ 4929276 w 5529990"/>
              <a:gd name="connsiteY167" fmla="*/ 2796501 h 5456343"/>
              <a:gd name="connsiteX168" fmla="*/ 4898064 w 5529990"/>
              <a:gd name="connsiteY168" fmla="*/ 2782184 h 5456343"/>
              <a:gd name="connsiteX169" fmla="*/ 4888987 w 5529990"/>
              <a:gd name="connsiteY169" fmla="*/ 2781492 h 5456343"/>
              <a:gd name="connsiteX170" fmla="*/ 4828476 w 5529990"/>
              <a:gd name="connsiteY170" fmla="*/ 2838679 h 5456343"/>
              <a:gd name="connsiteX171" fmla="*/ 4792012 w 5529990"/>
              <a:gd name="connsiteY171" fmla="*/ 2995316 h 5456343"/>
              <a:gd name="connsiteX172" fmla="*/ 4799984 w 5529990"/>
              <a:gd name="connsiteY172" fmla="*/ 3019801 h 5456343"/>
              <a:gd name="connsiteX173" fmla="*/ 4837243 w 5529990"/>
              <a:gd name="connsiteY173" fmla="*/ 3065480 h 5456343"/>
              <a:gd name="connsiteX174" fmla="*/ 4841777 w 5529990"/>
              <a:gd name="connsiteY174" fmla="*/ 3089001 h 5456343"/>
              <a:gd name="connsiteX175" fmla="*/ 4860050 w 5529990"/>
              <a:gd name="connsiteY175" fmla="*/ 3209077 h 5456343"/>
              <a:gd name="connsiteX176" fmla="*/ 4861834 w 5529990"/>
              <a:gd name="connsiteY176" fmla="*/ 3222557 h 5456343"/>
              <a:gd name="connsiteX177" fmla="*/ 4816322 w 5529990"/>
              <a:gd name="connsiteY177" fmla="*/ 3193104 h 5456343"/>
              <a:gd name="connsiteX178" fmla="*/ 4699177 w 5529990"/>
              <a:gd name="connsiteY178" fmla="*/ 3108328 h 5456343"/>
              <a:gd name="connsiteX179" fmla="*/ 4644723 w 5529990"/>
              <a:gd name="connsiteY179" fmla="*/ 3104179 h 5456343"/>
              <a:gd name="connsiteX180" fmla="*/ 4540752 w 5529990"/>
              <a:gd name="connsiteY180" fmla="*/ 3197380 h 5456343"/>
              <a:gd name="connsiteX181" fmla="*/ 4544184 w 5529990"/>
              <a:gd name="connsiteY181" fmla="*/ 3244695 h 5456343"/>
              <a:gd name="connsiteX182" fmla="*/ 4596283 w 5529990"/>
              <a:gd name="connsiteY182" fmla="*/ 3363136 h 5456343"/>
              <a:gd name="connsiteX183" fmla="*/ 4610716 w 5529990"/>
              <a:gd name="connsiteY183" fmla="*/ 3404267 h 5456343"/>
              <a:gd name="connsiteX184" fmla="*/ 4739666 w 5529990"/>
              <a:gd name="connsiteY184" fmla="*/ 3638823 h 5456343"/>
              <a:gd name="connsiteX185" fmla="*/ 4782837 w 5529990"/>
              <a:gd name="connsiteY185" fmla="*/ 3689868 h 5456343"/>
              <a:gd name="connsiteX186" fmla="*/ 4815006 w 5529990"/>
              <a:gd name="connsiteY186" fmla="*/ 3747099 h 5456343"/>
              <a:gd name="connsiteX187" fmla="*/ 4829032 w 5529990"/>
              <a:gd name="connsiteY187" fmla="*/ 3756594 h 5456343"/>
              <a:gd name="connsiteX188" fmla="*/ 4837004 w 5529990"/>
              <a:gd name="connsiteY188" fmla="*/ 3781080 h 5456343"/>
              <a:gd name="connsiteX189" fmla="*/ 4809775 w 5529990"/>
              <a:gd name="connsiteY189" fmla="*/ 3779005 h 5456343"/>
              <a:gd name="connsiteX190" fmla="*/ 4786128 w 5529990"/>
              <a:gd name="connsiteY190" fmla="*/ 3757537 h 5456343"/>
              <a:gd name="connsiteX191" fmla="*/ 4725360 w 5529990"/>
              <a:gd name="connsiteY191" fmla="*/ 3670038 h 5456343"/>
              <a:gd name="connsiteX192" fmla="*/ 4594209 w 5529990"/>
              <a:gd name="connsiteY192" fmla="*/ 3436718 h 5456343"/>
              <a:gd name="connsiteX193" fmla="*/ 4558738 w 5529990"/>
              <a:gd name="connsiteY193" fmla="*/ 3404519 h 5456343"/>
              <a:gd name="connsiteX194" fmla="*/ 4480507 w 5529990"/>
              <a:gd name="connsiteY194" fmla="*/ 3306558 h 5456343"/>
              <a:gd name="connsiteX195" fmla="*/ 4381231 w 5529990"/>
              <a:gd name="connsiteY195" fmla="*/ 3263877 h 5456343"/>
              <a:gd name="connsiteX196" fmla="*/ 4271213 w 5529990"/>
              <a:gd name="connsiteY196" fmla="*/ 3325719 h 5456343"/>
              <a:gd name="connsiteX197" fmla="*/ 4243839 w 5529990"/>
              <a:gd name="connsiteY197" fmla="*/ 3390348 h 5456343"/>
              <a:gd name="connsiteX198" fmla="*/ 4245828 w 5529990"/>
              <a:gd name="connsiteY198" fmla="*/ 3431231 h 5456343"/>
              <a:gd name="connsiteX199" fmla="*/ 4249487 w 5529990"/>
              <a:gd name="connsiteY199" fmla="*/ 3458234 h 5456343"/>
              <a:gd name="connsiteX200" fmla="*/ 4268459 w 5529990"/>
              <a:gd name="connsiteY200" fmla="*/ 3485180 h 5456343"/>
              <a:gd name="connsiteX201" fmla="*/ 4301641 w 5529990"/>
              <a:gd name="connsiteY201" fmla="*/ 3549872 h 5456343"/>
              <a:gd name="connsiteX202" fmla="*/ 4327699 w 5529990"/>
              <a:gd name="connsiteY202" fmla="*/ 3562381 h 5456343"/>
              <a:gd name="connsiteX203" fmla="*/ 4443283 w 5529990"/>
              <a:gd name="connsiteY203" fmla="*/ 3566565 h 5456343"/>
              <a:gd name="connsiteX204" fmla="*/ 4362331 w 5529990"/>
              <a:gd name="connsiteY204" fmla="*/ 3599313 h 5456343"/>
              <a:gd name="connsiteX205" fmla="*/ 4297508 w 5529990"/>
              <a:gd name="connsiteY205" fmla="*/ 3698587 h 5456343"/>
              <a:gd name="connsiteX206" fmla="*/ 4338953 w 5529990"/>
              <a:gd name="connsiteY206" fmla="*/ 3730240 h 5456343"/>
              <a:gd name="connsiteX207" fmla="*/ 4372142 w 5529990"/>
              <a:gd name="connsiteY207" fmla="*/ 3730140 h 5456343"/>
              <a:gd name="connsiteX208" fmla="*/ 4336403 w 5529990"/>
              <a:gd name="connsiteY208" fmla="*/ 3760011 h 5456343"/>
              <a:gd name="connsiteX209" fmla="*/ 4322595 w 5529990"/>
              <a:gd name="connsiteY209" fmla="*/ 3786514 h 5456343"/>
              <a:gd name="connsiteX210" fmla="*/ 4384277 w 5529990"/>
              <a:gd name="connsiteY210" fmla="*/ 3871702 h 5456343"/>
              <a:gd name="connsiteX211" fmla="*/ 4434476 w 5529990"/>
              <a:gd name="connsiteY211" fmla="*/ 3911831 h 5456343"/>
              <a:gd name="connsiteX212" fmla="*/ 4475830 w 5529990"/>
              <a:gd name="connsiteY212" fmla="*/ 3992604 h 5456343"/>
              <a:gd name="connsiteX213" fmla="*/ 4523073 w 5529990"/>
              <a:gd name="connsiteY213" fmla="*/ 4036659 h 5456343"/>
              <a:gd name="connsiteX214" fmla="*/ 4538122 w 5529990"/>
              <a:gd name="connsiteY214" fmla="*/ 4034264 h 5456343"/>
              <a:gd name="connsiteX215" fmla="*/ 4501368 w 5529990"/>
              <a:gd name="connsiteY215" fmla="*/ 4081817 h 5456343"/>
              <a:gd name="connsiteX216" fmla="*/ 4473367 w 5529990"/>
              <a:gd name="connsiteY216" fmla="*/ 4137847 h 5456343"/>
              <a:gd name="connsiteX217" fmla="*/ 4497959 w 5529990"/>
              <a:gd name="connsiteY217" fmla="*/ 4166752 h 5456343"/>
              <a:gd name="connsiteX218" fmla="*/ 4539336 w 5529990"/>
              <a:gd name="connsiteY218" fmla="*/ 4194097 h 5456343"/>
              <a:gd name="connsiteX219" fmla="*/ 4517947 w 5529990"/>
              <a:gd name="connsiteY219" fmla="*/ 4231925 h 5456343"/>
              <a:gd name="connsiteX220" fmla="*/ 4508696 w 5529990"/>
              <a:gd name="connsiteY220" fmla="*/ 4246722 h 5456343"/>
              <a:gd name="connsiteX221" fmla="*/ 4532701 w 5529990"/>
              <a:gd name="connsiteY221" fmla="*/ 4265727 h 5456343"/>
              <a:gd name="connsiteX222" fmla="*/ 4569138 w 5529990"/>
              <a:gd name="connsiteY222" fmla="*/ 4307801 h 5456343"/>
              <a:gd name="connsiteX223" fmla="*/ 4581251 w 5529990"/>
              <a:gd name="connsiteY223" fmla="*/ 4356204 h 5456343"/>
              <a:gd name="connsiteX224" fmla="*/ 4581479 w 5529990"/>
              <a:gd name="connsiteY224" fmla="*/ 4355344 h 5456343"/>
              <a:gd name="connsiteX225" fmla="*/ 4587279 w 5529990"/>
              <a:gd name="connsiteY225" fmla="*/ 4351160 h 5456343"/>
              <a:gd name="connsiteX226" fmla="*/ 4644474 w 5529990"/>
              <a:gd name="connsiteY226" fmla="*/ 4303653 h 5456343"/>
              <a:gd name="connsiteX227" fmla="*/ 4741598 w 5529990"/>
              <a:gd name="connsiteY227" fmla="*/ 4274501 h 5456343"/>
              <a:gd name="connsiteX228" fmla="*/ 4775052 w 5529990"/>
              <a:gd name="connsiteY228" fmla="*/ 4260465 h 5456343"/>
              <a:gd name="connsiteX229" fmla="*/ 4822535 w 5529990"/>
              <a:gd name="connsiteY229" fmla="*/ 4263704 h 5456343"/>
              <a:gd name="connsiteX230" fmla="*/ 4862464 w 5529990"/>
              <a:gd name="connsiteY230" fmla="*/ 4268023 h 5456343"/>
              <a:gd name="connsiteX231" fmla="*/ 4878651 w 5529990"/>
              <a:gd name="connsiteY231" fmla="*/ 4266943 h 5456343"/>
              <a:gd name="connsiteX232" fmla="*/ 4952034 w 5529990"/>
              <a:gd name="connsiteY232" fmla="*/ 4330645 h 5456343"/>
              <a:gd name="connsiteX233" fmla="*/ 4987646 w 5529990"/>
              <a:gd name="connsiteY233" fmla="*/ 4391109 h 5456343"/>
              <a:gd name="connsiteX234" fmla="*/ 5046999 w 5529990"/>
              <a:gd name="connsiteY234" fmla="*/ 4436456 h 5456343"/>
              <a:gd name="connsiteX235" fmla="*/ 5058870 w 5529990"/>
              <a:gd name="connsiteY235" fmla="*/ 4429978 h 5456343"/>
              <a:gd name="connsiteX236" fmla="*/ 5134411 w 5529990"/>
              <a:gd name="connsiteY236" fmla="*/ 4366276 h 5456343"/>
              <a:gd name="connsiteX237" fmla="*/ 5151678 w 5529990"/>
              <a:gd name="connsiteY237" fmla="*/ 4357638 h 5456343"/>
              <a:gd name="connsiteX238" fmla="*/ 5205636 w 5529990"/>
              <a:gd name="connsiteY238" fmla="*/ 4349000 h 5456343"/>
              <a:gd name="connsiteX239" fmla="*/ 5268226 w 5529990"/>
              <a:gd name="connsiteY239" fmla="*/ 4333885 h 5456343"/>
              <a:gd name="connsiteX240" fmla="*/ 5294126 w 5529990"/>
              <a:gd name="connsiteY240" fmla="*/ 4334964 h 5456343"/>
              <a:gd name="connsiteX241" fmla="*/ 5433338 w 5529990"/>
              <a:gd name="connsiteY241" fmla="*/ 4392189 h 5456343"/>
              <a:gd name="connsiteX242" fmla="*/ 5441971 w 5529990"/>
              <a:gd name="connsiteY242" fmla="*/ 4402986 h 5456343"/>
              <a:gd name="connsiteX243" fmla="*/ 5473266 w 5529990"/>
              <a:gd name="connsiteY243" fmla="*/ 4468847 h 5456343"/>
              <a:gd name="connsiteX244" fmla="*/ 5481899 w 5529990"/>
              <a:gd name="connsiteY244" fmla="*/ 4496919 h 5456343"/>
              <a:gd name="connsiteX245" fmla="*/ 5492691 w 5529990"/>
              <a:gd name="connsiteY245" fmla="*/ 4544426 h 5456343"/>
              <a:gd name="connsiteX246" fmla="*/ 5523987 w 5529990"/>
              <a:gd name="connsiteY246" fmla="*/ 4580056 h 5456343"/>
              <a:gd name="connsiteX247" fmla="*/ 5529787 w 5529990"/>
              <a:gd name="connsiteY247" fmla="*/ 4596252 h 5456343"/>
              <a:gd name="connsiteX248" fmla="*/ 5515353 w 5529990"/>
              <a:gd name="connsiteY248" fmla="*/ 4605969 h 5456343"/>
              <a:gd name="connsiteX249" fmla="*/ 5502403 w 5529990"/>
              <a:gd name="connsiteY249" fmla="*/ 4609208 h 5456343"/>
              <a:gd name="connsiteX250" fmla="*/ 5487295 w 5529990"/>
              <a:gd name="connsiteY250" fmla="*/ 4618925 h 5456343"/>
              <a:gd name="connsiteX251" fmla="*/ 5497008 w 5529990"/>
              <a:gd name="connsiteY251" fmla="*/ 4632961 h 5456343"/>
              <a:gd name="connsiteX252" fmla="*/ 5491612 w 5529990"/>
              <a:gd name="connsiteY252" fmla="*/ 4665352 h 5456343"/>
              <a:gd name="connsiteX253" fmla="*/ 5477583 w 5529990"/>
              <a:gd name="connsiteY253" fmla="*/ 4671830 h 5456343"/>
              <a:gd name="connsiteX254" fmla="*/ 5470029 w 5529990"/>
              <a:gd name="connsiteY254" fmla="*/ 4691265 h 5456343"/>
              <a:gd name="connsiteX255" fmla="*/ 5488374 w 5529990"/>
              <a:gd name="connsiteY255" fmla="*/ 4698823 h 5456343"/>
              <a:gd name="connsiteX256" fmla="*/ 5504696 w 5529990"/>
              <a:gd name="connsiteY256" fmla="*/ 4697004 h 5456343"/>
              <a:gd name="connsiteX257" fmla="*/ 5420769 w 5529990"/>
              <a:gd name="connsiteY257" fmla="*/ 4781392 h 5456343"/>
              <a:gd name="connsiteX258" fmla="*/ 5413913 w 5529990"/>
              <a:gd name="connsiteY258" fmla="*/ 4776562 h 5456343"/>
              <a:gd name="connsiteX259" fmla="*/ 5393409 w 5529990"/>
              <a:gd name="connsiteY259" fmla="*/ 4786279 h 5456343"/>
              <a:gd name="connsiteX260" fmla="*/ 5384776 w 5529990"/>
              <a:gd name="connsiteY260" fmla="*/ 4805713 h 5456343"/>
              <a:gd name="connsiteX261" fmla="*/ 5358876 w 5529990"/>
              <a:gd name="connsiteY261" fmla="*/ 4818670 h 5456343"/>
              <a:gd name="connsiteX262" fmla="*/ 5275781 w 5529990"/>
              <a:gd name="connsiteY262" fmla="*/ 4860778 h 5456343"/>
              <a:gd name="connsiteX263" fmla="*/ 5263910 w 5529990"/>
              <a:gd name="connsiteY263" fmla="*/ 4875894 h 5456343"/>
              <a:gd name="connsiteX264" fmla="*/ 5250960 w 5529990"/>
              <a:gd name="connsiteY264" fmla="*/ 4855379 h 5456343"/>
              <a:gd name="connsiteX265" fmla="*/ 5250960 w 5529990"/>
              <a:gd name="connsiteY265" fmla="*/ 4852140 h 5456343"/>
              <a:gd name="connsiteX266" fmla="*/ 5214269 w 5529990"/>
              <a:gd name="connsiteY266" fmla="*/ 4831626 h 5456343"/>
              <a:gd name="connsiteX267" fmla="*/ 5163548 w 5529990"/>
              <a:gd name="connsiteY267" fmla="*/ 4829467 h 5456343"/>
              <a:gd name="connsiteX268" fmla="*/ 5092324 w 5529990"/>
              <a:gd name="connsiteY268" fmla="*/ 4811112 h 5456343"/>
              <a:gd name="connsiteX269" fmla="*/ 5072899 w 5529990"/>
              <a:gd name="connsiteY269" fmla="*/ 4794916 h 5456343"/>
              <a:gd name="connsiteX270" fmla="*/ 5016783 w 5529990"/>
              <a:gd name="connsiteY270" fmla="*/ 4750649 h 5456343"/>
              <a:gd name="connsiteX271" fmla="*/ 5007071 w 5529990"/>
              <a:gd name="connsiteY271" fmla="*/ 4724736 h 5456343"/>
              <a:gd name="connsiteX272" fmla="*/ 4975775 w 5529990"/>
              <a:gd name="connsiteY272" fmla="*/ 4617845 h 5456343"/>
              <a:gd name="connsiteX273" fmla="*/ 4952034 w 5529990"/>
              <a:gd name="connsiteY273" fmla="*/ 4617845 h 5456343"/>
              <a:gd name="connsiteX274" fmla="*/ 4948796 w 5529990"/>
              <a:gd name="connsiteY274" fmla="*/ 4645918 h 5456343"/>
              <a:gd name="connsiteX275" fmla="*/ 4961746 w 5529990"/>
              <a:gd name="connsiteY275" fmla="*/ 4665352 h 5456343"/>
              <a:gd name="connsiteX276" fmla="*/ 4963904 w 5529990"/>
              <a:gd name="connsiteY276" fmla="*/ 4683708 h 5456343"/>
              <a:gd name="connsiteX277" fmla="*/ 4944480 w 5529990"/>
              <a:gd name="connsiteY277" fmla="*/ 4680468 h 5456343"/>
              <a:gd name="connsiteX278" fmla="*/ 4930451 w 5529990"/>
              <a:gd name="connsiteY278" fmla="*/ 4665352 h 5456343"/>
              <a:gd name="connsiteX279" fmla="*/ 4896997 w 5529990"/>
              <a:gd name="connsiteY279" fmla="*/ 4659954 h 5456343"/>
              <a:gd name="connsiteX280" fmla="*/ 4903472 w 5529990"/>
              <a:gd name="connsiteY280" fmla="*/ 4689106 h 5456343"/>
              <a:gd name="connsiteX281" fmla="*/ 4921817 w 5529990"/>
              <a:gd name="connsiteY281" fmla="*/ 4711780 h 5456343"/>
              <a:gd name="connsiteX282" fmla="*/ 4907788 w 5529990"/>
              <a:gd name="connsiteY282" fmla="*/ 4733374 h 5456343"/>
              <a:gd name="connsiteX283" fmla="*/ 4846276 w 5529990"/>
              <a:gd name="connsiteY283" fmla="*/ 4709620 h 5456343"/>
              <a:gd name="connsiteX284" fmla="*/ 4786923 w 5529990"/>
              <a:gd name="connsiteY284" fmla="*/ 4709620 h 5456343"/>
              <a:gd name="connsiteX285" fmla="*/ 4763181 w 5529990"/>
              <a:gd name="connsiteY285" fmla="*/ 4731214 h 5456343"/>
              <a:gd name="connsiteX286" fmla="*/ 4751311 w 5529990"/>
              <a:gd name="connsiteY286" fmla="*/ 4737692 h 5456343"/>
              <a:gd name="connsiteX287" fmla="*/ 4744836 w 5529990"/>
              <a:gd name="connsiteY287" fmla="*/ 4725816 h 5456343"/>
              <a:gd name="connsiteX288" fmla="*/ 4723252 w 5529990"/>
              <a:gd name="connsiteY288" fmla="*/ 4703142 h 5456343"/>
              <a:gd name="connsiteX289" fmla="*/ 4674690 w 5529990"/>
              <a:gd name="connsiteY289" fmla="*/ 4675069 h 5456343"/>
              <a:gd name="connsiteX290" fmla="*/ 4648790 w 5529990"/>
              <a:gd name="connsiteY290" fmla="*/ 4673990 h 5456343"/>
              <a:gd name="connsiteX291" fmla="*/ 4631524 w 5529990"/>
              <a:gd name="connsiteY291" fmla="*/ 4682628 h 5456343"/>
              <a:gd name="connsiteX292" fmla="*/ 4619653 w 5529990"/>
              <a:gd name="connsiteY292" fmla="*/ 4664272 h 5456343"/>
              <a:gd name="connsiteX293" fmla="*/ 4617495 w 5529990"/>
              <a:gd name="connsiteY293" fmla="*/ 4649157 h 5456343"/>
              <a:gd name="connsiteX294" fmla="*/ 4590179 w 5529990"/>
              <a:gd name="connsiteY294" fmla="*/ 4622282 h 5456343"/>
              <a:gd name="connsiteX295" fmla="*/ 4586817 w 5529990"/>
              <a:gd name="connsiteY295" fmla="*/ 4623974 h 5456343"/>
              <a:gd name="connsiteX296" fmla="*/ 4584630 w 5529990"/>
              <a:gd name="connsiteY296" fmla="*/ 4635875 h 5456343"/>
              <a:gd name="connsiteX297" fmla="*/ 4531541 w 5529990"/>
              <a:gd name="connsiteY297" fmla="*/ 4686274 h 5456343"/>
              <a:gd name="connsiteX298" fmla="*/ 4492463 w 5529990"/>
              <a:gd name="connsiteY298" fmla="*/ 4723091 h 5456343"/>
              <a:gd name="connsiteX299" fmla="*/ 4462206 w 5529990"/>
              <a:gd name="connsiteY299" fmla="*/ 4772694 h 5456343"/>
              <a:gd name="connsiteX300" fmla="*/ 4452007 w 5529990"/>
              <a:gd name="connsiteY300" fmla="*/ 4809481 h 5456343"/>
              <a:gd name="connsiteX301" fmla="*/ 4457827 w 5529990"/>
              <a:gd name="connsiteY301" fmla="*/ 4850751 h 5456343"/>
              <a:gd name="connsiteX302" fmla="*/ 4471025 w 5529990"/>
              <a:gd name="connsiteY302" fmla="*/ 4867775 h 5456343"/>
              <a:gd name="connsiteX303" fmla="*/ 4503311 w 5529990"/>
              <a:gd name="connsiteY303" fmla="*/ 4865104 h 5456343"/>
              <a:gd name="connsiteX304" fmla="*/ 4538327 w 5529990"/>
              <a:gd name="connsiteY304" fmla="*/ 4899014 h 5456343"/>
              <a:gd name="connsiteX305" fmla="*/ 4528782 w 5529990"/>
              <a:gd name="connsiteY305" fmla="*/ 4950009 h 5456343"/>
              <a:gd name="connsiteX306" fmla="*/ 4490855 w 5529990"/>
              <a:gd name="connsiteY306" fmla="*/ 4977760 h 5456343"/>
              <a:gd name="connsiteX307" fmla="*/ 4473436 w 5529990"/>
              <a:gd name="connsiteY307" fmla="*/ 4993981 h 5456343"/>
              <a:gd name="connsiteX308" fmla="*/ 4496877 w 5529990"/>
              <a:gd name="connsiteY308" fmla="*/ 5031953 h 5456343"/>
              <a:gd name="connsiteX309" fmla="*/ 4502473 w 5529990"/>
              <a:gd name="connsiteY309" fmla="*/ 5031433 h 5456343"/>
              <a:gd name="connsiteX310" fmla="*/ 4538301 w 5529990"/>
              <a:gd name="connsiteY310" fmla="*/ 5034738 h 5456343"/>
              <a:gd name="connsiteX311" fmla="*/ 4541751 w 5529990"/>
              <a:gd name="connsiteY311" fmla="*/ 5089834 h 5456343"/>
              <a:gd name="connsiteX312" fmla="*/ 4511743 w 5529990"/>
              <a:gd name="connsiteY312" fmla="*/ 5127799 h 5456343"/>
              <a:gd name="connsiteX313" fmla="*/ 4485820 w 5529990"/>
              <a:gd name="connsiteY313" fmla="*/ 5123905 h 5456343"/>
              <a:gd name="connsiteX314" fmla="*/ 4473208 w 5529990"/>
              <a:gd name="connsiteY314" fmla="*/ 5116782 h 5456343"/>
              <a:gd name="connsiteX315" fmla="*/ 4466980 w 5529990"/>
              <a:gd name="connsiteY315" fmla="*/ 5131962 h 5456343"/>
              <a:gd name="connsiteX316" fmla="*/ 4474335 w 5529990"/>
              <a:gd name="connsiteY316" fmla="*/ 5161144 h 5456343"/>
              <a:gd name="connsiteX317" fmla="*/ 4432436 w 5529990"/>
              <a:gd name="connsiteY317" fmla="*/ 5210502 h 5456343"/>
              <a:gd name="connsiteX318" fmla="*/ 4422080 w 5529990"/>
              <a:gd name="connsiteY318" fmla="*/ 5209806 h 5456343"/>
              <a:gd name="connsiteX319" fmla="*/ 4363328 w 5529990"/>
              <a:gd name="connsiteY319" fmla="*/ 5256417 h 5456343"/>
              <a:gd name="connsiteX320" fmla="*/ 4335441 w 5529990"/>
              <a:gd name="connsiteY320" fmla="*/ 5292194 h 5456343"/>
              <a:gd name="connsiteX321" fmla="*/ 4315316 w 5529990"/>
              <a:gd name="connsiteY321" fmla="*/ 5300702 h 5456343"/>
              <a:gd name="connsiteX322" fmla="*/ 4258458 w 5529990"/>
              <a:gd name="connsiteY322" fmla="*/ 5385631 h 5456343"/>
              <a:gd name="connsiteX323" fmla="*/ 4253222 w 5529990"/>
              <a:gd name="connsiteY323" fmla="*/ 5436557 h 5456343"/>
              <a:gd name="connsiteX324" fmla="*/ 4229825 w 5529990"/>
              <a:gd name="connsiteY324" fmla="*/ 5456320 h 5456343"/>
              <a:gd name="connsiteX325" fmla="*/ 4214822 w 5529990"/>
              <a:gd name="connsiteY325" fmla="*/ 5434155 h 5456343"/>
              <a:gd name="connsiteX326" fmla="*/ 4150160 w 5529990"/>
              <a:gd name="connsiteY326" fmla="*/ 5406321 h 5456343"/>
              <a:gd name="connsiteX327" fmla="*/ 4094026 w 5529990"/>
              <a:gd name="connsiteY327" fmla="*/ 5427469 h 5456343"/>
              <a:gd name="connsiteX328" fmla="*/ 4039855 w 5529990"/>
              <a:gd name="connsiteY328" fmla="*/ 5408946 h 5456343"/>
              <a:gd name="connsiteX329" fmla="*/ 3927948 w 5529990"/>
              <a:gd name="connsiteY329" fmla="*/ 5419353 h 5456343"/>
              <a:gd name="connsiteX330" fmla="*/ 3912268 w 5529990"/>
              <a:gd name="connsiteY330" fmla="*/ 5436408 h 5456343"/>
              <a:gd name="connsiteX331" fmla="*/ 3845463 w 5529990"/>
              <a:gd name="connsiteY331" fmla="*/ 5381894 h 5456343"/>
              <a:gd name="connsiteX332" fmla="*/ 3765729 w 5529990"/>
              <a:gd name="connsiteY332" fmla="*/ 5409883 h 5456343"/>
              <a:gd name="connsiteX333" fmla="*/ 3765910 w 5529990"/>
              <a:gd name="connsiteY333" fmla="*/ 5393938 h 5456343"/>
              <a:gd name="connsiteX334" fmla="*/ 3718780 w 5529990"/>
              <a:gd name="connsiteY334" fmla="*/ 5329630 h 5456343"/>
              <a:gd name="connsiteX335" fmla="*/ 3675462 w 5529990"/>
              <a:gd name="connsiteY335" fmla="*/ 5288528 h 5456343"/>
              <a:gd name="connsiteX336" fmla="*/ 3619984 w 5529990"/>
              <a:gd name="connsiteY336" fmla="*/ 5241589 h 5456343"/>
              <a:gd name="connsiteX337" fmla="*/ 3608747 w 5529990"/>
              <a:gd name="connsiteY337" fmla="*/ 5267190 h 5456343"/>
              <a:gd name="connsiteX338" fmla="*/ 3596563 w 5529990"/>
              <a:gd name="connsiteY338" fmla="*/ 5314780 h 5456343"/>
              <a:gd name="connsiteX339" fmla="*/ 3574430 w 5529990"/>
              <a:gd name="connsiteY339" fmla="*/ 5305224 h 5456343"/>
              <a:gd name="connsiteX340" fmla="*/ 3499909 w 5529990"/>
              <a:gd name="connsiteY340" fmla="*/ 5253419 h 5456343"/>
              <a:gd name="connsiteX341" fmla="*/ 3315692 w 5529990"/>
              <a:gd name="connsiteY341" fmla="*/ 5243008 h 5456343"/>
              <a:gd name="connsiteX342" fmla="*/ 3221835 w 5529990"/>
              <a:gd name="connsiteY342" fmla="*/ 5222534 h 5456343"/>
              <a:gd name="connsiteX343" fmla="*/ 3181652 w 5529990"/>
              <a:gd name="connsiteY343" fmla="*/ 5243858 h 5456343"/>
              <a:gd name="connsiteX344" fmla="*/ 3144425 w 5529990"/>
              <a:gd name="connsiteY344" fmla="*/ 5261258 h 5456343"/>
              <a:gd name="connsiteX345" fmla="*/ 3142147 w 5529990"/>
              <a:gd name="connsiteY345" fmla="*/ 5225963 h 5456343"/>
              <a:gd name="connsiteX346" fmla="*/ 3132063 w 5529990"/>
              <a:gd name="connsiteY346" fmla="*/ 5160201 h 5456343"/>
              <a:gd name="connsiteX347" fmla="*/ 2992209 w 5529990"/>
              <a:gd name="connsiteY347" fmla="*/ 4872894 h 5456343"/>
              <a:gd name="connsiteX348" fmla="*/ 2922382 w 5529990"/>
              <a:gd name="connsiteY348" fmla="*/ 4817997 h 5456343"/>
              <a:gd name="connsiteX349" fmla="*/ 2852371 w 5529990"/>
              <a:gd name="connsiteY349" fmla="*/ 4861342 h 5456343"/>
              <a:gd name="connsiteX350" fmla="*/ 2799055 w 5529990"/>
              <a:gd name="connsiteY350" fmla="*/ 4952246 h 5456343"/>
              <a:gd name="connsiteX351" fmla="*/ 2750389 w 5529990"/>
              <a:gd name="connsiteY351" fmla="*/ 4982323 h 5456343"/>
              <a:gd name="connsiteX352" fmla="*/ 2759166 w 5529990"/>
              <a:gd name="connsiteY352" fmla="*/ 4937373 h 5456343"/>
              <a:gd name="connsiteX353" fmla="*/ 2758717 w 5529990"/>
              <a:gd name="connsiteY353" fmla="*/ 4853791 h 5456343"/>
              <a:gd name="connsiteX354" fmla="*/ 2773428 w 5529990"/>
              <a:gd name="connsiteY354" fmla="*/ 4829858 h 5456343"/>
              <a:gd name="connsiteX355" fmla="*/ 2813611 w 5529990"/>
              <a:gd name="connsiteY355" fmla="*/ 4808534 h 5456343"/>
              <a:gd name="connsiteX356" fmla="*/ 2820922 w 5529990"/>
              <a:gd name="connsiteY356" fmla="*/ 4779980 h 5456343"/>
              <a:gd name="connsiteX357" fmla="*/ 2796668 w 5529990"/>
              <a:gd name="connsiteY357" fmla="*/ 4772612 h 5456343"/>
              <a:gd name="connsiteX358" fmla="*/ 2622107 w 5529990"/>
              <a:gd name="connsiteY358" fmla="*/ 4773249 h 5456343"/>
              <a:gd name="connsiteX359" fmla="*/ 2591932 w 5529990"/>
              <a:gd name="connsiteY359" fmla="*/ 4771776 h 5456343"/>
              <a:gd name="connsiteX360" fmla="*/ 2581363 w 5529990"/>
              <a:gd name="connsiteY360" fmla="*/ 4784316 h 5456343"/>
              <a:gd name="connsiteX361" fmla="*/ 2533973 w 5529990"/>
              <a:gd name="connsiteY361" fmla="*/ 4788867 h 5456343"/>
              <a:gd name="connsiteX362" fmla="*/ 2494641 w 5529990"/>
              <a:gd name="connsiteY362" fmla="*/ 4816770 h 5456343"/>
              <a:gd name="connsiteX363" fmla="*/ 2502607 w 5529990"/>
              <a:gd name="connsiteY363" fmla="*/ 4887605 h 5456343"/>
              <a:gd name="connsiteX364" fmla="*/ 2530777 w 5529990"/>
              <a:gd name="connsiteY364" fmla="*/ 5025291 h 5456343"/>
              <a:gd name="connsiteX365" fmla="*/ 2526229 w 5529990"/>
              <a:gd name="connsiteY365" fmla="*/ 5094470 h 5456343"/>
              <a:gd name="connsiteX366" fmla="*/ 2476444 w 5529990"/>
              <a:gd name="connsiteY366" fmla="*/ 5139834 h 5456343"/>
              <a:gd name="connsiteX367" fmla="*/ 2456379 w 5529990"/>
              <a:gd name="connsiteY367" fmla="*/ 5052626 h 5456343"/>
              <a:gd name="connsiteX368" fmla="*/ 2428893 w 5529990"/>
              <a:gd name="connsiteY368" fmla="*/ 4952213 h 5456343"/>
              <a:gd name="connsiteX369" fmla="*/ 2404842 w 5529990"/>
              <a:gd name="connsiteY369" fmla="*/ 4852765 h 5456343"/>
              <a:gd name="connsiteX370" fmla="*/ 2313953 w 5529990"/>
              <a:gd name="connsiteY370" fmla="*/ 4819852 h 5456343"/>
              <a:gd name="connsiteX371" fmla="*/ 2305700 w 5529990"/>
              <a:gd name="connsiteY371" fmla="*/ 4836077 h 5456343"/>
              <a:gd name="connsiteX372" fmla="*/ 2307760 w 5529990"/>
              <a:gd name="connsiteY372" fmla="*/ 4855197 h 5456343"/>
              <a:gd name="connsiteX373" fmla="*/ 2273652 w 5529990"/>
              <a:gd name="connsiteY373" fmla="*/ 4897541 h 5456343"/>
              <a:gd name="connsiteX374" fmla="*/ 2229651 w 5529990"/>
              <a:gd name="connsiteY374" fmla="*/ 4875929 h 5456343"/>
              <a:gd name="connsiteX375" fmla="*/ 2219754 w 5529990"/>
              <a:gd name="connsiteY375" fmla="*/ 4858320 h 5456343"/>
              <a:gd name="connsiteX376" fmla="*/ 2105490 w 5529990"/>
              <a:gd name="connsiteY376" fmla="*/ 4809581 h 5456343"/>
              <a:gd name="connsiteX377" fmla="*/ 2075923 w 5529990"/>
              <a:gd name="connsiteY377" fmla="*/ 4829098 h 5456343"/>
              <a:gd name="connsiteX378" fmla="*/ 1995879 w 5529990"/>
              <a:gd name="connsiteY378" fmla="*/ 4903056 h 5456343"/>
              <a:gd name="connsiteX379" fmla="*/ 1971127 w 5529990"/>
              <a:gd name="connsiteY379" fmla="*/ 4905382 h 5456343"/>
              <a:gd name="connsiteX380" fmla="*/ 1929602 w 5529990"/>
              <a:gd name="connsiteY380" fmla="*/ 4888172 h 5456343"/>
              <a:gd name="connsiteX381" fmla="*/ 1900724 w 5529990"/>
              <a:gd name="connsiteY381" fmla="*/ 4898612 h 5456343"/>
              <a:gd name="connsiteX382" fmla="*/ 1896871 w 5529990"/>
              <a:gd name="connsiteY382" fmla="*/ 4912363 h 5456343"/>
              <a:gd name="connsiteX383" fmla="*/ 1877068 w 5529990"/>
              <a:gd name="connsiteY383" fmla="*/ 4923495 h 5456343"/>
              <a:gd name="connsiteX384" fmla="*/ 1870333 w 5529990"/>
              <a:gd name="connsiteY384" fmla="*/ 4901212 h 5456343"/>
              <a:gd name="connsiteX385" fmla="*/ 1885608 w 5529990"/>
              <a:gd name="connsiteY385" fmla="*/ 4820209 h 5456343"/>
              <a:gd name="connsiteX386" fmla="*/ 1867872 w 5529990"/>
              <a:gd name="connsiteY386" fmla="*/ 4804109 h 5456343"/>
              <a:gd name="connsiteX387" fmla="*/ 1837342 w 5529990"/>
              <a:gd name="connsiteY387" fmla="*/ 4827064 h 5456343"/>
              <a:gd name="connsiteX388" fmla="*/ 1799662 w 5529990"/>
              <a:gd name="connsiteY388" fmla="*/ 4842451 h 5456343"/>
              <a:gd name="connsiteX389" fmla="*/ 1758003 w 5529990"/>
              <a:gd name="connsiteY389" fmla="*/ 4799247 h 5456343"/>
              <a:gd name="connsiteX390" fmla="*/ 1769692 w 5529990"/>
              <a:gd name="connsiteY390" fmla="*/ 4783984 h 5456343"/>
              <a:gd name="connsiteX391" fmla="*/ 1743295 w 5529990"/>
              <a:gd name="connsiteY391" fmla="*/ 4752477 h 5456343"/>
              <a:gd name="connsiteX392" fmla="*/ 1616518 w 5529990"/>
              <a:gd name="connsiteY392" fmla="*/ 4702082 h 5456343"/>
              <a:gd name="connsiteX393" fmla="*/ 1541847 w 5529990"/>
              <a:gd name="connsiteY393" fmla="*/ 4723780 h 5456343"/>
              <a:gd name="connsiteX394" fmla="*/ 1482305 w 5529990"/>
              <a:gd name="connsiteY394" fmla="*/ 4731179 h 5456343"/>
              <a:gd name="connsiteX395" fmla="*/ 1473783 w 5529990"/>
              <a:gd name="connsiteY395" fmla="*/ 4695417 h 5456343"/>
              <a:gd name="connsiteX396" fmla="*/ 1468846 w 5529990"/>
              <a:gd name="connsiteY396" fmla="*/ 4593913 h 5456343"/>
              <a:gd name="connsiteX397" fmla="*/ 1363940 w 5529990"/>
              <a:gd name="connsiteY397" fmla="*/ 4505154 h 5456343"/>
              <a:gd name="connsiteX398" fmla="*/ 1341662 w 5529990"/>
              <a:gd name="connsiteY398" fmla="*/ 4511882 h 5456343"/>
              <a:gd name="connsiteX399" fmla="*/ 1289128 w 5529990"/>
              <a:gd name="connsiteY399" fmla="*/ 4547206 h 5456343"/>
              <a:gd name="connsiteX400" fmla="*/ 1221480 w 5529990"/>
              <a:gd name="connsiteY400" fmla="*/ 4504127 h 5456343"/>
              <a:gd name="connsiteX401" fmla="*/ 1220530 w 5529990"/>
              <a:gd name="connsiteY401" fmla="*/ 4414866 h 5456343"/>
              <a:gd name="connsiteX402" fmla="*/ 1239097 w 5529990"/>
              <a:gd name="connsiteY402" fmla="*/ 4401534 h 5456343"/>
              <a:gd name="connsiteX403" fmla="*/ 1251750 w 5529990"/>
              <a:gd name="connsiteY403" fmla="*/ 4382834 h 5456343"/>
              <a:gd name="connsiteX404" fmla="*/ 1254504 w 5529990"/>
              <a:gd name="connsiteY404" fmla="*/ 4346526 h 5456343"/>
              <a:gd name="connsiteX405" fmla="*/ 1230581 w 5529990"/>
              <a:gd name="connsiteY405" fmla="*/ 4319421 h 5456343"/>
              <a:gd name="connsiteX406" fmla="*/ 1186758 w 5529990"/>
              <a:gd name="connsiteY406" fmla="*/ 4272364 h 5456343"/>
              <a:gd name="connsiteX407" fmla="*/ 1175214 w 5529990"/>
              <a:gd name="connsiteY407" fmla="*/ 4264939 h 5456343"/>
              <a:gd name="connsiteX408" fmla="*/ 1161833 w 5529990"/>
              <a:gd name="connsiteY408" fmla="*/ 4266023 h 5456343"/>
              <a:gd name="connsiteX409" fmla="*/ 1140837 w 5529990"/>
              <a:gd name="connsiteY409" fmla="*/ 4258967 h 5456343"/>
              <a:gd name="connsiteX410" fmla="*/ 1128185 w 5529990"/>
              <a:gd name="connsiteY410" fmla="*/ 4246273 h 5456343"/>
              <a:gd name="connsiteX411" fmla="*/ 1114189 w 5529990"/>
              <a:gd name="connsiteY411" fmla="*/ 4244360 h 5456343"/>
              <a:gd name="connsiteX412" fmla="*/ 1101745 w 5529990"/>
              <a:gd name="connsiteY412" fmla="*/ 4249907 h 5456343"/>
              <a:gd name="connsiteX413" fmla="*/ 1089334 w 5529990"/>
              <a:gd name="connsiteY413" fmla="*/ 4250366 h 5456343"/>
              <a:gd name="connsiteX414" fmla="*/ 1081819 w 5529990"/>
              <a:gd name="connsiteY414" fmla="*/ 4248119 h 5456343"/>
              <a:gd name="connsiteX415" fmla="*/ 1066120 w 5529990"/>
              <a:gd name="connsiteY415" fmla="*/ 4264125 h 5456343"/>
              <a:gd name="connsiteX416" fmla="*/ 1050323 w 5529990"/>
              <a:gd name="connsiteY416" fmla="*/ 4294755 h 5456343"/>
              <a:gd name="connsiteX417" fmla="*/ 983313 w 5529990"/>
              <a:gd name="connsiteY417" fmla="*/ 4357938 h 5456343"/>
              <a:gd name="connsiteX418" fmla="*/ 960346 w 5529990"/>
              <a:gd name="connsiteY418" fmla="*/ 4334969 h 5456343"/>
              <a:gd name="connsiteX419" fmla="*/ 1002467 w 5529990"/>
              <a:gd name="connsiteY419" fmla="*/ 4292849 h 5456343"/>
              <a:gd name="connsiteX420" fmla="*/ 1033100 w 5529990"/>
              <a:gd name="connsiteY420" fmla="*/ 4258387 h 5456343"/>
              <a:gd name="connsiteX421" fmla="*/ 998661 w 5529990"/>
              <a:gd name="connsiteY421" fmla="*/ 4158853 h 5456343"/>
              <a:gd name="connsiteX422" fmla="*/ 956556 w 5529990"/>
              <a:gd name="connsiteY422" fmla="*/ 4105261 h 5456343"/>
              <a:gd name="connsiteX423" fmla="*/ 904879 w 5529990"/>
              <a:gd name="connsiteY423" fmla="*/ 4057413 h 5456343"/>
              <a:gd name="connsiteX424" fmla="*/ 885736 w 5529990"/>
              <a:gd name="connsiteY424" fmla="*/ 4065073 h 5456343"/>
              <a:gd name="connsiteX425" fmla="*/ 818745 w 5529990"/>
              <a:gd name="connsiteY425" fmla="*/ 4013399 h 5456343"/>
              <a:gd name="connsiteX426" fmla="*/ 826409 w 5529990"/>
              <a:gd name="connsiteY426" fmla="*/ 3971284 h 5456343"/>
              <a:gd name="connsiteX427" fmla="*/ 870463 w 5529990"/>
              <a:gd name="connsiteY427" fmla="*/ 3816223 h 5456343"/>
              <a:gd name="connsiteX428" fmla="*/ 849420 w 5529990"/>
              <a:gd name="connsiteY428" fmla="*/ 3733913 h 5456343"/>
              <a:gd name="connsiteX429" fmla="*/ 837936 w 5529990"/>
              <a:gd name="connsiteY429" fmla="*/ 3722429 h 5456343"/>
              <a:gd name="connsiteX430" fmla="*/ 847517 w 5529990"/>
              <a:gd name="connsiteY430" fmla="*/ 3670743 h 5456343"/>
              <a:gd name="connsiteX431" fmla="*/ 871187 w 5529990"/>
              <a:gd name="connsiteY431" fmla="*/ 3654468 h 5456343"/>
              <a:gd name="connsiteX432" fmla="*/ 862921 w 5529990"/>
              <a:gd name="connsiteY432" fmla="*/ 3655033 h 5456343"/>
              <a:gd name="connsiteX433" fmla="*/ 865726 w 5529990"/>
              <a:gd name="connsiteY433" fmla="*/ 3649731 h 5456343"/>
              <a:gd name="connsiteX434" fmla="*/ 920326 w 5529990"/>
              <a:gd name="connsiteY434" fmla="*/ 3587177 h 5456343"/>
              <a:gd name="connsiteX435" fmla="*/ 925490 w 5529990"/>
              <a:gd name="connsiteY435" fmla="*/ 3584399 h 5456343"/>
              <a:gd name="connsiteX436" fmla="*/ 928649 w 5529990"/>
              <a:gd name="connsiteY436" fmla="*/ 3574777 h 5456343"/>
              <a:gd name="connsiteX437" fmla="*/ 925932 w 5529990"/>
              <a:gd name="connsiteY437" fmla="*/ 3550999 h 5456343"/>
              <a:gd name="connsiteX438" fmla="*/ 917654 w 5529990"/>
              <a:gd name="connsiteY438" fmla="*/ 3534979 h 5456343"/>
              <a:gd name="connsiteX439" fmla="*/ 912238 w 5529990"/>
              <a:gd name="connsiteY439" fmla="*/ 3534153 h 5456343"/>
              <a:gd name="connsiteX440" fmla="*/ 892558 w 5529990"/>
              <a:gd name="connsiteY440" fmla="*/ 3527474 h 5456343"/>
              <a:gd name="connsiteX441" fmla="*/ 830681 w 5529990"/>
              <a:gd name="connsiteY441" fmla="*/ 3510117 h 5456343"/>
              <a:gd name="connsiteX442" fmla="*/ 626610 w 5529990"/>
              <a:gd name="connsiteY442" fmla="*/ 3543722 h 5456343"/>
              <a:gd name="connsiteX443" fmla="*/ 581781 w 5529990"/>
              <a:gd name="connsiteY443" fmla="*/ 3551541 h 5456343"/>
              <a:gd name="connsiteX444" fmla="*/ 534885 w 5529990"/>
              <a:gd name="connsiteY444" fmla="*/ 3586592 h 5456343"/>
              <a:gd name="connsiteX445" fmla="*/ 508756 w 5529990"/>
              <a:gd name="connsiteY445" fmla="*/ 3607073 h 5456343"/>
              <a:gd name="connsiteX446" fmla="*/ 473000 w 5529990"/>
              <a:gd name="connsiteY446" fmla="*/ 3615583 h 5456343"/>
              <a:gd name="connsiteX447" fmla="*/ 451138 w 5529990"/>
              <a:gd name="connsiteY447" fmla="*/ 3607596 h 5456343"/>
              <a:gd name="connsiteX448" fmla="*/ 426615 w 5529990"/>
              <a:gd name="connsiteY448" fmla="*/ 3498773 h 5456343"/>
              <a:gd name="connsiteX449" fmla="*/ 434951 w 5529990"/>
              <a:gd name="connsiteY449" fmla="*/ 3478138 h 5456343"/>
              <a:gd name="connsiteX450" fmla="*/ 0 w 5529990"/>
              <a:gd name="connsiteY450" fmla="*/ 3478138 h 545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5529990" h="5456343">
                <a:moveTo>
                  <a:pt x="5203477" y="4996820"/>
                </a:moveTo>
                <a:lnTo>
                  <a:pt x="5205385" y="4997961"/>
                </a:lnTo>
                <a:lnTo>
                  <a:pt x="5204062" y="4999290"/>
                </a:lnTo>
                <a:close/>
                <a:moveTo>
                  <a:pt x="3285288" y="850958"/>
                </a:moveTo>
                <a:lnTo>
                  <a:pt x="3285287" y="957889"/>
                </a:lnTo>
                <a:lnTo>
                  <a:pt x="3309883" y="964960"/>
                </a:lnTo>
                <a:lnTo>
                  <a:pt x="3342876" y="959101"/>
                </a:lnTo>
                <a:lnTo>
                  <a:pt x="3347625" y="953011"/>
                </a:lnTo>
                <a:cubicBezTo>
                  <a:pt x="3352506" y="941170"/>
                  <a:pt x="3345185" y="930079"/>
                  <a:pt x="3340340" y="917595"/>
                </a:cubicBezTo>
                <a:cubicBezTo>
                  <a:pt x="3332916" y="904388"/>
                  <a:pt x="3317655" y="892691"/>
                  <a:pt x="3323433" y="872062"/>
                </a:cubicBezTo>
                <a:cubicBezTo>
                  <a:pt x="3326596" y="867388"/>
                  <a:pt x="3321373" y="852944"/>
                  <a:pt x="3302259" y="854999"/>
                </a:cubicBezTo>
                <a:close/>
                <a:moveTo>
                  <a:pt x="97597" y="97597"/>
                </a:moveTo>
                <a:lnTo>
                  <a:pt x="97597" y="3380541"/>
                </a:lnTo>
                <a:lnTo>
                  <a:pt x="925476" y="3380541"/>
                </a:lnTo>
                <a:lnTo>
                  <a:pt x="946229" y="3355733"/>
                </a:lnTo>
                <a:cubicBezTo>
                  <a:pt x="955151" y="3350356"/>
                  <a:pt x="965808" y="3348710"/>
                  <a:pt x="978940" y="3351467"/>
                </a:cubicBezTo>
                <a:cubicBezTo>
                  <a:pt x="988016" y="3352158"/>
                  <a:pt x="997814" y="3350272"/>
                  <a:pt x="1007525" y="3349520"/>
                </a:cubicBezTo>
                <a:lnTo>
                  <a:pt x="1031564" y="3353683"/>
                </a:lnTo>
                <a:lnTo>
                  <a:pt x="1032954" y="3351929"/>
                </a:lnTo>
                <a:cubicBezTo>
                  <a:pt x="1041511" y="3336793"/>
                  <a:pt x="1046658" y="3321358"/>
                  <a:pt x="1046660" y="3307002"/>
                </a:cubicBezTo>
                <a:cubicBezTo>
                  <a:pt x="1046661" y="3298388"/>
                  <a:pt x="1047980" y="3291329"/>
                  <a:pt x="1050343" y="3285495"/>
                </a:cubicBezTo>
                <a:lnTo>
                  <a:pt x="1053485" y="3281034"/>
                </a:lnTo>
                <a:lnTo>
                  <a:pt x="213108" y="3281033"/>
                </a:lnTo>
                <a:lnTo>
                  <a:pt x="213107" y="208854"/>
                </a:lnTo>
                <a:lnTo>
                  <a:pt x="3285287" y="208854"/>
                </a:lnTo>
                <a:lnTo>
                  <a:pt x="3285287" y="805089"/>
                </a:lnTo>
                <a:lnTo>
                  <a:pt x="3285421" y="805084"/>
                </a:lnTo>
                <a:cubicBezTo>
                  <a:pt x="3294358" y="808749"/>
                  <a:pt x="3302058" y="816008"/>
                  <a:pt x="3308726" y="825294"/>
                </a:cubicBezTo>
                <a:cubicBezTo>
                  <a:pt x="3318349" y="837264"/>
                  <a:pt x="3328663" y="840157"/>
                  <a:pt x="3343101" y="834936"/>
                </a:cubicBezTo>
                <a:cubicBezTo>
                  <a:pt x="3347502" y="832463"/>
                  <a:pt x="3351903" y="829989"/>
                  <a:pt x="3357542" y="829717"/>
                </a:cubicBezTo>
                <a:lnTo>
                  <a:pt x="3389087" y="840123"/>
                </a:lnTo>
                <a:lnTo>
                  <a:pt x="3389087" y="97597"/>
                </a:lnTo>
                <a:close/>
                <a:moveTo>
                  <a:pt x="0" y="0"/>
                </a:moveTo>
                <a:lnTo>
                  <a:pt x="3486684" y="0"/>
                </a:lnTo>
                <a:lnTo>
                  <a:pt x="3486684" y="833838"/>
                </a:lnTo>
                <a:lnTo>
                  <a:pt x="3500172" y="834269"/>
                </a:lnTo>
                <a:cubicBezTo>
                  <a:pt x="3505844" y="834701"/>
                  <a:pt x="3511551" y="835838"/>
                  <a:pt x="3516226" y="839003"/>
                </a:cubicBezTo>
                <a:cubicBezTo>
                  <a:pt x="3558715" y="852776"/>
                  <a:pt x="3606019" y="849359"/>
                  <a:pt x="3647545" y="866570"/>
                </a:cubicBezTo>
                <a:cubicBezTo>
                  <a:pt x="3654421" y="868498"/>
                  <a:pt x="3662259" y="866989"/>
                  <a:pt x="3662947" y="857912"/>
                </a:cubicBezTo>
                <a:cubicBezTo>
                  <a:pt x="3663910" y="854475"/>
                  <a:pt x="3661435" y="850071"/>
                  <a:pt x="3656762" y="846906"/>
                </a:cubicBezTo>
                <a:cubicBezTo>
                  <a:pt x="3612486" y="819655"/>
                  <a:pt x="3566012" y="793639"/>
                  <a:pt x="3515960" y="787015"/>
                </a:cubicBezTo>
                <a:cubicBezTo>
                  <a:pt x="3500008" y="784394"/>
                  <a:pt x="3493133" y="782466"/>
                  <a:pt x="3489147" y="770223"/>
                </a:cubicBezTo>
                <a:cubicBezTo>
                  <a:pt x="3481723" y="757017"/>
                  <a:pt x="3488465" y="732951"/>
                  <a:pt x="3498229" y="724565"/>
                </a:cubicBezTo>
                <a:cubicBezTo>
                  <a:pt x="3504213" y="719755"/>
                  <a:pt x="3510881" y="717454"/>
                  <a:pt x="3516829" y="717732"/>
                </a:cubicBezTo>
                <a:cubicBezTo>
                  <a:pt x="3522775" y="718009"/>
                  <a:pt x="3528002" y="720865"/>
                  <a:pt x="3531095" y="726369"/>
                </a:cubicBezTo>
                <a:cubicBezTo>
                  <a:pt x="3540717" y="738339"/>
                  <a:pt x="3552408" y="723077"/>
                  <a:pt x="3557357" y="731881"/>
                </a:cubicBezTo>
                <a:cubicBezTo>
                  <a:pt x="3563543" y="742887"/>
                  <a:pt x="3573584" y="740141"/>
                  <a:pt x="3581695" y="744271"/>
                </a:cubicBezTo>
                <a:cubicBezTo>
                  <a:pt x="3610433" y="754187"/>
                  <a:pt x="3634771" y="766576"/>
                  <a:pt x="3651817" y="791752"/>
                </a:cubicBezTo>
                <a:cubicBezTo>
                  <a:pt x="3662955" y="811562"/>
                  <a:pt x="3687707" y="809235"/>
                  <a:pt x="3701043" y="827808"/>
                </a:cubicBezTo>
                <a:cubicBezTo>
                  <a:pt x="3718363" y="858625"/>
                  <a:pt x="3755903" y="863592"/>
                  <a:pt x="3778589" y="888498"/>
                </a:cubicBezTo>
                <a:cubicBezTo>
                  <a:pt x="3807187" y="918769"/>
                  <a:pt x="3843349" y="941890"/>
                  <a:pt x="3870983" y="975599"/>
                </a:cubicBezTo>
                <a:cubicBezTo>
                  <a:pt x="3881846" y="989770"/>
                  <a:pt x="3896558" y="990189"/>
                  <a:pt x="3913472" y="989372"/>
                </a:cubicBezTo>
                <a:cubicBezTo>
                  <a:pt x="3923511" y="986625"/>
                  <a:pt x="3936024" y="988282"/>
                  <a:pt x="3940973" y="997085"/>
                </a:cubicBezTo>
                <a:cubicBezTo>
                  <a:pt x="3948670" y="1015932"/>
                  <a:pt x="3967786" y="1013877"/>
                  <a:pt x="3982772" y="1019936"/>
                </a:cubicBezTo>
                <a:cubicBezTo>
                  <a:pt x="3978104" y="970422"/>
                  <a:pt x="3961198" y="924889"/>
                  <a:pt x="3937964" y="888706"/>
                </a:cubicBezTo>
                <a:cubicBezTo>
                  <a:pt x="3928065" y="871097"/>
                  <a:pt x="3912388" y="874116"/>
                  <a:pt x="3899601" y="866821"/>
                </a:cubicBezTo>
                <a:cubicBezTo>
                  <a:pt x="3878701" y="855396"/>
                  <a:pt x="3863440" y="843699"/>
                  <a:pt x="3853267" y="820451"/>
                </a:cubicBezTo>
                <a:cubicBezTo>
                  <a:pt x="3845844" y="807243"/>
                  <a:pt x="3839658" y="796238"/>
                  <a:pt x="3829759" y="778630"/>
                </a:cubicBezTo>
                <a:cubicBezTo>
                  <a:pt x="3856712" y="775065"/>
                  <a:pt x="3879951" y="764897"/>
                  <a:pt x="3899474" y="794477"/>
                </a:cubicBezTo>
                <a:cubicBezTo>
                  <a:pt x="3906898" y="807684"/>
                  <a:pt x="3932471" y="822274"/>
                  <a:pt x="3949113" y="815817"/>
                </a:cubicBezTo>
                <a:cubicBezTo>
                  <a:pt x="3967952" y="808123"/>
                  <a:pt x="3973176" y="822568"/>
                  <a:pt x="3979087" y="827934"/>
                </a:cubicBezTo>
                <a:cubicBezTo>
                  <a:pt x="3993387" y="843069"/>
                  <a:pt x="4011123" y="859169"/>
                  <a:pt x="4029548" y="866192"/>
                </a:cubicBezTo>
                <a:cubicBezTo>
                  <a:pt x="4051411" y="874180"/>
                  <a:pt x="4053745" y="898937"/>
                  <a:pt x="4074646" y="910362"/>
                </a:cubicBezTo>
                <a:cubicBezTo>
                  <a:pt x="4086196" y="915455"/>
                  <a:pt x="4092382" y="926461"/>
                  <a:pt x="4111496" y="924407"/>
                </a:cubicBezTo>
                <a:cubicBezTo>
                  <a:pt x="4136249" y="922079"/>
                  <a:pt x="4154948" y="934741"/>
                  <a:pt x="4161957" y="962664"/>
                </a:cubicBezTo>
                <a:cubicBezTo>
                  <a:pt x="4152192" y="971049"/>
                  <a:pt x="4137753" y="976269"/>
                  <a:pt x="4131426" y="985620"/>
                </a:cubicBezTo>
                <a:cubicBezTo>
                  <a:pt x="4125375" y="1000608"/>
                  <a:pt x="4126197" y="1017525"/>
                  <a:pt x="4134857" y="1032933"/>
                </a:cubicBezTo>
                <a:cubicBezTo>
                  <a:pt x="4141044" y="1043939"/>
                  <a:pt x="4129079" y="1053560"/>
                  <a:pt x="4138703" y="1065530"/>
                </a:cubicBezTo>
                <a:cubicBezTo>
                  <a:pt x="4144615" y="1070897"/>
                  <a:pt x="4125501" y="1072951"/>
                  <a:pt x="4128249" y="1082993"/>
                </a:cubicBezTo>
                <a:cubicBezTo>
                  <a:pt x="4129487" y="1085194"/>
                  <a:pt x="4140488" y="1079010"/>
                  <a:pt x="4147363" y="1080938"/>
                </a:cubicBezTo>
                <a:cubicBezTo>
                  <a:pt x="4155477" y="1085068"/>
                  <a:pt x="4161388" y="1090434"/>
                  <a:pt x="4170738" y="1096765"/>
                </a:cubicBezTo>
                <a:cubicBezTo>
                  <a:pt x="4179125" y="1106535"/>
                  <a:pt x="4178437" y="1115611"/>
                  <a:pt x="4166471" y="1125234"/>
                </a:cubicBezTo>
                <a:cubicBezTo>
                  <a:pt x="4141305" y="1142278"/>
                  <a:pt x="4137452" y="1156029"/>
                  <a:pt x="4151337" y="1185880"/>
                </a:cubicBezTo>
                <a:cubicBezTo>
                  <a:pt x="4156286" y="1194685"/>
                  <a:pt x="4142120" y="1205544"/>
                  <a:pt x="4159309" y="1210365"/>
                </a:cubicBezTo>
                <a:cubicBezTo>
                  <a:pt x="4185164" y="1184245"/>
                  <a:pt x="4187920" y="1147936"/>
                  <a:pt x="4205665" y="1117687"/>
                </a:cubicBezTo>
                <a:cubicBezTo>
                  <a:pt x="4208827" y="1113012"/>
                  <a:pt x="4208552" y="1107373"/>
                  <a:pt x="4209517" y="1103935"/>
                </a:cubicBezTo>
                <a:cubicBezTo>
                  <a:pt x="4213642" y="1095822"/>
                  <a:pt x="4218043" y="1093348"/>
                  <a:pt x="4224918" y="1095278"/>
                </a:cubicBezTo>
                <a:cubicBezTo>
                  <a:pt x="4229592" y="1098442"/>
                  <a:pt x="4232067" y="1102845"/>
                  <a:pt x="4232341" y="1108484"/>
                </a:cubicBezTo>
                <a:cubicBezTo>
                  <a:pt x="4224362" y="1130348"/>
                  <a:pt x="4221059" y="1155379"/>
                  <a:pt x="4211843" y="1175042"/>
                </a:cubicBezTo>
                <a:cubicBezTo>
                  <a:pt x="4198499" y="1202818"/>
                  <a:pt x="4213073" y="1223592"/>
                  <a:pt x="4227373" y="1238729"/>
                </a:cubicBezTo>
                <a:cubicBezTo>
                  <a:pt x="4239197" y="1249462"/>
                  <a:pt x="4252533" y="1268034"/>
                  <a:pt x="4277010" y="1260069"/>
                </a:cubicBezTo>
                <a:cubicBezTo>
                  <a:pt x="4289250" y="1256085"/>
                  <a:pt x="4305201" y="1258706"/>
                  <a:pt x="4319914" y="1259126"/>
                </a:cubicBezTo>
                <a:cubicBezTo>
                  <a:pt x="4360617" y="1259418"/>
                  <a:pt x="4386465" y="1279648"/>
                  <a:pt x="4394024" y="1318850"/>
                </a:cubicBezTo>
                <a:cubicBezTo>
                  <a:pt x="4400069" y="1350210"/>
                  <a:pt x="4407078" y="1378133"/>
                  <a:pt x="4439529" y="1394653"/>
                </a:cubicBezTo>
                <a:lnTo>
                  <a:pt x="4465896" y="1405900"/>
                </a:lnTo>
                <a:lnTo>
                  <a:pt x="4496792" y="1389917"/>
                </a:lnTo>
                <a:cubicBezTo>
                  <a:pt x="4507035" y="1380041"/>
                  <a:pt x="4514057" y="1366965"/>
                  <a:pt x="4517002" y="1350259"/>
                </a:cubicBezTo>
                <a:cubicBezTo>
                  <a:pt x="4520352" y="1326277"/>
                  <a:pt x="4525431" y="1307426"/>
                  <a:pt x="4543362" y="1292820"/>
                </a:cubicBezTo>
                <a:cubicBezTo>
                  <a:pt x="4551896" y="1284234"/>
                  <a:pt x="4562155" y="1280780"/>
                  <a:pt x="4573307" y="1288454"/>
                </a:cubicBezTo>
                <a:cubicBezTo>
                  <a:pt x="4582731" y="1290996"/>
                  <a:pt x="4586185" y="1301260"/>
                  <a:pt x="4586211" y="1309822"/>
                </a:cubicBezTo>
                <a:cubicBezTo>
                  <a:pt x="4585426" y="1332941"/>
                  <a:pt x="4578645" y="1355222"/>
                  <a:pt x="4565007" y="1374097"/>
                </a:cubicBezTo>
                <a:lnTo>
                  <a:pt x="4525037" y="1424592"/>
                </a:lnTo>
                <a:lnTo>
                  <a:pt x="4537809" y="1428478"/>
                </a:lnTo>
                <a:cubicBezTo>
                  <a:pt x="4547845" y="1431526"/>
                  <a:pt x="4558400" y="1433560"/>
                  <a:pt x="4570157" y="1431296"/>
                </a:cubicBezTo>
                <a:cubicBezTo>
                  <a:pt x="4577996" y="1429785"/>
                  <a:pt x="4581708" y="1436389"/>
                  <a:pt x="4584183" y="1440791"/>
                </a:cubicBezTo>
                <a:cubicBezTo>
                  <a:pt x="4602468" y="1468169"/>
                  <a:pt x="4606314" y="1500767"/>
                  <a:pt x="4615797" y="1533093"/>
                </a:cubicBezTo>
                <a:cubicBezTo>
                  <a:pt x="4619782" y="1545335"/>
                  <a:pt x="4624319" y="1557269"/>
                  <a:pt x="4630077" y="1568154"/>
                </a:cubicBezTo>
                <a:lnTo>
                  <a:pt x="4642622" y="1584865"/>
                </a:lnTo>
                <a:lnTo>
                  <a:pt x="4650392" y="1585335"/>
                </a:lnTo>
                <a:cubicBezTo>
                  <a:pt x="4669212" y="1581857"/>
                  <a:pt x="4687170" y="1575812"/>
                  <a:pt x="4706855" y="1574900"/>
                </a:cubicBezTo>
                <a:cubicBezTo>
                  <a:pt x="4719693" y="1574864"/>
                  <a:pt x="4728693" y="1578264"/>
                  <a:pt x="4733741" y="1584777"/>
                </a:cubicBezTo>
                <a:lnTo>
                  <a:pt x="4735707" y="1602394"/>
                </a:lnTo>
                <a:lnTo>
                  <a:pt x="4744256" y="1600647"/>
                </a:lnTo>
                <a:cubicBezTo>
                  <a:pt x="4756082" y="1599792"/>
                  <a:pt x="4768286" y="1600897"/>
                  <a:pt x="4780936" y="1605372"/>
                </a:cubicBezTo>
                <a:cubicBezTo>
                  <a:pt x="4801836" y="1616799"/>
                  <a:pt x="4810496" y="1632206"/>
                  <a:pt x="4803756" y="1656271"/>
                </a:cubicBezTo>
                <a:cubicBezTo>
                  <a:pt x="4798940" y="1673462"/>
                  <a:pt x="4788212" y="1685285"/>
                  <a:pt x="4782161" y="1700274"/>
                </a:cubicBezTo>
                <a:cubicBezTo>
                  <a:pt x="4772256" y="1729014"/>
                  <a:pt x="4768951" y="1754045"/>
                  <a:pt x="4785999" y="1779221"/>
                </a:cubicBezTo>
                <a:cubicBezTo>
                  <a:pt x="4790949" y="1788026"/>
                  <a:pt x="4795899" y="1796830"/>
                  <a:pt x="4800847" y="1805635"/>
                </a:cubicBezTo>
                <a:lnTo>
                  <a:pt x="4804501" y="1810637"/>
                </a:lnTo>
                <a:lnTo>
                  <a:pt x="4845375" y="1808249"/>
                </a:lnTo>
                <a:cubicBezTo>
                  <a:pt x="4846894" y="1814880"/>
                  <a:pt x="4846053" y="1820341"/>
                  <a:pt x="4843969" y="1825149"/>
                </a:cubicBezTo>
                <a:lnTo>
                  <a:pt x="4843929" y="1825206"/>
                </a:lnTo>
                <a:lnTo>
                  <a:pt x="4852839" y="1826013"/>
                </a:lnTo>
                <a:cubicBezTo>
                  <a:pt x="4859010" y="1827976"/>
                  <a:pt x="4865335" y="1830215"/>
                  <a:pt x="4872074" y="1829323"/>
                </a:cubicBezTo>
                <a:cubicBezTo>
                  <a:pt x="4896826" y="1826996"/>
                  <a:pt x="4915835" y="1840208"/>
                  <a:pt x="4925096" y="1859262"/>
                </a:cubicBezTo>
                <a:lnTo>
                  <a:pt x="4929808" y="1883858"/>
                </a:lnTo>
                <a:lnTo>
                  <a:pt x="4939343" y="1886966"/>
                </a:lnTo>
                <a:cubicBezTo>
                  <a:pt x="4956041" y="1888844"/>
                  <a:pt x="4973154" y="1886656"/>
                  <a:pt x="4991962" y="1878897"/>
                </a:cubicBezTo>
                <a:cubicBezTo>
                  <a:pt x="4996228" y="1874604"/>
                  <a:pt x="4999657" y="1876306"/>
                  <a:pt x="5003950" y="1880575"/>
                </a:cubicBezTo>
                <a:cubicBezTo>
                  <a:pt x="4998008" y="1896860"/>
                  <a:pt x="4979187" y="1900338"/>
                  <a:pt x="4972381" y="1914056"/>
                </a:cubicBezTo>
                <a:cubicBezTo>
                  <a:pt x="4973245" y="1916623"/>
                  <a:pt x="4974108" y="1919188"/>
                  <a:pt x="4975836" y="1924321"/>
                </a:cubicBezTo>
                <a:cubicBezTo>
                  <a:pt x="4991365" y="1964091"/>
                  <a:pt x="5011707" y="2003846"/>
                  <a:pt x="5015575" y="2048343"/>
                </a:cubicBezTo>
                <a:lnTo>
                  <a:pt x="5014612" y="2066816"/>
                </a:lnTo>
                <a:lnTo>
                  <a:pt x="5068869" y="2055795"/>
                </a:lnTo>
                <a:cubicBezTo>
                  <a:pt x="5091061" y="2050200"/>
                  <a:pt x="5113097" y="2044332"/>
                  <a:pt x="5135512" y="2040422"/>
                </a:cubicBezTo>
                <a:cubicBezTo>
                  <a:pt x="5151189" y="2037403"/>
                  <a:pt x="5165629" y="2032183"/>
                  <a:pt x="5180616" y="2038241"/>
                </a:cubicBezTo>
                <a:cubicBezTo>
                  <a:pt x="5192167" y="2043336"/>
                  <a:pt x="5207843" y="2040317"/>
                  <a:pt x="5204265" y="2059708"/>
                </a:cubicBezTo>
                <a:cubicBezTo>
                  <a:pt x="5201375" y="2070022"/>
                  <a:pt x="5212238" y="2084193"/>
                  <a:pt x="5192160" y="2089685"/>
                </a:cubicBezTo>
                <a:cubicBezTo>
                  <a:pt x="5176483" y="2092704"/>
                  <a:pt x="5169194" y="2105491"/>
                  <a:pt x="5148842" y="2105345"/>
                </a:cubicBezTo>
                <a:cubicBezTo>
                  <a:pt x="5131928" y="2106163"/>
                  <a:pt x="5112124" y="2117294"/>
                  <a:pt x="5101673" y="2134757"/>
                </a:cubicBezTo>
                <a:cubicBezTo>
                  <a:pt x="5093145" y="2145342"/>
                  <a:pt x="5085032" y="2141214"/>
                  <a:pt x="5078431" y="2144923"/>
                </a:cubicBezTo>
                <a:cubicBezTo>
                  <a:pt x="5069011" y="2148770"/>
                  <a:pt x="5060726" y="2146910"/>
                  <a:pt x="5052563" y="2144620"/>
                </a:cubicBezTo>
                <a:lnTo>
                  <a:pt x="5037286" y="2142869"/>
                </a:lnTo>
                <a:lnTo>
                  <a:pt x="5039213" y="2146539"/>
                </a:lnTo>
                <a:cubicBezTo>
                  <a:pt x="5039657" y="2152103"/>
                  <a:pt x="5037321" y="2157888"/>
                  <a:pt x="5030489" y="2163045"/>
                </a:cubicBezTo>
                <a:lnTo>
                  <a:pt x="5028179" y="2165369"/>
                </a:lnTo>
                <a:lnTo>
                  <a:pt x="5046078" y="2171076"/>
                </a:lnTo>
                <a:cubicBezTo>
                  <a:pt x="5062408" y="2175655"/>
                  <a:pt x="5078495" y="2181095"/>
                  <a:pt x="5093139" y="2191692"/>
                </a:cubicBezTo>
                <a:cubicBezTo>
                  <a:pt x="5104687" y="2196786"/>
                  <a:pt x="5118438" y="2200643"/>
                  <a:pt x="5123662" y="2215086"/>
                </a:cubicBezTo>
                <a:cubicBezTo>
                  <a:pt x="5122699" y="2218526"/>
                  <a:pt x="5125173" y="2222928"/>
                  <a:pt x="5128611" y="2223892"/>
                </a:cubicBezTo>
                <a:cubicBezTo>
                  <a:pt x="5186634" y="2255001"/>
                  <a:pt x="5200927" y="2316485"/>
                  <a:pt x="5228422" y="2370550"/>
                </a:cubicBezTo>
                <a:cubicBezTo>
                  <a:pt x="5229660" y="2372750"/>
                  <a:pt x="5226497" y="2377426"/>
                  <a:pt x="5228697" y="2376188"/>
                </a:cubicBezTo>
                <a:cubicBezTo>
                  <a:pt x="5262110" y="2389270"/>
                  <a:pt x="5261555" y="2424342"/>
                  <a:pt x="5262652" y="2446897"/>
                </a:cubicBezTo>
                <a:cubicBezTo>
                  <a:pt x="5266498" y="2479496"/>
                  <a:pt x="5284508" y="2501235"/>
                  <a:pt x="5299355" y="2527647"/>
                </a:cubicBezTo>
                <a:cubicBezTo>
                  <a:pt x="5308015" y="2543057"/>
                  <a:pt x="5331804" y="2544168"/>
                  <a:pt x="5348719" y="2543349"/>
                </a:cubicBezTo>
                <a:cubicBezTo>
                  <a:pt x="5367833" y="2541295"/>
                  <a:pt x="5381583" y="2545151"/>
                  <a:pt x="5393408" y="2555885"/>
                </a:cubicBezTo>
                <a:cubicBezTo>
                  <a:pt x="5398083" y="2559051"/>
                  <a:pt x="5402759" y="2562217"/>
                  <a:pt x="5407160" y="2559743"/>
                </a:cubicBezTo>
                <a:cubicBezTo>
                  <a:pt x="5427651" y="2539534"/>
                  <a:pt x="5449372" y="2567875"/>
                  <a:pt x="5472613" y="2557709"/>
                </a:cubicBezTo>
                <a:cubicBezTo>
                  <a:pt x="5480452" y="2556199"/>
                  <a:pt x="5484437" y="2568442"/>
                  <a:pt x="5485949" y="2576283"/>
                </a:cubicBezTo>
                <a:cubicBezTo>
                  <a:pt x="5490899" y="2585087"/>
                  <a:pt x="5473985" y="2585904"/>
                  <a:pt x="5476734" y="2595946"/>
                </a:cubicBezTo>
                <a:cubicBezTo>
                  <a:pt x="5480171" y="2596910"/>
                  <a:pt x="5485810" y="2596637"/>
                  <a:pt x="5490484" y="2599804"/>
                </a:cubicBezTo>
                <a:cubicBezTo>
                  <a:pt x="5498596" y="2603933"/>
                  <a:pt x="5516473" y="2599677"/>
                  <a:pt x="5519497" y="2615358"/>
                </a:cubicBezTo>
                <a:cubicBezTo>
                  <a:pt x="5524719" y="2629801"/>
                  <a:pt x="5531179" y="2646446"/>
                  <a:pt x="5529803" y="2664600"/>
                </a:cubicBezTo>
                <a:cubicBezTo>
                  <a:pt x="5526223" y="2683991"/>
                  <a:pt x="5519210" y="2702418"/>
                  <a:pt x="5499679" y="2719188"/>
                </a:cubicBezTo>
                <a:cubicBezTo>
                  <a:pt x="5486478" y="2726609"/>
                  <a:pt x="5473551" y="2739669"/>
                  <a:pt x="5457599" y="2737049"/>
                </a:cubicBezTo>
                <a:cubicBezTo>
                  <a:pt x="5433810" y="2735938"/>
                  <a:pt x="5409747" y="2729188"/>
                  <a:pt x="5390773" y="2710887"/>
                </a:cubicBezTo>
                <a:cubicBezTo>
                  <a:pt x="5384860" y="2705521"/>
                  <a:pt x="5381149" y="2698917"/>
                  <a:pt x="5381838" y="2689840"/>
                </a:cubicBezTo>
                <a:cubicBezTo>
                  <a:pt x="5383215" y="2671686"/>
                  <a:pt x="5382393" y="2654769"/>
                  <a:pt x="5381571" y="2637851"/>
                </a:cubicBezTo>
                <a:cubicBezTo>
                  <a:pt x="5351870" y="2631374"/>
                  <a:pt x="5320930" y="2622696"/>
                  <a:pt x="5289992" y="2614017"/>
                </a:cubicBezTo>
                <a:cubicBezTo>
                  <a:pt x="5269225" y="2628586"/>
                  <a:pt x="5265923" y="2653616"/>
                  <a:pt x="5259180" y="2677681"/>
                </a:cubicBezTo>
                <a:cubicBezTo>
                  <a:pt x="5249549" y="2712061"/>
                  <a:pt x="5246794" y="2748370"/>
                  <a:pt x="5222176" y="2776691"/>
                </a:cubicBezTo>
                <a:cubicBezTo>
                  <a:pt x="5215850" y="2786040"/>
                  <a:pt x="5213235" y="2801994"/>
                  <a:pt x="5205122" y="2797863"/>
                </a:cubicBezTo>
                <a:cubicBezTo>
                  <a:pt x="5187934" y="2793042"/>
                  <a:pt x="5176517" y="2813942"/>
                  <a:pt x="5159054" y="2803482"/>
                </a:cubicBezTo>
                <a:cubicBezTo>
                  <a:pt x="5150942" y="2799352"/>
                  <a:pt x="5140903" y="2802098"/>
                  <a:pt x="5134992" y="2796732"/>
                </a:cubicBezTo>
                <a:cubicBezTo>
                  <a:pt x="5107905" y="2774301"/>
                  <a:pt x="5067476" y="2779647"/>
                  <a:pt x="5042589" y="2755979"/>
                </a:cubicBezTo>
                <a:cubicBezTo>
                  <a:pt x="5036678" y="2750613"/>
                  <a:pt x="5026914" y="2758998"/>
                  <a:pt x="5027187" y="2764637"/>
                </a:cubicBezTo>
                <a:cubicBezTo>
                  <a:pt x="5035159" y="2789122"/>
                  <a:pt x="5021269" y="2805621"/>
                  <a:pt x="5017692" y="2825011"/>
                </a:cubicBezTo>
                <a:cubicBezTo>
                  <a:pt x="4982901" y="2830084"/>
                  <a:pt x="4955814" y="2807653"/>
                  <a:pt x="4929276" y="2796501"/>
                </a:cubicBezTo>
                <a:cubicBezTo>
                  <a:pt x="4919925" y="2790170"/>
                  <a:pt x="4909613" y="2787277"/>
                  <a:pt x="4898064" y="2782184"/>
                </a:cubicBezTo>
                <a:cubicBezTo>
                  <a:pt x="4894625" y="2781219"/>
                  <a:pt x="4888987" y="2781492"/>
                  <a:pt x="4888987" y="2781492"/>
                </a:cubicBezTo>
                <a:cubicBezTo>
                  <a:pt x="4879083" y="2810233"/>
                  <a:pt x="4837143" y="2807738"/>
                  <a:pt x="4828476" y="2838679"/>
                </a:cubicBezTo>
                <a:cubicBezTo>
                  <a:pt x="4811828" y="2891486"/>
                  <a:pt x="4812096" y="2943474"/>
                  <a:pt x="4792012" y="2995316"/>
                </a:cubicBezTo>
                <a:cubicBezTo>
                  <a:pt x="4786923" y="3006867"/>
                  <a:pt x="4794346" y="3020074"/>
                  <a:pt x="4799984" y="3019801"/>
                </a:cubicBezTo>
                <a:cubicBezTo>
                  <a:pt x="4825285" y="3028753"/>
                  <a:pt x="4824181" y="3052545"/>
                  <a:pt x="4837243" y="3065480"/>
                </a:cubicBezTo>
                <a:cubicBezTo>
                  <a:pt x="4842191" y="3074285"/>
                  <a:pt x="4842467" y="3079925"/>
                  <a:pt x="4841777" y="3089001"/>
                </a:cubicBezTo>
                <a:cubicBezTo>
                  <a:pt x="4825820" y="3132731"/>
                  <a:pt x="4836815" y="3172896"/>
                  <a:pt x="4860050" y="3209077"/>
                </a:cubicBezTo>
                <a:cubicBezTo>
                  <a:pt x="4862524" y="3213480"/>
                  <a:pt x="4865000" y="3217883"/>
                  <a:pt x="4861834" y="3222557"/>
                </a:cubicBezTo>
                <a:cubicBezTo>
                  <a:pt x="4838321" y="3227085"/>
                  <a:pt x="4828147" y="3203838"/>
                  <a:pt x="4816322" y="3193104"/>
                </a:cubicBezTo>
                <a:cubicBezTo>
                  <a:pt x="4783050" y="3159668"/>
                  <a:pt x="4742214" y="3133380"/>
                  <a:pt x="4699177" y="3108328"/>
                </a:cubicBezTo>
                <a:cubicBezTo>
                  <a:pt x="4679514" y="3099106"/>
                  <a:pt x="4661363" y="3097722"/>
                  <a:pt x="4644723" y="3104179"/>
                </a:cubicBezTo>
                <a:cubicBezTo>
                  <a:pt x="4599204" y="3121076"/>
                  <a:pt x="4562347" y="3153380"/>
                  <a:pt x="4540752" y="3197380"/>
                </a:cubicBezTo>
                <a:cubicBezTo>
                  <a:pt x="4532225" y="3207968"/>
                  <a:pt x="4535796" y="3234927"/>
                  <a:pt x="4544184" y="3244695"/>
                </a:cubicBezTo>
                <a:cubicBezTo>
                  <a:pt x="4592028" y="3298906"/>
                  <a:pt x="4594503" y="3303308"/>
                  <a:pt x="4596283" y="3363136"/>
                </a:cubicBezTo>
                <a:cubicBezTo>
                  <a:pt x="4597106" y="3380055"/>
                  <a:pt x="4603291" y="3391060"/>
                  <a:pt x="4610716" y="3404267"/>
                </a:cubicBezTo>
                <a:cubicBezTo>
                  <a:pt x="4654021" y="3481307"/>
                  <a:pt x="4697325" y="3558345"/>
                  <a:pt x="4739666" y="3638823"/>
                </a:cubicBezTo>
                <a:cubicBezTo>
                  <a:pt x="4750801" y="3658634"/>
                  <a:pt x="4773902" y="3668822"/>
                  <a:pt x="4782837" y="3689868"/>
                </a:cubicBezTo>
                <a:cubicBezTo>
                  <a:pt x="4791772" y="3710916"/>
                  <a:pt x="4803871" y="3727288"/>
                  <a:pt x="4815006" y="3747099"/>
                </a:cubicBezTo>
                <a:cubicBezTo>
                  <a:pt x="4818719" y="3753702"/>
                  <a:pt x="4826556" y="3752193"/>
                  <a:pt x="4829032" y="3756594"/>
                </a:cubicBezTo>
                <a:cubicBezTo>
                  <a:pt x="4836180" y="3764162"/>
                  <a:pt x="4846768" y="3772694"/>
                  <a:pt x="4837004" y="3781080"/>
                </a:cubicBezTo>
                <a:cubicBezTo>
                  <a:pt x="4828475" y="3791666"/>
                  <a:pt x="4815689" y="3784371"/>
                  <a:pt x="4809775" y="3779005"/>
                </a:cubicBezTo>
                <a:cubicBezTo>
                  <a:pt x="4802627" y="3771436"/>
                  <a:pt x="4789838" y="3764142"/>
                  <a:pt x="4786128" y="3757537"/>
                </a:cubicBezTo>
                <a:cubicBezTo>
                  <a:pt x="4771969" y="3722048"/>
                  <a:pt x="4740482" y="3702091"/>
                  <a:pt x="4725360" y="3670038"/>
                </a:cubicBezTo>
                <a:cubicBezTo>
                  <a:pt x="4680818" y="3590797"/>
                  <a:pt x="4637514" y="3513757"/>
                  <a:pt x="4594209" y="3436718"/>
                </a:cubicBezTo>
                <a:cubicBezTo>
                  <a:pt x="4585548" y="3421310"/>
                  <a:pt x="4572760" y="3414015"/>
                  <a:pt x="4558738" y="3404519"/>
                </a:cubicBezTo>
                <a:cubicBezTo>
                  <a:pt x="4522573" y="3381395"/>
                  <a:pt x="4488614" y="3357037"/>
                  <a:pt x="4480507" y="3306558"/>
                </a:cubicBezTo>
                <a:cubicBezTo>
                  <a:pt x="4475839" y="3257043"/>
                  <a:pt x="4421110" y="3247252"/>
                  <a:pt x="4381231" y="3263877"/>
                </a:cubicBezTo>
                <a:cubicBezTo>
                  <a:pt x="4343551" y="3279265"/>
                  <a:pt x="4308620" y="3304692"/>
                  <a:pt x="4271213" y="3325719"/>
                </a:cubicBezTo>
                <a:cubicBezTo>
                  <a:pt x="4260211" y="3331903"/>
                  <a:pt x="4245217" y="3372193"/>
                  <a:pt x="4243839" y="3390348"/>
                </a:cubicBezTo>
                <a:cubicBezTo>
                  <a:pt x="4241706" y="3404582"/>
                  <a:pt x="4243492" y="3418061"/>
                  <a:pt x="4245828" y="3431231"/>
                </a:cubicBezTo>
                <a:lnTo>
                  <a:pt x="4249487" y="3458234"/>
                </a:lnTo>
                <a:lnTo>
                  <a:pt x="4268459" y="3485180"/>
                </a:lnTo>
                <a:cubicBezTo>
                  <a:pt x="4281443" y="3505708"/>
                  <a:pt x="4292876" y="3526961"/>
                  <a:pt x="4301641" y="3549872"/>
                </a:cubicBezTo>
                <a:cubicBezTo>
                  <a:pt x="4307055" y="3565296"/>
                  <a:pt x="4316508" y="3563422"/>
                  <a:pt x="4327699" y="3562381"/>
                </a:cubicBezTo>
                <a:cubicBezTo>
                  <a:pt x="4364295" y="3559642"/>
                  <a:pt x="4401792" y="3559473"/>
                  <a:pt x="4443283" y="3566565"/>
                </a:cubicBezTo>
                <a:cubicBezTo>
                  <a:pt x="4417314" y="3587231"/>
                  <a:pt x="4389789" y="3591118"/>
                  <a:pt x="4362331" y="3599313"/>
                </a:cubicBezTo>
                <a:cubicBezTo>
                  <a:pt x="4304843" y="3616605"/>
                  <a:pt x="4286341" y="3646200"/>
                  <a:pt x="4297508" y="3698587"/>
                </a:cubicBezTo>
                <a:cubicBezTo>
                  <a:pt x="4301772" y="3723079"/>
                  <a:pt x="4314000" y="3733224"/>
                  <a:pt x="4338953" y="3730240"/>
                </a:cubicBezTo>
                <a:cubicBezTo>
                  <a:pt x="4350144" y="3729199"/>
                  <a:pt x="4360432" y="3725588"/>
                  <a:pt x="4372142" y="3730140"/>
                </a:cubicBezTo>
                <a:cubicBezTo>
                  <a:pt x="4367268" y="3749176"/>
                  <a:pt x="4350550" y="3755045"/>
                  <a:pt x="4336403" y="3760011"/>
                </a:cubicBezTo>
                <a:cubicBezTo>
                  <a:pt x="4320971" y="3765428"/>
                  <a:pt x="4319369" y="3773209"/>
                  <a:pt x="4322595" y="3786514"/>
                </a:cubicBezTo>
                <a:cubicBezTo>
                  <a:pt x="4332656" y="3823408"/>
                  <a:pt x="4355894" y="3848458"/>
                  <a:pt x="4384277" y="3871702"/>
                </a:cubicBezTo>
                <a:cubicBezTo>
                  <a:pt x="4400431" y="3884800"/>
                  <a:pt x="4418322" y="3898733"/>
                  <a:pt x="4434476" y="3911831"/>
                </a:cubicBezTo>
                <a:cubicBezTo>
                  <a:pt x="4459384" y="3933408"/>
                  <a:pt x="4474454" y="3959880"/>
                  <a:pt x="4475830" y="3992604"/>
                </a:cubicBezTo>
                <a:cubicBezTo>
                  <a:pt x="4478491" y="4024877"/>
                  <a:pt x="4491171" y="4036308"/>
                  <a:pt x="4523073" y="4036659"/>
                </a:cubicBezTo>
                <a:cubicBezTo>
                  <a:pt x="4527382" y="4036590"/>
                  <a:pt x="4531241" y="4035236"/>
                  <a:pt x="4538122" y="4034264"/>
                </a:cubicBezTo>
                <a:cubicBezTo>
                  <a:pt x="4533767" y="4058894"/>
                  <a:pt x="4515830" y="4069521"/>
                  <a:pt x="4501368" y="4081817"/>
                </a:cubicBezTo>
                <a:cubicBezTo>
                  <a:pt x="4483498" y="4096752"/>
                  <a:pt x="4472127" y="4113738"/>
                  <a:pt x="4473367" y="4137847"/>
                </a:cubicBezTo>
                <a:cubicBezTo>
                  <a:pt x="4472351" y="4155528"/>
                  <a:pt x="4478984" y="4166194"/>
                  <a:pt x="4497959" y="4166752"/>
                </a:cubicBezTo>
                <a:cubicBezTo>
                  <a:pt x="4518219" y="4166859"/>
                  <a:pt x="4532952" y="4171794"/>
                  <a:pt x="4539336" y="4194097"/>
                </a:cubicBezTo>
                <a:cubicBezTo>
                  <a:pt x="4546556" y="4214663"/>
                  <a:pt x="4532026" y="4222651"/>
                  <a:pt x="4517947" y="4231925"/>
                </a:cubicBezTo>
                <a:cubicBezTo>
                  <a:pt x="4513254" y="4235016"/>
                  <a:pt x="4504252" y="4238176"/>
                  <a:pt x="4508696" y="4246722"/>
                </a:cubicBezTo>
                <a:cubicBezTo>
                  <a:pt x="4512306" y="4257005"/>
                  <a:pt x="4521511" y="4266768"/>
                  <a:pt x="4532701" y="4265727"/>
                </a:cubicBezTo>
                <a:cubicBezTo>
                  <a:pt x="4563701" y="4263508"/>
                  <a:pt x="4567446" y="4282407"/>
                  <a:pt x="4569138" y="4307801"/>
                </a:cubicBezTo>
                <a:lnTo>
                  <a:pt x="4581251" y="4356204"/>
                </a:lnTo>
                <a:lnTo>
                  <a:pt x="4581479" y="4355344"/>
                </a:lnTo>
                <a:cubicBezTo>
                  <a:pt x="4582962" y="4353590"/>
                  <a:pt x="4585120" y="4352240"/>
                  <a:pt x="4587279" y="4351160"/>
                </a:cubicBezTo>
                <a:cubicBezTo>
                  <a:pt x="4608862" y="4339284"/>
                  <a:pt x="4626128" y="4319848"/>
                  <a:pt x="4644474" y="4303653"/>
                </a:cubicBezTo>
                <a:cubicBezTo>
                  <a:pt x="4672532" y="4278820"/>
                  <a:pt x="4703828" y="4264784"/>
                  <a:pt x="4741598" y="4274501"/>
                </a:cubicBezTo>
                <a:cubicBezTo>
                  <a:pt x="4756706" y="4277740"/>
                  <a:pt x="4766419" y="4269103"/>
                  <a:pt x="4775052" y="4260465"/>
                </a:cubicBezTo>
                <a:cubicBezTo>
                  <a:pt x="4795556" y="4241031"/>
                  <a:pt x="4806348" y="4242110"/>
                  <a:pt x="4822535" y="4263704"/>
                </a:cubicBezTo>
                <a:cubicBezTo>
                  <a:pt x="4838722" y="4287458"/>
                  <a:pt x="4838722" y="4287458"/>
                  <a:pt x="4862464" y="4268023"/>
                </a:cubicBezTo>
                <a:cubicBezTo>
                  <a:pt x="4867859" y="4263704"/>
                  <a:pt x="4872176" y="4260465"/>
                  <a:pt x="4878651" y="4266943"/>
                </a:cubicBezTo>
                <a:cubicBezTo>
                  <a:pt x="4903472" y="4288537"/>
                  <a:pt x="4928292" y="4307972"/>
                  <a:pt x="4952034" y="4330645"/>
                </a:cubicBezTo>
                <a:cubicBezTo>
                  <a:pt x="4970379" y="4346841"/>
                  <a:pt x="4982250" y="4367356"/>
                  <a:pt x="4987646" y="4391109"/>
                </a:cubicBezTo>
                <a:cubicBezTo>
                  <a:pt x="4991963" y="4406225"/>
                  <a:pt x="5030812" y="4435377"/>
                  <a:pt x="5046999" y="4436456"/>
                </a:cubicBezTo>
                <a:cubicBezTo>
                  <a:pt x="5052395" y="4436456"/>
                  <a:pt x="5056712" y="4436456"/>
                  <a:pt x="5058870" y="4429978"/>
                </a:cubicBezTo>
                <a:cubicBezTo>
                  <a:pt x="5073978" y="4396508"/>
                  <a:pt x="5103116" y="4380312"/>
                  <a:pt x="5134411" y="4366276"/>
                </a:cubicBezTo>
                <a:cubicBezTo>
                  <a:pt x="5140886" y="4363037"/>
                  <a:pt x="5146282" y="4360877"/>
                  <a:pt x="5151678" y="4357638"/>
                </a:cubicBezTo>
                <a:cubicBezTo>
                  <a:pt x="5168944" y="4346841"/>
                  <a:pt x="5184052" y="4341442"/>
                  <a:pt x="5205636" y="4349000"/>
                </a:cubicBezTo>
                <a:cubicBezTo>
                  <a:pt x="5227219" y="4356559"/>
                  <a:pt x="5248802" y="4344681"/>
                  <a:pt x="5268226" y="4333885"/>
                </a:cubicBezTo>
                <a:cubicBezTo>
                  <a:pt x="5277939" y="4329566"/>
                  <a:pt x="5284414" y="4327406"/>
                  <a:pt x="5294126" y="4334964"/>
                </a:cubicBezTo>
                <a:cubicBezTo>
                  <a:pt x="5335134" y="4365196"/>
                  <a:pt x="5380459" y="4387870"/>
                  <a:pt x="5433338" y="4392189"/>
                </a:cubicBezTo>
                <a:cubicBezTo>
                  <a:pt x="5440892" y="4393268"/>
                  <a:pt x="5444129" y="4395428"/>
                  <a:pt x="5441971" y="4402986"/>
                </a:cubicBezTo>
                <a:cubicBezTo>
                  <a:pt x="5435496" y="4433217"/>
                  <a:pt x="5451683" y="4452652"/>
                  <a:pt x="5473266" y="4468847"/>
                </a:cubicBezTo>
                <a:cubicBezTo>
                  <a:pt x="5482979" y="4476405"/>
                  <a:pt x="5488374" y="4482883"/>
                  <a:pt x="5481899" y="4496919"/>
                </a:cubicBezTo>
                <a:cubicBezTo>
                  <a:pt x="5472187" y="4514195"/>
                  <a:pt x="5480820" y="4530390"/>
                  <a:pt x="5492691" y="4544426"/>
                </a:cubicBezTo>
                <a:cubicBezTo>
                  <a:pt x="5502403" y="4556303"/>
                  <a:pt x="5514274" y="4568179"/>
                  <a:pt x="5523987" y="4580056"/>
                </a:cubicBezTo>
                <a:cubicBezTo>
                  <a:pt x="5528303" y="4585994"/>
                  <a:pt x="5530731" y="4591663"/>
                  <a:pt x="5529787" y="4596252"/>
                </a:cubicBezTo>
                <a:cubicBezTo>
                  <a:pt x="5528843" y="4600841"/>
                  <a:pt x="5524527" y="4604349"/>
                  <a:pt x="5515353" y="4605969"/>
                </a:cubicBezTo>
                <a:cubicBezTo>
                  <a:pt x="5511037" y="4605969"/>
                  <a:pt x="5506720" y="4607049"/>
                  <a:pt x="5502403" y="4609208"/>
                </a:cubicBezTo>
                <a:cubicBezTo>
                  <a:pt x="5497008" y="4611367"/>
                  <a:pt x="5488374" y="4611367"/>
                  <a:pt x="5487295" y="4618925"/>
                </a:cubicBezTo>
                <a:cubicBezTo>
                  <a:pt x="5487295" y="4625403"/>
                  <a:pt x="5492691" y="4629722"/>
                  <a:pt x="5497008" y="4632961"/>
                </a:cubicBezTo>
                <a:cubicBezTo>
                  <a:pt x="5515353" y="4649157"/>
                  <a:pt x="5514274" y="4655635"/>
                  <a:pt x="5491612" y="4665352"/>
                </a:cubicBezTo>
                <a:cubicBezTo>
                  <a:pt x="5486216" y="4667512"/>
                  <a:pt x="5481899" y="4668591"/>
                  <a:pt x="5477583" y="4671830"/>
                </a:cubicBezTo>
                <a:cubicBezTo>
                  <a:pt x="5471108" y="4676149"/>
                  <a:pt x="5465712" y="4680468"/>
                  <a:pt x="5470029" y="4691265"/>
                </a:cubicBezTo>
                <a:cubicBezTo>
                  <a:pt x="5475424" y="4700983"/>
                  <a:pt x="5479741" y="4700983"/>
                  <a:pt x="5488374" y="4698823"/>
                </a:cubicBezTo>
                <a:lnTo>
                  <a:pt x="5504696" y="4697004"/>
                </a:lnTo>
                <a:lnTo>
                  <a:pt x="5420769" y="4781392"/>
                </a:lnTo>
                <a:lnTo>
                  <a:pt x="5413913" y="4776562"/>
                </a:lnTo>
                <a:cubicBezTo>
                  <a:pt x="5404200" y="4774402"/>
                  <a:pt x="5397726" y="4777641"/>
                  <a:pt x="5393409" y="4786279"/>
                </a:cubicBezTo>
                <a:cubicBezTo>
                  <a:pt x="5390171" y="4792757"/>
                  <a:pt x="5388013" y="4799235"/>
                  <a:pt x="5384776" y="4805713"/>
                </a:cubicBezTo>
                <a:cubicBezTo>
                  <a:pt x="5379380" y="4816510"/>
                  <a:pt x="5371826" y="4820829"/>
                  <a:pt x="5358876" y="4818670"/>
                </a:cubicBezTo>
                <a:cubicBezTo>
                  <a:pt x="5320026" y="4812192"/>
                  <a:pt x="5293047" y="4826228"/>
                  <a:pt x="5275781" y="4860778"/>
                </a:cubicBezTo>
                <a:cubicBezTo>
                  <a:pt x="5272543" y="4866176"/>
                  <a:pt x="5273622" y="4878053"/>
                  <a:pt x="5263910" y="4875894"/>
                </a:cubicBezTo>
                <a:cubicBezTo>
                  <a:pt x="5254197" y="4874814"/>
                  <a:pt x="5252039" y="4865097"/>
                  <a:pt x="5250960" y="4855379"/>
                </a:cubicBezTo>
                <a:cubicBezTo>
                  <a:pt x="5250960" y="4854300"/>
                  <a:pt x="5250960" y="4853220"/>
                  <a:pt x="5250960" y="4852140"/>
                </a:cubicBezTo>
                <a:cubicBezTo>
                  <a:pt x="5246643" y="4826228"/>
                  <a:pt x="5234772" y="4818670"/>
                  <a:pt x="5214269" y="4831626"/>
                </a:cubicBezTo>
                <a:cubicBezTo>
                  <a:pt x="5194844" y="4843503"/>
                  <a:pt x="5179736" y="4840264"/>
                  <a:pt x="5163548" y="4829467"/>
                </a:cubicBezTo>
                <a:cubicBezTo>
                  <a:pt x="5141965" y="4815431"/>
                  <a:pt x="5119303" y="4804634"/>
                  <a:pt x="5092324" y="4811112"/>
                </a:cubicBezTo>
                <a:cubicBezTo>
                  <a:pt x="5080453" y="4814351"/>
                  <a:pt x="5075057" y="4802474"/>
                  <a:pt x="5072899" y="4794916"/>
                </a:cubicBezTo>
                <a:cubicBezTo>
                  <a:pt x="5063187" y="4766844"/>
                  <a:pt x="5044841" y="4753888"/>
                  <a:pt x="5016783" y="4750649"/>
                </a:cubicBezTo>
                <a:cubicBezTo>
                  <a:pt x="4999517" y="4748489"/>
                  <a:pt x="4996279" y="4742011"/>
                  <a:pt x="5007071" y="4724736"/>
                </a:cubicBezTo>
                <a:cubicBezTo>
                  <a:pt x="5029733" y="4688026"/>
                  <a:pt x="5013546" y="4634041"/>
                  <a:pt x="4975775" y="4617845"/>
                </a:cubicBezTo>
                <a:cubicBezTo>
                  <a:pt x="4968221" y="4614606"/>
                  <a:pt x="4958509" y="4610288"/>
                  <a:pt x="4952034" y="4617845"/>
                </a:cubicBezTo>
                <a:cubicBezTo>
                  <a:pt x="4945559" y="4625403"/>
                  <a:pt x="4942321" y="4636200"/>
                  <a:pt x="4948796" y="4645918"/>
                </a:cubicBezTo>
                <a:cubicBezTo>
                  <a:pt x="4952034" y="4652396"/>
                  <a:pt x="4957430" y="4658874"/>
                  <a:pt x="4961746" y="4665352"/>
                </a:cubicBezTo>
                <a:cubicBezTo>
                  <a:pt x="4967142" y="4671830"/>
                  <a:pt x="4970379" y="4678309"/>
                  <a:pt x="4963904" y="4683708"/>
                </a:cubicBezTo>
                <a:cubicBezTo>
                  <a:pt x="4956350" y="4690186"/>
                  <a:pt x="4949875" y="4685867"/>
                  <a:pt x="4944480" y="4680468"/>
                </a:cubicBezTo>
                <a:cubicBezTo>
                  <a:pt x="4939084" y="4676149"/>
                  <a:pt x="4934767" y="4669671"/>
                  <a:pt x="4930451" y="4665352"/>
                </a:cubicBezTo>
                <a:cubicBezTo>
                  <a:pt x="4920738" y="4655635"/>
                  <a:pt x="4907788" y="4650236"/>
                  <a:pt x="4896997" y="4659954"/>
                </a:cubicBezTo>
                <a:cubicBezTo>
                  <a:pt x="4888363" y="4668591"/>
                  <a:pt x="4896997" y="4680468"/>
                  <a:pt x="4903472" y="4689106"/>
                </a:cubicBezTo>
                <a:cubicBezTo>
                  <a:pt x="4908867" y="4696664"/>
                  <a:pt x="4918580" y="4702062"/>
                  <a:pt x="4921817" y="4711780"/>
                </a:cubicBezTo>
                <a:cubicBezTo>
                  <a:pt x="4927213" y="4725816"/>
                  <a:pt x="4925055" y="4734453"/>
                  <a:pt x="4907788" y="4733374"/>
                </a:cubicBezTo>
                <a:cubicBezTo>
                  <a:pt x="4884047" y="4732294"/>
                  <a:pt x="4864622" y="4722577"/>
                  <a:pt x="4846276" y="4709620"/>
                </a:cubicBezTo>
                <a:cubicBezTo>
                  <a:pt x="4822535" y="4693425"/>
                  <a:pt x="4809585" y="4692345"/>
                  <a:pt x="4786923" y="4709620"/>
                </a:cubicBezTo>
                <a:cubicBezTo>
                  <a:pt x="4778290" y="4715019"/>
                  <a:pt x="4770736" y="4723656"/>
                  <a:pt x="4763181" y="4731214"/>
                </a:cubicBezTo>
                <a:cubicBezTo>
                  <a:pt x="4759944" y="4734453"/>
                  <a:pt x="4756706" y="4739852"/>
                  <a:pt x="4751311" y="4737692"/>
                </a:cubicBezTo>
                <a:cubicBezTo>
                  <a:pt x="4744836" y="4735533"/>
                  <a:pt x="4743756" y="4730135"/>
                  <a:pt x="4744836" y="4725816"/>
                </a:cubicBezTo>
                <a:cubicBezTo>
                  <a:pt x="4749152" y="4706381"/>
                  <a:pt x="4740519" y="4702062"/>
                  <a:pt x="4723252" y="4703142"/>
                </a:cubicBezTo>
                <a:cubicBezTo>
                  <a:pt x="4701669" y="4704222"/>
                  <a:pt x="4686561" y="4690186"/>
                  <a:pt x="4674690" y="4675069"/>
                </a:cubicBezTo>
                <a:cubicBezTo>
                  <a:pt x="4664978" y="4663193"/>
                  <a:pt x="4657424" y="4662113"/>
                  <a:pt x="4648790" y="4673990"/>
                </a:cubicBezTo>
                <a:cubicBezTo>
                  <a:pt x="4644474" y="4680468"/>
                  <a:pt x="4640157" y="4684787"/>
                  <a:pt x="4631524" y="4682628"/>
                </a:cubicBezTo>
                <a:cubicBezTo>
                  <a:pt x="4619653" y="4680468"/>
                  <a:pt x="4621811" y="4671830"/>
                  <a:pt x="4619653" y="4664272"/>
                </a:cubicBezTo>
                <a:cubicBezTo>
                  <a:pt x="4618574" y="4659954"/>
                  <a:pt x="4618574" y="4654555"/>
                  <a:pt x="4617495" y="4649157"/>
                </a:cubicBezTo>
                <a:cubicBezTo>
                  <a:pt x="4615067" y="4627293"/>
                  <a:pt x="4605354" y="4618183"/>
                  <a:pt x="4590179" y="4622282"/>
                </a:cubicBezTo>
                <a:lnTo>
                  <a:pt x="4586817" y="4623974"/>
                </a:lnTo>
                <a:lnTo>
                  <a:pt x="4584630" y="4635875"/>
                </a:lnTo>
                <a:cubicBezTo>
                  <a:pt x="4576236" y="4677803"/>
                  <a:pt x="4574566" y="4681277"/>
                  <a:pt x="4531541" y="4686274"/>
                </a:cubicBezTo>
                <a:cubicBezTo>
                  <a:pt x="4507873" y="4688806"/>
                  <a:pt x="4494629" y="4696343"/>
                  <a:pt x="4492463" y="4723091"/>
                </a:cubicBezTo>
                <a:cubicBezTo>
                  <a:pt x="4490612" y="4742510"/>
                  <a:pt x="4481880" y="4762900"/>
                  <a:pt x="4462206" y="4772694"/>
                </a:cubicBezTo>
                <a:cubicBezTo>
                  <a:pt x="4443818" y="4782036"/>
                  <a:pt x="4447044" y="4795342"/>
                  <a:pt x="4452007" y="4809481"/>
                </a:cubicBezTo>
                <a:cubicBezTo>
                  <a:pt x="4456970" y="4823620"/>
                  <a:pt x="4462768" y="4836023"/>
                  <a:pt x="4457827" y="4850751"/>
                </a:cubicBezTo>
                <a:cubicBezTo>
                  <a:pt x="4454555" y="4862006"/>
                  <a:pt x="4463241" y="4866176"/>
                  <a:pt x="4471025" y="4867775"/>
                </a:cubicBezTo>
                <a:cubicBezTo>
                  <a:pt x="4482667" y="4868020"/>
                  <a:pt x="4492572" y="4867431"/>
                  <a:pt x="4503311" y="4865104"/>
                </a:cubicBezTo>
                <a:cubicBezTo>
                  <a:pt x="4539907" y="4862365"/>
                  <a:pt x="4542095" y="4864484"/>
                  <a:pt x="4538327" y="4899014"/>
                </a:cubicBezTo>
                <a:cubicBezTo>
                  <a:pt x="4537311" y="4916696"/>
                  <a:pt x="4531535" y="4933161"/>
                  <a:pt x="4528782" y="4950009"/>
                </a:cubicBezTo>
                <a:cubicBezTo>
                  <a:pt x="4524359" y="4970331"/>
                  <a:pt x="4519936" y="4990652"/>
                  <a:pt x="4490855" y="4977760"/>
                </a:cubicBezTo>
                <a:cubicBezTo>
                  <a:pt x="4480882" y="4974042"/>
                  <a:pt x="4471948" y="4981510"/>
                  <a:pt x="4473436" y="4993981"/>
                </a:cubicBezTo>
                <a:cubicBezTo>
                  <a:pt x="4474542" y="5009475"/>
                  <a:pt x="4474812" y="5026705"/>
                  <a:pt x="4496877" y="5031953"/>
                </a:cubicBezTo>
                <a:cubicBezTo>
                  <a:pt x="4498163" y="5031502"/>
                  <a:pt x="4499449" y="5031051"/>
                  <a:pt x="4502473" y="5031433"/>
                </a:cubicBezTo>
                <a:cubicBezTo>
                  <a:pt x="4514114" y="5031678"/>
                  <a:pt x="4528961" y="5016360"/>
                  <a:pt x="4538301" y="5034738"/>
                </a:cubicBezTo>
                <a:cubicBezTo>
                  <a:pt x="4547190" y="5051831"/>
                  <a:pt x="4547911" y="5070346"/>
                  <a:pt x="4541751" y="5089834"/>
                </a:cubicBezTo>
                <a:cubicBezTo>
                  <a:pt x="4535524" y="5105014"/>
                  <a:pt x="4524085" y="5117692"/>
                  <a:pt x="4511743" y="5127799"/>
                </a:cubicBezTo>
                <a:cubicBezTo>
                  <a:pt x="4501522" y="5135718"/>
                  <a:pt x="4492520" y="5138878"/>
                  <a:pt x="4485820" y="5123905"/>
                </a:cubicBezTo>
                <a:cubicBezTo>
                  <a:pt x="4482729" y="5119215"/>
                  <a:pt x="4478352" y="5114976"/>
                  <a:pt x="4473208" y="5116782"/>
                </a:cubicBezTo>
                <a:cubicBezTo>
                  <a:pt x="4464206" y="5119942"/>
                  <a:pt x="4465175" y="5126821"/>
                  <a:pt x="4466980" y="5131962"/>
                </a:cubicBezTo>
                <a:cubicBezTo>
                  <a:pt x="4469304" y="5142697"/>
                  <a:pt x="4472462" y="5151694"/>
                  <a:pt x="4474335" y="5161144"/>
                </a:cubicBezTo>
                <a:cubicBezTo>
                  <a:pt x="4481306" y="5193347"/>
                  <a:pt x="4464790" y="5212139"/>
                  <a:pt x="4432436" y="5210502"/>
                </a:cubicBezTo>
                <a:cubicBezTo>
                  <a:pt x="4428127" y="5210571"/>
                  <a:pt x="4425104" y="5210188"/>
                  <a:pt x="4422080" y="5209806"/>
                </a:cubicBezTo>
                <a:cubicBezTo>
                  <a:pt x="4373257" y="5202400"/>
                  <a:pt x="4367278" y="5205942"/>
                  <a:pt x="4363328" y="5256417"/>
                </a:cubicBezTo>
                <a:cubicBezTo>
                  <a:pt x="4361478" y="5275836"/>
                  <a:pt x="4355634" y="5287993"/>
                  <a:pt x="4335441" y="5292194"/>
                </a:cubicBezTo>
                <a:cubicBezTo>
                  <a:pt x="4327273" y="5293617"/>
                  <a:pt x="4321294" y="5297160"/>
                  <a:pt x="4315316" y="5300702"/>
                </a:cubicBezTo>
                <a:cubicBezTo>
                  <a:pt x="4277186" y="5315531"/>
                  <a:pt x="4252570" y="5340053"/>
                  <a:pt x="4258458" y="5385631"/>
                </a:cubicBezTo>
                <a:cubicBezTo>
                  <a:pt x="4260014" y="5402410"/>
                  <a:pt x="4258998" y="5420092"/>
                  <a:pt x="4253222" y="5436557"/>
                </a:cubicBezTo>
                <a:cubicBezTo>
                  <a:pt x="4249950" y="5447812"/>
                  <a:pt x="4241467" y="5456565"/>
                  <a:pt x="4229825" y="5456320"/>
                </a:cubicBezTo>
                <a:cubicBezTo>
                  <a:pt x="4215611" y="5456978"/>
                  <a:pt x="4216694" y="5443604"/>
                  <a:pt x="4214822" y="5434155"/>
                </a:cubicBezTo>
                <a:cubicBezTo>
                  <a:pt x="4200113" y="5375792"/>
                  <a:pt x="4200113" y="5375792"/>
                  <a:pt x="4150160" y="5406321"/>
                </a:cubicBezTo>
                <a:cubicBezTo>
                  <a:pt x="4132223" y="5416948"/>
                  <a:pt x="4114670" y="5424554"/>
                  <a:pt x="4094026" y="5427469"/>
                </a:cubicBezTo>
                <a:cubicBezTo>
                  <a:pt x="4072931" y="5429099"/>
                  <a:pt x="4056144" y="5430660"/>
                  <a:pt x="4039855" y="5408946"/>
                </a:cubicBezTo>
                <a:cubicBezTo>
                  <a:pt x="4014812" y="5378755"/>
                  <a:pt x="3962333" y="5385626"/>
                  <a:pt x="3927948" y="5419353"/>
                </a:cubicBezTo>
                <a:cubicBezTo>
                  <a:pt x="3922421" y="5424181"/>
                  <a:pt x="3918630" y="5429843"/>
                  <a:pt x="3912268" y="5436408"/>
                </a:cubicBezTo>
                <a:cubicBezTo>
                  <a:pt x="3896746" y="5408649"/>
                  <a:pt x="3879554" y="5384365"/>
                  <a:pt x="3845463" y="5381894"/>
                </a:cubicBezTo>
                <a:cubicBezTo>
                  <a:pt x="3814396" y="5379805"/>
                  <a:pt x="3790931" y="5395261"/>
                  <a:pt x="3765729" y="5409883"/>
                </a:cubicBezTo>
                <a:cubicBezTo>
                  <a:pt x="3760450" y="5403073"/>
                  <a:pt x="3764691" y="5398697"/>
                  <a:pt x="3765910" y="5393938"/>
                </a:cubicBezTo>
                <a:cubicBezTo>
                  <a:pt x="3781704" y="5356630"/>
                  <a:pt x="3760136" y="5328107"/>
                  <a:pt x="3718780" y="5329630"/>
                </a:cubicBezTo>
                <a:cubicBezTo>
                  <a:pt x="3676138" y="5331605"/>
                  <a:pt x="3676138" y="5331605"/>
                  <a:pt x="3675462" y="5288528"/>
                </a:cubicBezTo>
                <a:cubicBezTo>
                  <a:pt x="3674989" y="5258375"/>
                  <a:pt x="3649630" y="5235514"/>
                  <a:pt x="3619984" y="5241589"/>
                </a:cubicBezTo>
                <a:cubicBezTo>
                  <a:pt x="3604935" y="5243984"/>
                  <a:pt x="3608161" y="5257289"/>
                  <a:pt x="3608747" y="5267190"/>
                </a:cubicBezTo>
                <a:cubicBezTo>
                  <a:pt x="3610304" y="5283969"/>
                  <a:pt x="3614048" y="5302867"/>
                  <a:pt x="3596563" y="5314780"/>
                </a:cubicBezTo>
                <a:cubicBezTo>
                  <a:pt x="3584605" y="5321866"/>
                  <a:pt x="3576054" y="5326311"/>
                  <a:pt x="3574430" y="5305224"/>
                </a:cubicBezTo>
                <a:cubicBezTo>
                  <a:pt x="3568858" y="5252317"/>
                  <a:pt x="3550132" y="5240121"/>
                  <a:pt x="3499909" y="5253419"/>
                </a:cubicBezTo>
                <a:cubicBezTo>
                  <a:pt x="3436375" y="5269946"/>
                  <a:pt x="3375977" y="5266603"/>
                  <a:pt x="3315692" y="5243008"/>
                </a:cubicBezTo>
                <a:cubicBezTo>
                  <a:pt x="3285324" y="5230567"/>
                  <a:pt x="3255024" y="5222434"/>
                  <a:pt x="3221835" y="5222534"/>
                </a:cubicBezTo>
                <a:cubicBezTo>
                  <a:pt x="3204598" y="5222810"/>
                  <a:pt x="3190452" y="5227776"/>
                  <a:pt x="3181652" y="5243858"/>
                </a:cubicBezTo>
                <a:cubicBezTo>
                  <a:pt x="3173687" y="5258205"/>
                  <a:pt x="3161797" y="5269597"/>
                  <a:pt x="3144425" y="5261258"/>
                </a:cubicBezTo>
                <a:cubicBezTo>
                  <a:pt x="3126601" y="5251633"/>
                  <a:pt x="3137138" y="5236384"/>
                  <a:pt x="3142147" y="5225963"/>
                </a:cubicBezTo>
                <a:cubicBezTo>
                  <a:pt x="3154669" y="5199910"/>
                  <a:pt x="3149638" y="5181464"/>
                  <a:pt x="3132063" y="5160201"/>
                </a:cubicBezTo>
                <a:cubicBezTo>
                  <a:pt x="3063049" y="5074700"/>
                  <a:pt x="3023997" y="4975794"/>
                  <a:pt x="2992209" y="4872894"/>
                </a:cubicBezTo>
                <a:cubicBezTo>
                  <a:pt x="2975447" y="4821027"/>
                  <a:pt x="2975447" y="4821027"/>
                  <a:pt x="2922382" y="4817997"/>
                </a:cubicBezTo>
                <a:cubicBezTo>
                  <a:pt x="2874077" y="4816185"/>
                  <a:pt x="2874077" y="4816185"/>
                  <a:pt x="2852371" y="4861342"/>
                </a:cubicBezTo>
                <a:cubicBezTo>
                  <a:pt x="2837344" y="4892605"/>
                  <a:pt x="2822769" y="4925153"/>
                  <a:pt x="2799055" y="4952246"/>
                </a:cubicBezTo>
                <a:cubicBezTo>
                  <a:pt x="2786330" y="4965376"/>
                  <a:pt x="2772319" y="4978957"/>
                  <a:pt x="2750389" y="4982323"/>
                </a:cubicBezTo>
                <a:cubicBezTo>
                  <a:pt x="2748832" y="4965544"/>
                  <a:pt x="2755511" y="4951650"/>
                  <a:pt x="2759166" y="4937373"/>
                </a:cubicBezTo>
                <a:cubicBezTo>
                  <a:pt x="2766477" y="4908818"/>
                  <a:pt x="2768193" y="4880785"/>
                  <a:pt x="2758717" y="4853791"/>
                </a:cubicBezTo>
                <a:cubicBezTo>
                  <a:pt x="2754589" y="4837915"/>
                  <a:pt x="2758831" y="4833539"/>
                  <a:pt x="2773428" y="4829858"/>
                </a:cubicBezTo>
                <a:cubicBezTo>
                  <a:pt x="2788026" y="4826178"/>
                  <a:pt x="2803458" y="4820761"/>
                  <a:pt x="2813611" y="4808534"/>
                </a:cubicBezTo>
                <a:cubicBezTo>
                  <a:pt x="2819072" y="4799399"/>
                  <a:pt x="2822795" y="4789429"/>
                  <a:pt x="2820922" y="4779980"/>
                </a:cubicBezTo>
                <a:cubicBezTo>
                  <a:pt x="2816861" y="4768411"/>
                  <a:pt x="2805287" y="4772474"/>
                  <a:pt x="2796668" y="4772612"/>
                </a:cubicBezTo>
                <a:cubicBezTo>
                  <a:pt x="2738910" y="4772674"/>
                  <a:pt x="2681603" y="4774021"/>
                  <a:pt x="2622107" y="4773249"/>
                </a:cubicBezTo>
                <a:lnTo>
                  <a:pt x="2591932" y="4771776"/>
                </a:lnTo>
                <a:lnTo>
                  <a:pt x="2581363" y="4784316"/>
                </a:lnTo>
                <a:cubicBezTo>
                  <a:pt x="2571376" y="4791016"/>
                  <a:pt x="2557281" y="4791697"/>
                  <a:pt x="2533973" y="4788867"/>
                </a:cubicBezTo>
                <a:cubicBezTo>
                  <a:pt x="2506747" y="4786794"/>
                  <a:pt x="2502347" y="4789267"/>
                  <a:pt x="2494641" y="4816770"/>
                </a:cubicBezTo>
                <a:cubicBezTo>
                  <a:pt x="2487900" y="4840836"/>
                  <a:pt x="2498074" y="4864084"/>
                  <a:pt x="2502607" y="4887605"/>
                </a:cubicBezTo>
                <a:cubicBezTo>
                  <a:pt x="2510439" y="4932445"/>
                  <a:pt x="2523908" y="4977012"/>
                  <a:pt x="2530777" y="5025291"/>
                </a:cubicBezTo>
                <a:cubicBezTo>
                  <a:pt x="2534074" y="5046611"/>
                  <a:pt x="2534207" y="5072605"/>
                  <a:pt x="2526229" y="5094470"/>
                </a:cubicBezTo>
                <a:cubicBezTo>
                  <a:pt x="2521688" y="5117298"/>
                  <a:pt x="2507797" y="5133797"/>
                  <a:pt x="2476444" y="5139834"/>
                </a:cubicBezTo>
                <a:cubicBezTo>
                  <a:pt x="2488275" y="5104218"/>
                  <a:pt x="2448950" y="5085771"/>
                  <a:pt x="2456379" y="5052626"/>
                </a:cubicBezTo>
                <a:cubicBezTo>
                  <a:pt x="2435621" y="5020847"/>
                  <a:pt x="2438376" y="4984539"/>
                  <a:pt x="2428893" y="4952213"/>
                </a:cubicBezTo>
                <a:cubicBezTo>
                  <a:pt x="2417209" y="4921126"/>
                  <a:pt x="2408687" y="4885362"/>
                  <a:pt x="2404842" y="4852765"/>
                </a:cubicBezTo>
                <a:cubicBezTo>
                  <a:pt x="2399900" y="4797610"/>
                  <a:pt x="2345447" y="4793459"/>
                  <a:pt x="2313953" y="4819852"/>
                </a:cubicBezTo>
                <a:cubicBezTo>
                  <a:pt x="2307352" y="4823562"/>
                  <a:pt x="2305426" y="4830439"/>
                  <a:pt x="2305700" y="4836077"/>
                </a:cubicBezTo>
                <a:cubicBezTo>
                  <a:pt x="2303773" y="4842953"/>
                  <a:pt x="2307486" y="4849557"/>
                  <a:pt x="2307760" y="4855197"/>
                </a:cubicBezTo>
                <a:cubicBezTo>
                  <a:pt x="2301982" y="4875825"/>
                  <a:pt x="2291528" y="4893287"/>
                  <a:pt x="2273652" y="4897541"/>
                </a:cubicBezTo>
                <a:cubicBezTo>
                  <a:pt x="2253574" y="4903035"/>
                  <a:pt x="2241475" y="4886661"/>
                  <a:pt x="2229651" y="4875929"/>
                </a:cubicBezTo>
                <a:cubicBezTo>
                  <a:pt x="2223740" y="4870562"/>
                  <a:pt x="2222228" y="4862722"/>
                  <a:pt x="2219754" y="4858320"/>
                </a:cubicBezTo>
                <a:cubicBezTo>
                  <a:pt x="2192808" y="4815533"/>
                  <a:pt x="2150045" y="4796122"/>
                  <a:pt x="2105490" y="4809581"/>
                </a:cubicBezTo>
                <a:cubicBezTo>
                  <a:pt x="2095451" y="4812326"/>
                  <a:pt x="2084449" y="4818511"/>
                  <a:pt x="2075923" y="4829098"/>
                </a:cubicBezTo>
                <a:cubicBezTo>
                  <a:pt x="2054741" y="4858383"/>
                  <a:pt x="2019261" y="4872533"/>
                  <a:pt x="1995879" y="4903056"/>
                </a:cubicBezTo>
                <a:cubicBezTo>
                  <a:pt x="1992718" y="4907729"/>
                  <a:pt x="1978003" y="4907311"/>
                  <a:pt x="1971127" y="4905382"/>
                </a:cubicBezTo>
                <a:cubicBezTo>
                  <a:pt x="1957377" y="4901526"/>
                  <a:pt x="1943627" y="4897668"/>
                  <a:pt x="1929602" y="4888172"/>
                </a:cubicBezTo>
                <a:cubicBezTo>
                  <a:pt x="1917777" y="4877438"/>
                  <a:pt x="1908976" y="4882386"/>
                  <a:pt x="1900724" y="4898612"/>
                </a:cubicBezTo>
                <a:cubicBezTo>
                  <a:pt x="1899761" y="4902049"/>
                  <a:pt x="1900035" y="4907689"/>
                  <a:pt x="1896871" y="4912363"/>
                </a:cubicBezTo>
                <a:cubicBezTo>
                  <a:pt x="1891507" y="4918275"/>
                  <a:pt x="1883944" y="4925423"/>
                  <a:pt x="1877068" y="4923495"/>
                </a:cubicBezTo>
                <a:cubicBezTo>
                  <a:pt x="1865518" y="4918402"/>
                  <a:pt x="1869644" y="4910289"/>
                  <a:pt x="1870333" y="4901212"/>
                </a:cubicBezTo>
                <a:cubicBezTo>
                  <a:pt x="1875838" y="4874945"/>
                  <a:pt x="1893855" y="4850334"/>
                  <a:pt x="1885608" y="4820209"/>
                </a:cubicBezTo>
                <a:cubicBezTo>
                  <a:pt x="1882860" y="4810168"/>
                  <a:pt x="1874473" y="4800399"/>
                  <a:pt x="1867872" y="4804109"/>
                </a:cubicBezTo>
                <a:cubicBezTo>
                  <a:pt x="1856871" y="4810294"/>
                  <a:pt x="1844630" y="4814276"/>
                  <a:pt x="1837342" y="4827064"/>
                </a:cubicBezTo>
                <a:cubicBezTo>
                  <a:pt x="1832253" y="4838614"/>
                  <a:pt x="1815886" y="4850711"/>
                  <a:pt x="1799662" y="4842451"/>
                </a:cubicBezTo>
                <a:cubicBezTo>
                  <a:pt x="1782199" y="4831991"/>
                  <a:pt x="1762537" y="4822766"/>
                  <a:pt x="1758003" y="4799247"/>
                </a:cubicBezTo>
                <a:cubicBezTo>
                  <a:pt x="1758965" y="4795808"/>
                  <a:pt x="1769967" y="4789623"/>
                  <a:pt x="1769692" y="4783984"/>
                </a:cubicBezTo>
                <a:cubicBezTo>
                  <a:pt x="1765706" y="4771742"/>
                  <a:pt x="1760484" y="4757298"/>
                  <a:pt x="1743295" y="4752477"/>
                </a:cubicBezTo>
                <a:cubicBezTo>
                  <a:pt x="1699843" y="4742143"/>
                  <a:pt x="1659281" y="4721494"/>
                  <a:pt x="1616518" y="4702082"/>
                </a:cubicBezTo>
                <a:cubicBezTo>
                  <a:pt x="1589980" y="4690930"/>
                  <a:pt x="1563302" y="4700133"/>
                  <a:pt x="1541847" y="4723780"/>
                </a:cubicBezTo>
                <a:cubicBezTo>
                  <a:pt x="1515028" y="4753336"/>
                  <a:pt x="1513791" y="4751137"/>
                  <a:pt x="1482305" y="4731179"/>
                </a:cubicBezTo>
                <a:cubicBezTo>
                  <a:pt x="1468280" y="4721683"/>
                  <a:pt x="1460166" y="4717553"/>
                  <a:pt x="1473783" y="4695417"/>
                </a:cubicBezTo>
                <a:cubicBezTo>
                  <a:pt x="1493726" y="4663929"/>
                  <a:pt x="1488645" y="4629131"/>
                  <a:pt x="1468846" y="4593913"/>
                </a:cubicBezTo>
                <a:cubicBezTo>
                  <a:pt x="1444102" y="4549890"/>
                  <a:pt x="1408904" y="4523329"/>
                  <a:pt x="1363940" y="4505154"/>
                </a:cubicBezTo>
                <a:cubicBezTo>
                  <a:pt x="1355828" y="4501025"/>
                  <a:pt x="1348953" y="4499096"/>
                  <a:pt x="1341662" y="4511882"/>
                </a:cubicBezTo>
                <a:cubicBezTo>
                  <a:pt x="1330247" y="4532784"/>
                  <a:pt x="1307968" y="4539514"/>
                  <a:pt x="1289128" y="4547206"/>
                </a:cubicBezTo>
                <a:cubicBezTo>
                  <a:pt x="1263686" y="4558610"/>
                  <a:pt x="1224087" y="4534523"/>
                  <a:pt x="1221480" y="4504127"/>
                </a:cubicBezTo>
                <a:cubicBezTo>
                  <a:pt x="1218870" y="4473732"/>
                  <a:pt x="1214062" y="4444570"/>
                  <a:pt x="1220530" y="4414866"/>
                </a:cubicBezTo>
                <a:cubicBezTo>
                  <a:pt x="1223419" y="4404551"/>
                  <a:pt x="1225345" y="4397676"/>
                  <a:pt x="1239097" y="4401534"/>
                </a:cubicBezTo>
                <a:cubicBezTo>
                  <a:pt x="1249407" y="4404427"/>
                  <a:pt x="1253261" y="4390675"/>
                  <a:pt x="1251750" y="4382834"/>
                </a:cubicBezTo>
                <a:cubicBezTo>
                  <a:pt x="1251202" y="4371557"/>
                  <a:pt x="1255052" y="4357804"/>
                  <a:pt x="1254504" y="4346526"/>
                </a:cubicBezTo>
                <a:cubicBezTo>
                  <a:pt x="1251755" y="4336486"/>
                  <a:pt x="1238969" y="4329190"/>
                  <a:pt x="1230581" y="4319421"/>
                </a:cubicBezTo>
                <a:cubicBezTo>
                  <a:pt x="1216765" y="4302566"/>
                  <a:pt x="1202948" y="4285711"/>
                  <a:pt x="1186758" y="4272364"/>
                </a:cubicBezTo>
                <a:lnTo>
                  <a:pt x="1175214" y="4264939"/>
                </a:lnTo>
                <a:lnTo>
                  <a:pt x="1161833" y="4266023"/>
                </a:lnTo>
                <a:cubicBezTo>
                  <a:pt x="1154415" y="4265067"/>
                  <a:pt x="1147356" y="4262915"/>
                  <a:pt x="1140837" y="4258967"/>
                </a:cubicBezTo>
                <a:lnTo>
                  <a:pt x="1128185" y="4246273"/>
                </a:lnTo>
                <a:lnTo>
                  <a:pt x="1114189" y="4244360"/>
                </a:lnTo>
                <a:cubicBezTo>
                  <a:pt x="1109687" y="4244719"/>
                  <a:pt x="1105528" y="4246333"/>
                  <a:pt x="1101745" y="4249907"/>
                </a:cubicBezTo>
                <a:cubicBezTo>
                  <a:pt x="1097344" y="4252381"/>
                  <a:pt x="1093356" y="4251725"/>
                  <a:pt x="1089334" y="4250366"/>
                </a:cubicBezTo>
                <a:lnTo>
                  <a:pt x="1081819" y="4248119"/>
                </a:lnTo>
                <a:lnTo>
                  <a:pt x="1066120" y="4264125"/>
                </a:lnTo>
                <a:cubicBezTo>
                  <a:pt x="1059898" y="4273698"/>
                  <a:pt x="1055110" y="4284226"/>
                  <a:pt x="1050323" y="4294755"/>
                </a:cubicBezTo>
                <a:cubicBezTo>
                  <a:pt x="1036917" y="4327300"/>
                  <a:pt x="1015857" y="4348360"/>
                  <a:pt x="983313" y="4357938"/>
                </a:cubicBezTo>
                <a:cubicBezTo>
                  <a:pt x="975658" y="4350281"/>
                  <a:pt x="968002" y="4342625"/>
                  <a:pt x="960346" y="4334969"/>
                </a:cubicBezTo>
                <a:cubicBezTo>
                  <a:pt x="971834" y="4319654"/>
                  <a:pt x="985236" y="4306251"/>
                  <a:pt x="1002467" y="4292849"/>
                </a:cubicBezTo>
                <a:cubicBezTo>
                  <a:pt x="1013954" y="4281362"/>
                  <a:pt x="1027355" y="4271788"/>
                  <a:pt x="1033100" y="4258387"/>
                </a:cubicBezTo>
                <a:cubicBezTo>
                  <a:pt x="1065652" y="4210525"/>
                  <a:pt x="1052257" y="4177986"/>
                  <a:pt x="998661" y="4158853"/>
                </a:cubicBezTo>
                <a:cubicBezTo>
                  <a:pt x="958462" y="4149287"/>
                  <a:pt x="954636" y="4141631"/>
                  <a:pt x="956556" y="4105261"/>
                </a:cubicBezTo>
                <a:cubicBezTo>
                  <a:pt x="960392" y="4063146"/>
                  <a:pt x="946994" y="4049748"/>
                  <a:pt x="904879" y="4057413"/>
                </a:cubicBezTo>
                <a:cubicBezTo>
                  <a:pt x="899136" y="4059328"/>
                  <a:pt x="891479" y="4063158"/>
                  <a:pt x="885736" y="4065073"/>
                </a:cubicBezTo>
                <a:cubicBezTo>
                  <a:pt x="843619" y="4080393"/>
                  <a:pt x="822567" y="4059341"/>
                  <a:pt x="818745" y="4013399"/>
                </a:cubicBezTo>
                <a:cubicBezTo>
                  <a:pt x="820662" y="4000000"/>
                  <a:pt x="822578" y="3986599"/>
                  <a:pt x="826409" y="3971284"/>
                </a:cubicBezTo>
                <a:cubicBezTo>
                  <a:pt x="834075" y="3917683"/>
                  <a:pt x="847483" y="3865997"/>
                  <a:pt x="870463" y="3816223"/>
                </a:cubicBezTo>
                <a:cubicBezTo>
                  <a:pt x="887698" y="3779849"/>
                  <a:pt x="883874" y="3753050"/>
                  <a:pt x="849420" y="3733913"/>
                </a:cubicBezTo>
                <a:cubicBezTo>
                  <a:pt x="845592" y="3730085"/>
                  <a:pt x="841764" y="3726257"/>
                  <a:pt x="837936" y="3722429"/>
                </a:cubicBezTo>
                <a:cubicBezTo>
                  <a:pt x="820712" y="3697547"/>
                  <a:pt x="820715" y="3682233"/>
                  <a:pt x="847517" y="3670743"/>
                </a:cubicBezTo>
                <a:lnTo>
                  <a:pt x="871187" y="3654468"/>
                </a:lnTo>
                <a:lnTo>
                  <a:pt x="862921" y="3655033"/>
                </a:lnTo>
                <a:lnTo>
                  <a:pt x="865726" y="3649731"/>
                </a:lnTo>
                <a:cubicBezTo>
                  <a:pt x="872742" y="3631304"/>
                  <a:pt x="907125" y="3594598"/>
                  <a:pt x="920326" y="3587177"/>
                </a:cubicBezTo>
                <a:lnTo>
                  <a:pt x="925490" y="3584399"/>
                </a:lnTo>
                <a:lnTo>
                  <a:pt x="928649" y="3574777"/>
                </a:lnTo>
                <a:cubicBezTo>
                  <a:pt x="929489" y="3567001"/>
                  <a:pt x="928593" y="3559165"/>
                  <a:pt x="925932" y="3550999"/>
                </a:cubicBezTo>
                <a:lnTo>
                  <a:pt x="917654" y="3534979"/>
                </a:lnTo>
                <a:lnTo>
                  <a:pt x="912238" y="3534153"/>
                </a:lnTo>
                <a:cubicBezTo>
                  <a:pt x="905209" y="3531949"/>
                  <a:pt x="898814" y="3528302"/>
                  <a:pt x="892558" y="3527474"/>
                </a:cubicBezTo>
                <a:cubicBezTo>
                  <a:pt x="879637" y="3494184"/>
                  <a:pt x="853232" y="3509027"/>
                  <a:pt x="830681" y="3510117"/>
                </a:cubicBezTo>
                <a:cubicBezTo>
                  <a:pt x="759587" y="3512423"/>
                  <a:pt x="693717" y="3529172"/>
                  <a:pt x="626610" y="3543722"/>
                </a:cubicBezTo>
                <a:cubicBezTo>
                  <a:pt x="613133" y="3545504"/>
                  <a:pt x="597458" y="3548522"/>
                  <a:pt x="581781" y="3551541"/>
                </a:cubicBezTo>
                <a:cubicBezTo>
                  <a:pt x="560466" y="3554832"/>
                  <a:pt x="538189" y="3561561"/>
                  <a:pt x="534885" y="3586592"/>
                </a:cubicBezTo>
                <a:cubicBezTo>
                  <a:pt x="531032" y="3600343"/>
                  <a:pt x="518793" y="3604326"/>
                  <a:pt x="508756" y="3607073"/>
                </a:cubicBezTo>
                <a:cubicBezTo>
                  <a:pt x="497754" y="3613256"/>
                  <a:pt x="482766" y="3607199"/>
                  <a:pt x="473000" y="3615583"/>
                </a:cubicBezTo>
                <a:cubicBezTo>
                  <a:pt x="468600" y="3618056"/>
                  <a:pt x="454850" y="3614200"/>
                  <a:pt x="451138" y="3607596"/>
                </a:cubicBezTo>
                <a:cubicBezTo>
                  <a:pt x="431341" y="3583966"/>
                  <a:pt x="418198" y="3540301"/>
                  <a:pt x="426615" y="3498773"/>
                </a:cubicBezTo>
                <a:lnTo>
                  <a:pt x="434951" y="3478138"/>
                </a:lnTo>
                <a:lnTo>
                  <a:pt x="0" y="3478138"/>
                </a:ln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&amp; Send to Back </a:t>
            </a:r>
            <a:endParaRPr lang="ko-KR" altLang="en-US" dirty="0"/>
          </a:p>
        </p:txBody>
      </p:sp>
    </p:spTree>
    <p:extLst>
      <p:ext uri="{BB962C8B-B14F-4D97-AF65-F5344CB8AC3E}">
        <p14:creationId xmlns:p14="http://schemas.microsoft.com/office/powerpoint/2010/main" val="42451947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3_Images &amp; Contents Layout">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EB0C60AC-17D1-47A8-A33F-85C3824468D4}"/>
              </a:ext>
            </a:extLst>
          </p:cNvPr>
          <p:cNvSpPr>
            <a:spLocks noGrp="1"/>
          </p:cNvSpPr>
          <p:nvPr>
            <p:ph type="pic" sz="quarter" idx="10" hasCustomPrompt="1"/>
          </p:nvPr>
        </p:nvSpPr>
        <p:spPr>
          <a:xfrm>
            <a:off x="1" y="0"/>
            <a:ext cx="4068000" cy="3429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&amp; Send to Back</a:t>
            </a:r>
            <a:endParaRPr lang="ko-KR" altLang="en-US" dirty="0"/>
          </a:p>
        </p:txBody>
      </p:sp>
      <p:sp>
        <p:nvSpPr>
          <p:cNvPr id="3" name="그림 개체 틀 8">
            <a:extLst>
              <a:ext uri="{FF2B5EF4-FFF2-40B4-BE49-F238E27FC236}">
                <a16:creationId xmlns:a16="http://schemas.microsoft.com/office/drawing/2014/main" id="{B402172D-BBC8-4691-988A-FAE2D859BF8E}"/>
              </a:ext>
            </a:extLst>
          </p:cNvPr>
          <p:cNvSpPr>
            <a:spLocks noGrp="1"/>
          </p:cNvSpPr>
          <p:nvPr>
            <p:ph type="pic" sz="quarter" idx="11" hasCustomPrompt="1"/>
          </p:nvPr>
        </p:nvSpPr>
        <p:spPr>
          <a:xfrm>
            <a:off x="4068001" y="3429000"/>
            <a:ext cx="4068000" cy="3429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&amp; Send to Back</a:t>
            </a:r>
            <a:endParaRPr lang="ko-KR" altLang="en-US" dirty="0"/>
          </a:p>
        </p:txBody>
      </p:sp>
    </p:spTree>
    <p:extLst>
      <p:ext uri="{BB962C8B-B14F-4D97-AF65-F5344CB8AC3E}">
        <p14:creationId xmlns:p14="http://schemas.microsoft.com/office/powerpoint/2010/main" val="1327191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7170164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4372416" y="1897460"/>
            <a:ext cx="3240000" cy="3240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800617" y="2221460"/>
            <a:ext cx="2592000" cy="2592000"/>
          </a:xfrm>
          <a:prstGeom prst="rect">
            <a:avLst/>
          </a:prstGeom>
          <a:solidFill>
            <a:schemeClr val="bg1">
              <a:lumMod val="95000"/>
            </a:schemeClr>
          </a:solidFill>
          <a:ln w="38100">
            <a:solidFill>
              <a:schemeClr val="accent2"/>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8816014" y="2221460"/>
            <a:ext cx="2592000" cy="2592000"/>
          </a:xfrm>
          <a:prstGeom prst="rect">
            <a:avLst/>
          </a:prstGeom>
          <a:solidFill>
            <a:schemeClr val="bg1">
              <a:lumMod val="95000"/>
            </a:schemeClr>
          </a:solidFill>
          <a:ln w="38100">
            <a:solidFill>
              <a:schemeClr val="accent4"/>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제목 1">
            <a:extLst>
              <a:ext uri="{FF2B5EF4-FFF2-40B4-BE49-F238E27FC236}">
                <a16:creationId xmlns:a16="http://schemas.microsoft.com/office/drawing/2014/main" id="{75F8091E-F1D1-4432-A03D-CA0EF01ADACA}"/>
              </a:ext>
            </a:extLst>
          </p:cNvPr>
          <p:cNvSpPr>
            <a:spLocks noGrp="1"/>
          </p:cNvSpPr>
          <p:nvPr>
            <p:ph type="title" hasCustomPrompt="1"/>
          </p:nvPr>
        </p:nvSpPr>
        <p:spPr>
          <a:xfrm>
            <a:off x="0" y="260648"/>
            <a:ext cx="12192000" cy="504056"/>
          </a:xfrm>
          <a:prstGeom prst="rect">
            <a:avLst/>
          </a:prstGeom>
        </p:spPr>
        <p:txBody>
          <a:bodyPr anchor="ctr">
            <a:noAutofit/>
          </a:bodyPr>
          <a:lstStyle>
            <a:lvl1pPr algn="ctr">
              <a:defRPr sz="3600" b="0" baseline="0">
                <a:solidFill>
                  <a:schemeClr val="tx1">
                    <a:lumMod val="75000"/>
                    <a:lumOff val="25000"/>
                  </a:schemeClr>
                </a:solidFill>
              </a:defRPr>
            </a:lvl1pPr>
          </a:lstStyle>
          <a:p>
            <a:r>
              <a:rPr lang="en-US" altLang="ko-KR" dirty="0"/>
              <a:t>BASIC LAYOUT</a:t>
            </a:r>
            <a:endParaRPr lang="ko-KR" altLang="en-US" dirty="0"/>
          </a:p>
        </p:txBody>
      </p:sp>
      <p:sp>
        <p:nvSpPr>
          <p:cNvPr id="9" name="텍스트 개체 틀 2">
            <a:extLst>
              <a:ext uri="{FF2B5EF4-FFF2-40B4-BE49-F238E27FC236}">
                <a16:creationId xmlns:a16="http://schemas.microsoft.com/office/drawing/2014/main" id="{0B231A61-2323-46B3-86EA-6D772A043A46}"/>
              </a:ext>
            </a:extLst>
          </p:cNvPr>
          <p:cNvSpPr>
            <a:spLocks noGrp="1"/>
          </p:cNvSpPr>
          <p:nvPr>
            <p:ph type="body" sz="quarter" idx="41" hasCustomPrompt="1"/>
          </p:nvPr>
        </p:nvSpPr>
        <p:spPr>
          <a:xfrm>
            <a:off x="0" y="790582"/>
            <a:ext cx="12192000" cy="216024"/>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1200">
                <a:solidFill>
                  <a:schemeClr val="tx1">
                    <a:lumMod val="75000"/>
                    <a:lumOff val="2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2946731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B3023-DA3E-44A0-B87E-8FAF4B26C5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C87085-6AE6-43D9-9CDF-B49AAA9CD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8A70ECA-BB17-43BC-9D52-F1C0AFE238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5D75DD-1D4D-4D7A-85C9-23217262ED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F5A0EB-0206-44F5-BE82-3487A1CCD6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27E01C-8240-402B-86F3-0A7E6402CB61}"/>
              </a:ext>
            </a:extLst>
          </p:cNvPr>
          <p:cNvSpPr>
            <a:spLocks noGrp="1"/>
          </p:cNvSpPr>
          <p:nvPr>
            <p:ph type="dt" sz="half" idx="10"/>
          </p:nvPr>
        </p:nvSpPr>
        <p:spPr/>
        <p:txBody>
          <a:bodyPr/>
          <a:lstStyle/>
          <a:p>
            <a:fld id="{5D2CE8EF-B742-4F70-85D5-69ED35DEBD85}" type="datetimeFigureOut">
              <a:rPr lang="en-IN" smtClean="0"/>
              <a:t>04-10-2021</a:t>
            </a:fld>
            <a:endParaRPr lang="en-IN"/>
          </a:p>
        </p:txBody>
      </p:sp>
      <p:sp>
        <p:nvSpPr>
          <p:cNvPr id="8" name="Footer Placeholder 7">
            <a:extLst>
              <a:ext uri="{FF2B5EF4-FFF2-40B4-BE49-F238E27FC236}">
                <a16:creationId xmlns:a16="http://schemas.microsoft.com/office/drawing/2014/main" id="{602EDE7D-79E7-40BB-8AD4-CAA82392CD9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1C76A89-D4A9-4E36-BB9C-B20720CB5A93}"/>
              </a:ext>
            </a:extLst>
          </p:cNvPr>
          <p:cNvSpPr>
            <a:spLocks noGrp="1"/>
          </p:cNvSpPr>
          <p:nvPr>
            <p:ph type="sldNum" sz="quarter" idx="12"/>
          </p:nvPr>
        </p:nvSpPr>
        <p:spPr/>
        <p:txBody>
          <a:bodyPr/>
          <a:lstStyle/>
          <a:p>
            <a:fld id="{2322713B-E4D0-419E-AD8C-E5D592243AB6}" type="slidenum">
              <a:rPr lang="en-IN" smtClean="0"/>
              <a:t>‹#›</a:t>
            </a:fld>
            <a:endParaRPr lang="en-IN"/>
          </a:p>
        </p:txBody>
      </p:sp>
    </p:spTree>
    <p:extLst>
      <p:ext uri="{BB962C8B-B14F-4D97-AF65-F5344CB8AC3E}">
        <p14:creationId xmlns:p14="http://schemas.microsoft.com/office/powerpoint/2010/main" val="27526325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9197042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5941709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F5875FE7-E5ED-4E41-9EB7-B5DE447AD05E}"/>
              </a:ext>
            </a:extLst>
          </p:cNvPr>
          <p:cNvSpPr>
            <a:spLocks/>
          </p:cNvSpPr>
          <p:nvPr userDrawn="1"/>
        </p:nvSpPr>
        <p:spPr bwMode="auto">
          <a:xfrm>
            <a:off x="0" y="2596"/>
            <a:ext cx="11682484" cy="6855404"/>
          </a:xfrm>
          <a:custGeom>
            <a:avLst/>
            <a:gdLst>
              <a:gd name="connsiteX0" fmla="*/ 135716 w 11682484"/>
              <a:gd name="connsiteY0" fmla="*/ 0 h 6855404"/>
              <a:gd name="connsiteX1" fmla="*/ 1583140 w 11682484"/>
              <a:gd name="connsiteY1" fmla="*/ 1348532 h 6855404"/>
              <a:gd name="connsiteX2" fmla="*/ 11682484 w 11682484"/>
              <a:gd name="connsiteY2" fmla="*/ 4114823 h 6855404"/>
              <a:gd name="connsiteX3" fmla="*/ 11682484 w 11682484"/>
              <a:gd name="connsiteY3" fmla="*/ 6855404 h 6855404"/>
              <a:gd name="connsiteX4" fmla="*/ 9707328 w 11682484"/>
              <a:gd name="connsiteY4" fmla="*/ 6855404 h 6855404"/>
              <a:gd name="connsiteX5" fmla="*/ 9569988 w 11682484"/>
              <a:gd name="connsiteY5" fmla="*/ 6685097 h 6855404"/>
              <a:gd name="connsiteX6" fmla="*/ 5598025 w 11682484"/>
              <a:gd name="connsiteY6" fmla="*/ 3691219 h 6855404"/>
              <a:gd name="connsiteX7" fmla="*/ 2821856 w 11682484"/>
              <a:gd name="connsiteY7" fmla="*/ 3599026 h 6855404"/>
              <a:gd name="connsiteX8" fmla="*/ 63756 w 11682484"/>
              <a:gd name="connsiteY8" fmla="*/ 6602507 h 6855404"/>
              <a:gd name="connsiteX9" fmla="*/ 3589 w 11682484"/>
              <a:gd name="connsiteY9" fmla="*/ 6855404 h 6855404"/>
              <a:gd name="connsiteX10" fmla="*/ 0 w 11682484"/>
              <a:gd name="connsiteY10" fmla="*/ 6855404 h 6855404"/>
              <a:gd name="connsiteX11" fmla="*/ 0 w 11682484"/>
              <a:gd name="connsiteY11" fmla="*/ 5728147 h 6855404"/>
              <a:gd name="connsiteX12" fmla="*/ 0 w 11682484"/>
              <a:gd name="connsiteY12" fmla="*/ 1967486 h 6855404"/>
              <a:gd name="connsiteX13" fmla="*/ 0 w 11682484"/>
              <a:gd name="connsiteY13" fmla="*/ 825147 h 6855404"/>
              <a:gd name="connsiteX14" fmla="*/ 1 w 11682484"/>
              <a:gd name="connsiteY14" fmla="*/ 825147 h 6855404"/>
              <a:gd name="connsiteX15" fmla="*/ 1 w 11682484"/>
              <a:gd name="connsiteY15" fmla="*/ 479227 h 6855404"/>
              <a:gd name="connsiteX16" fmla="*/ 1 w 11682484"/>
              <a:gd name="connsiteY16" fmla="*/ 346491 h 6855404"/>
              <a:gd name="connsiteX17" fmla="*/ 2 w 11682484"/>
              <a:gd name="connsiteY17" fmla="*/ 346491 h 6855404"/>
              <a:gd name="connsiteX18" fmla="*/ 2 w 11682484"/>
              <a:gd name="connsiteY18" fmla="*/ 571 h 6855404"/>
              <a:gd name="connsiteX19" fmla="*/ 127322 w 11682484"/>
              <a:gd name="connsiteY19" fmla="*/ 31 h 685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82484" h="6855404">
                <a:moveTo>
                  <a:pt x="135716" y="0"/>
                </a:moveTo>
                <a:lnTo>
                  <a:pt x="1583140" y="1348532"/>
                </a:lnTo>
                <a:lnTo>
                  <a:pt x="11682484" y="4114823"/>
                </a:lnTo>
                <a:lnTo>
                  <a:pt x="11682484" y="6855404"/>
                </a:lnTo>
                <a:lnTo>
                  <a:pt x="9707328" y="6855404"/>
                </a:lnTo>
                <a:lnTo>
                  <a:pt x="9569988" y="6685097"/>
                </a:lnTo>
                <a:cubicBezTo>
                  <a:pt x="8411292" y="5293196"/>
                  <a:pt x="7168522" y="4300079"/>
                  <a:pt x="5598025" y="3691219"/>
                </a:cubicBezTo>
                <a:cubicBezTo>
                  <a:pt x="4810593" y="3386702"/>
                  <a:pt x="3628101" y="3319652"/>
                  <a:pt x="2821856" y="3599026"/>
                </a:cubicBezTo>
                <a:cubicBezTo>
                  <a:pt x="1476436" y="4020704"/>
                  <a:pt x="428633" y="5267408"/>
                  <a:pt x="63756" y="6602507"/>
                </a:cubicBezTo>
                <a:lnTo>
                  <a:pt x="3589" y="6855404"/>
                </a:lnTo>
                <a:lnTo>
                  <a:pt x="0" y="6855404"/>
                </a:lnTo>
                <a:lnTo>
                  <a:pt x="0" y="5728147"/>
                </a:lnTo>
                <a:lnTo>
                  <a:pt x="0" y="1967486"/>
                </a:lnTo>
                <a:lnTo>
                  <a:pt x="0" y="825147"/>
                </a:lnTo>
                <a:lnTo>
                  <a:pt x="1" y="825147"/>
                </a:lnTo>
                <a:lnTo>
                  <a:pt x="1" y="479227"/>
                </a:lnTo>
                <a:lnTo>
                  <a:pt x="1" y="346491"/>
                </a:lnTo>
                <a:lnTo>
                  <a:pt x="2" y="346491"/>
                </a:lnTo>
                <a:lnTo>
                  <a:pt x="2" y="571"/>
                </a:lnTo>
                <a:cubicBezTo>
                  <a:pt x="2" y="571"/>
                  <a:pt x="46193" y="353"/>
                  <a:pt x="127322" y="31"/>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1218F5CF-15FE-4EEB-9CE3-3FBB4D1D799E}"/>
              </a:ext>
            </a:extLst>
          </p:cNvPr>
          <p:cNvSpPr>
            <a:spLocks/>
          </p:cNvSpPr>
          <p:nvPr userDrawn="1"/>
        </p:nvSpPr>
        <p:spPr bwMode="auto">
          <a:xfrm rot="213804">
            <a:off x="-19171" y="109604"/>
            <a:ext cx="12075996" cy="2051564"/>
          </a:xfrm>
          <a:custGeom>
            <a:avLst/>
            <a:gdLst>
              <a:gd name="connsiteX0" fmla="*/ 1 w 12075996"/>
              <a:gd name="connsiteY0" fmla="*/ 264203 h 2051564"/>
              <a:gd name="connsiteX1" fmla="*/ 4242639 w 12075996"/>
              <a:gd name="connsiteY1" fmla="*/ 0 h 2051564"/>
              <a:gd name="connsiteX2" fmla="*/ 4506096 w 12075996"/>
              <a:gd name="connsiteY2" fmla="*/ 105217 h 2051564"/>
              <a:gd name="connsiteX3" fmla="*/ 7760587 w 12075996"/>
              <a:gd name="connsiteY3" fmla="*/ 1449725 h 2051564"/>
              <a:gd name="connsiteX4" fmla="*/ 12023712 w 12075996"/>
              <a:gd name="connsiteY4" fmla="*/ 181916 h 2051564"/>
              <a:gd name="connsiteX5" fmla="*/ 12075996 w 12075996"/>
              <a:gd name="connsiteY5" fmla="*/ 38560 h 2051564"/>
              <a:gd name="connsiteX6" fmla="*/ 12075996 w 12075996"/>
              <a:gd name="connsiteY6" fmla="*/ 49656 h 2051564"/>
              <a:gd name="connsiteX7" fmla="*/ 12034949 w 12075996"/>
              <a:gd name="connsiteY7" fmla="*/ 192180 h 2051564"/>
              <a:gd name="connsiteX8" fmla="*/ 7869859 w 12075996"/>
              <a:gd name="connsiteY8" fmla="*/ 1752181 h 2051564"/>
              <a:gd name="connsiteX9" fmla="*/ 3235820 w 12075996"/>
              <a:gd name="connsiteY9" fmla="*/ 242456 h 2051564"/>
              <a:gd name="connsiteX10" fmla="*/ 1558466 w 12075996"/>
              <a:gd name="connsiteY10" fmla="*/ 338976 h 2051564"/>
              <a:gd name="connsiteX11" fmla="*/ 220 w 12075996"/>
              <a:gd name="connsiteY11" fmla="*/ 450295 h 2051564"/>
              <a:gd name="connsiteX12" fmla="*/ 881 w 12075996"/>
              <a:gd name="connsiteY12" fmla="*/ 459818 h 2051564"/>
              <a:gd name="connsiteX13" fmla="*/ 0 w 12075996"/>
              <a:gd name="connsiteY13" fmla="*/ 459516 h 2051564"/>
              <a:gd name="connsiteX14" fmla="*/ 0 w 12075996"/>
              <a:gd name="connsiteY14" fmla="*/ 429248 h 2051564"/>
              <a:gd name="connsiteX15" fmla="*/ 1 w 12075996"/>
              <a:gd name="connsiteY15" fmla="*/ 429248 h 20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5996" h="2051564">
                <a:moveTo>
                  <a:pt x="1" y="264203"/>
                </a:moveTo>
                <a:lnTo>
                  <a:pt x="4242639" y="0"/>
                </a:lnTo>
                <a:lnTo>
                  <a:pt x="4506096" y="105217"/>
                </a:lnTo>
                <a:cubicBezTo>
                  <a:pt x="5593744" y="542784"/>
                  <a:pt x="6923737" y="1110296"/>
                  <a:pt x="7760587" y="1449725"/>
                </a:cubicBezTo>
                <a:cubicBezTo>
                  <a:pt x="10618004" y="2616266"/>
                  <a:pt x="11666948" y="1084938"/>
                  <a:pt x="12023712" y="181916"/>
                </a:cubicBezTo>
                <a:lnTo>
                  <a:pt x="12075996" y="38560"/>
                </a:lnTo>
                <a:lnTo>
                  <a:pt x="12075996" y="49656"/>
                </a:lnTo>
                <a:lnTo>
                  <a:pt x="12034949" y="192180"/>
                </a:lnTo>
                <a:cubicBezTo>
                  <a:pt x="11741579" y="1117741"/>
                  <a:pt x="10801203" y="2718034"/>
                  <a:pt x="7869859" y="1752181"/>
                </a:cubicBezTo>
                <a:cubicBezTo>
                  <a:pt x="6621354" y="1343948"/>
                  <a:pt x="4298591" y="526574"/>
                  <a:pt x="3235820" y="242456"/>
                </a:cubicBezTo>
                <a:cubicBezTo>
                  <a:pt x="3156415" y="232591"/>
                  <a:pt x="2347516" y="284550"/>
                  <a:pt x="1558466" y="338976"/>
                </a:cubicBezTo>
                <a:cubicBezTo>
                  <a:pt x="769418" y="393403"/>
                  <a:pt x="220" y="450295"/>
                  <a:pt x="220" y="450295"/>
                </a:cubicBezTo>
                <a:lnTo>
                  <a:pt x="881" y="459818"/>
                </a:lnTo>
                <a:lnTo>
                  <a:pt x="0" y="459516"/>
                </a:lnTo>
                <a:lnTo>
                  <a:pt x="0" y="429248"/>
                </a:lnTo>
                <a:lnTo>
                  <a:pt x="1" y="42924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 name="Freeform: Shape 9">
            <a:extLst>
              <a:ext uri="{FF2B5EF4-FFF2-40B4-BE49-F238E27FC236}">
                <a16:creationId xmlns:a16="http://schemas.microsoft.com/office/drawing/2014/main" id="{2815AE85-5663-49FF-822D-A9BCC638FE7E}"/>
              </a:ext>
            </a:extLst>
          </p:cNvPr>
          <p:cNvSpPr>
            <a:spLocks/>
          </p:cNvSpPr>
          <p:nvPr userDrawn="1"/>
        </p:nvSpPr>
        <p:spPr bwMode="auto">
          <a:xfrm>
            <a:off x="-2" y="0"/>
            <a:ext cx="12192002" cy="6858000"/>
          </a:xfrm>
          <a:custGeom>
            <a:avLst/>
            <a:gdLst>
              <a:gd name="connsiteX0" fmla="*/ 1562216 w 12192002"/>
              <a:gd name="connsiteY0" fmla="*/ 24 h 6847230"/>
              <a:gd name="connsiteX1" fmla="*/ 3242227 w 12192002"/>
              <a:gd name="connsiteY1" fmla="*/ 19898 h 6847230"/>
              <a:gd name="connsiteX2" fmla="*/ 7760587 w 12192002"/>
              <a:gd name="connsiteY2" fmla="*/ 1846920 h 6847230"/>
              <a:gd name="connsiteX3" fmla="*/ 12192002 w 12192002"/>
              <a:gd name="connsiteY3" fmla="*/ 3162 h 6847230"/>
              <a:gd name="connsiteX4" fmla="*/ 12192002 w 12192002"/>
              <a:gd name="connsiteY4" fmla="*/ 1143708 h 6847230"/>
              <a:gd name="connsiteX5" fmla="*/ 12192002 w 12192002"/>
              <a:gd name="connsiteY5" fmla="*/ 6847230 h 6847230"/>
              <a:gd name="connsiteX6" fmla="*/ 10130702 w 12192002"/>
              <a:gd name="connsiteY6" fmla="*/ 6847230 h 6847230"/>
              <a:gd name="connsiteX7" fmla="*/ 9987372 w 12192002"/>
              <a:gd name="connsiteY7" fmla="*/ 6677190 h 6847230"/>
              <a:gd name="connsiteX8" fmla="*/ 5842176 w 12192002"/>
              <a:gd name="connsiteY8" fmla="*/ 3688014 h 6847230"/>
              <a:gd name="connsiteX9" fmla="*/ 2944928 w 12192002"/>
              <a:gd name="connsiteY9" fmla="*/ 3595966 h 6847230"/>
              <a:gd name="connsiteX10" fmla="*/ 66537 w 12192002"/>
              <a:gd name="connsiteY10" fmla="*/ 6594730 h 6847230"/>
              <a:gd name="connsiteX11" fmla="*/ 3745 w 12192002"/>
              <a:gd name="connsiteY11" fmla="*/ 6847230 h 6847230"/>
              <a:gd name="connsiteX12" fmla="*/ 0 w 12192002"/>
              <a:gd name="connsiteY12" fmla="*/ 6847230 h 6847230"/>
              <a:gd name="connsiteX13" fmla="*/ 0 w 12192002"/>
              <a:gd name="connsiteY13" fmla="*/ 5721743 h 6847230"/>
              <a:gd name="connsiteX14" fmla="*/ 0 w 12192002"/>
              <a:gd name="connsiteY14" fmla="*/ 1966988 h 6847230"/>
              <a:gd name="connsiteX15" fmla="*/ 0 w 12192002"/>
              <a:gd name="connsiteY15" fmla="*/ 826443 h 6847230"/>
              <a:gd name="connsiteX16" fmla="*/ 1 w 12192002"/>
              <a:gd name="connsiteY16" fmla="*/ 826443 h 6847230"/>
              <a:gd name="connsiteX17" fmla="*/ 1 w 12192002"/>
              <a:gd name="connsiteY17" fmla="*/ 481066 h 6847230"/>
              <a:gd name="connsiteX18" fmla="*/ 1 w 12192002"/>
              <a:gd name="connsiteY18" fmla="*/ 348539 h 6847230"/>
              <a:gd name="connsiteX19" fmla="*/ 2 w 12192002"/>
              <a:gd name="connsiteY19" fmla="*/ 348539 h 6847230"/>
              <a:gd name="connsiteX20" fmla="*/ 2 w 12192002"/>
              <a:gd name="connsiteY20" fmla="*/ 3162 h 6847230"/>
              <a:gd name="connsiteX21" fmla="*/ 1562216 w 12192002"/>
              <a:gd name="connsiteY21" fmla="*/ 24 h 684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2" h="6847230">
                <a:moveTo>
                  <a:pt x="1562216" y="24"/>
                </a:moveTo>
                <a:cubicBezTo>
                  <a:pt x="2353140" y="373"/>
                  <a:pt x="3163696" y="4557"/>
                  <a:pt x="3242227" y="19898"/>
                </a:cubicBezTo>
                <a:cubicBezTo>
                  <a:pt x="4282770" y="376934"/>
                  <a:pt x="6543351" y="1353205"/>
                  <a:pt x="7760587" y="1846920"/>
                </a:cubicBezTo>
                <a:cubicBezTo>
                  <a:pt x="11661915" y="3439636"/>
                  <a:pt x="12192002" y="3162"/>
                  <a:pt x="12192002" y="3162"/>
                </a:cubicBezTo>
                <a:lnTo>
                  <a:pt x="12192002" y="1143708"/>
                </a:lnTo>
                <a:lnTo>
                  <a:pt x="12192002" y="6847230"/>
                </a:lnTo>
                <a:lnTo>
                  <a:pt x="10130702" y="6847230"/>
                </a:lnTo>
                <a:lnTo>
                  <a:pt x="9987372" y="6677190"/>
                </a:lnTo>
                <a:cubicBezTo>
                  <a:pt x="8778141" y="5287475"/>
                  <a:pt x="7481169" y="4295918"/>
                  <a:pt x="5842176" y="3688014"/>
                </a:cubicBezTo>
                <a:cubicBezTo>
                  <a:pt x="5020401" y="3383975"/>
                  <a:pt x="3786336" y="3317031"/>
                  <a:pt x="2944928" y="3595966"/>
                </a:cubicBezTo>
                <a:cubicBezTo>
                  <a:pt x="1540829" y="4016982"/>
                  <a:pt x="447327" y="5261728"/>
                  <a:pt x="66537" y="6594730"/>
                </a:cubicBezTo>
                <a:lnTo>
                  <a:pt x="3745" y="6847230"/>
                </a:lnTo>
                <a:lnTo>
                  <a:pt x="0" y="6847230"/>
                </a:lnTo>
                <a:lnTo>
                  <a:pt x="0" y="5721743"/>
                </a:lnTo>
                <a:lnTo>
                  <a:pt x="0" y="1966988"/>
                </a:lnTo>
                <a:lnTo>
                  <a:pt x="0" y="826443"/>
                </a:lnTo>
                <a:lnTo>
                  <a:pt x="1" y="826443"/>
                </a:lnTo>
                <a:lnTo>
                  <a:pt x="1" y="481066"/>
                </a:lnTo>
                <a:lnTo>
                  <a:pt x="1" y="348539"/>
                </a:lnTo>
                <a:lnTo>
                  <a:pt x="2" y="348539"/>
                </a:lnTo>
                <a:lnTo>
                  <a:pt x="2" y="3162"/>
                </a:lnTo>
                <a:cubicBezTo>
                  <a:pt x="2" y="3162"/>
                  <a:pt x="771293" y="-324"/>
                  <a:pt x="1562216" y="24"/>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ABA38739-135D-4AF4-8B9D-F28B606324BD}"/>
              </a:ext>
            </a:extLst>
          </p:cNvPr>
          <p:cNvSpPr/>
          <p:nvPr userDrawn="1"/>
        </p:nvSpPr>
        <p:spPr>
          <a:xfrm>
            <a:off x="342402" y="0"/>
            <a:ext cx="1784313" cy="6858000"/>
          </a:xfrm>
          <a:custGeom>
            <a:avLst/>
            <a:gdLst>
              <a:gd name="connsiteX0" fmla="*/ 652884 w 1784313"/>
              <a:gd name="connsiteY0" fmla="*/ 6458598 h 6858000"/>
              <a:gd name="connsiteX1" fmla="*/ 802318 w 1784313"/>
              <a:gd name="connsiteY1" fmla="*/ 6581346 h 6858000"/>
              <a:gd name="connsiteX2" fmla="*/ 857467 w 1784313"/>
              <a:gd name="connsiteY2" fmla="*/ 6627600 h 6858000"/>
              <a:gd name="connsiteX3" fmla="*/ 637290 w 1784313"/>
              <a:gd name="connsiteY3" fmla="*/ 6822898 h 6858000"/>
              <a:gd name="connsiteX4" fmla="*/ 601533 w 1784313"/>
              <a:gd name="connsiteY4" fmla="*/ 6858000 h 6858000"/>
              <a:gd name="connsiteX5" fmla="*/ 238242 w 1784313"/>
              <a:gd name="connsiteY5" fmla="*/ 6858000 h 6858000"/>
              <a:gd name="connsiteX6" fmla="*/ 298552 w 1784313"/>
              <a:gd name="connsiteY6" fmla="*/ 6787944 h 6858000"/>
              <a:gd name="connsiteX7" fmla="*/ 652884 w 1784313"/>
              <a:gd name="connsiteY7" fmla="*/ 6458598 h 6858000"/>
              <a:gd name="connsiteX8" fmla="*/ 291752 w 1784313"/>
              <a:gd name="connsiteY8" fmla="*/ 5513960 h 6858000"/>
              <a:gd name="connsiteX9" fmla="*/ 348680 w 1784313"/>
              <a:gd name="connsiteY9" fmla="*/ 5663394 h 6858000"/>
              <a:gd name="connsiteX10" fmla="*/ 428733 w 1784313"/>
              <a:gd name="connsiteY10" fmla="*/ 5787923 h 6858000"/>
              <a:gd name="connsiteX11" fmla="*/ 455418 w 1784313"/>
              <a:gd name="connsiteY11" fmla="*/ 5819944 h 6858000"/>
              <a:gd name="connsiteX12" fmla="*/ 1327117 w 1784313"/>
              <a:gd name="connsiteY12" fmla="*/ 5819944 h 6858000"/>
              <a:gd name="connsiteX13" fmla="*/ 1350243 w 1784313"/>
              <a:gd name="connsiteY13" fmla="*/ 5787923 h 6858000"/>
              <a:gd name="connsiteX14" fmla="*/ 1424960 w 1784313"/>
              <a:gd name="connsiteY14" fmla="*/ 5663394 h 6858000"/>
              <a:gd name="connsiteX15" fmla="*/ 1474771 w 1784313"/>
              <a:gd name="connsiteY15" fmla="*/ 5513960 h 6858000"/>
              <a:gd name="connsiteX16" fmla="*/ 410943 w 1784313"/>
              <a:gd name="connsiteY16" fmla="*/ 5078112 h 6858000"/>
              <a:gd name="connsiteX17" fmla="*/ 343342 w 1784313"/>
              <a:gd name="connsiteY17" fmla="*/ 5183070 h 6858000"/>
              <a:gd name="connsiteX18" fmla="*/ 282856 w 1784313"/>
              <a:gd name="connsiteY18" fmla="*/ 5360968 h 6858000"/>
              <a:gd name="connsiteX19" fmla="*/ 281078 w 1784313"/>
              <a:gd name="connsiteY19" fmla="*/ 5382316 h 6858000"/>
              <a:gd name="connsiteX20" fmla="*/ 1476551 w 1784313"/>
              <a:gd name="connsiteY20" fmla="*/ 5382316 h 6858000"/>
              <a:gd name="connsiteX21" fmla="*/ 1472993 w 1784313"/>
              <a:gd name="connsiteY21" fmla="*/ 5360968 h 6858000"/>
              <a:gd name="connsiteX22" fmla="*/ 1405392 w 1784313"/>
              <a:gd name="connsiteY22" fmla="*/ 5183070 h 6858000"/>
              <a:gd name="connsiteX23" fmla="*/ 1337791 w 1784313"/>
              <a:gd name="connsiteY23" fmla="*/ 5078112 h 6858000"/>
              <a:gd name="connsiteX24" fmla="*/ 435849 w 1784313"/>
              <a:gd name="connsiteY24" fmla="*/ 3537517 h 6858000"/>
              <a:gd name="connsiteX25" fmla="*/ 480324 w 1784313"/>
              <a:gd name="connsiteY25" fmla="*/ 3676278 h 6858000"/>
              <a:gd name="connsiteX26" fmla="*/ 540809 w 1784313"/>
              <a:gd name="connsiteY26" fmla="*/ 3800806 h 6858000"/>
              <a:gd name="connsiteX27" fmla="*/ 556819 w 1784313"/>
              <a:gd name="connsiteY27" fmla="*/ 3825712 h 6858000"/>
              <a:gd name="connsiteX28" fmla="*/ 556819 w 1784313"/>
              <a:gd name="connsiteY28" fmla="*/ 3827490 h 6858000"/>
              <a:gd name="connsiteX29" fmla="*/ 1353801 w 1784313"/>
              <a:gd name="connsiteY29" fmla="*/ 3827490 h 6858000"/>
              <a:gd name="connsiteX30" fmla="*/ 1369813 w 1784313"/>
              <a:gd name="connsiteY30" fmla="*/ 3802584 h 6858000"/>
              <a:gd name="connsiteX31" fmla="*/ 1396497 w 1784313"/>
              <a:gd name="connsiteY31" fmla="*/ 3756331 h 6858000"/>
              <a:gd name="connsiteX32" fmla="*/ 1394718 w 1784313"/>
              <a:gd name="connsiteY32" fmla="*/ 3756331 h 6858000"/>
              <a:gd name="connsiteX33" fmla="*/ 1432076 w 1784313"/>
              <a:gd name="connsiteY33" fmla="*/ 3676277 h 6858000"/>
              <a:gd name="connsiteX34" fmla="*/ 1471213 w 1784313"/>
              <a:gd name="connsiteY34" fmla="*/ 3537517 h 6858000"/>
              <a:gd name="connsiteX35" fmla="*/ 1017575 w 1784313"/>
              <a:gd name="connsiteY35" fmla="*/ 3537517 h 6858000"/>
              <a:gd name="connsiteX36" fmla="*/ 1015795 w 1784313"/>
              <a:gd name="connsiteY36" fmla="*/ 3537517 h 6858000"/>
              <a:gd name="connsiteX37" fmla="*/ 508787 w 1784313"/>
              <a:gd name="connsiteY37" fmla="*/ 3121236 h 6858000"/>
              <a:gd name="connsiteX38" fmla="*/ 464312 w 1784313"/>
              <a:gd name="connsiteY38" fmla="*/ 3194174 h 6858000"/>
              <a:gd name="connsiteX39" fmla="*/ 418059 w 1784313"/>
              <a:gd name="connsiteY39" fmla="*/ 3372072 h 6858000"/>
              <a:gd name="connsiteX40" fmla="*/ 419839 w 1784313"/>
              <a:gd name="connsiteY40" fmla="*/ 3411209 h 6858000"/>
              <a:gd name="connsiteX41" fmla="*/ 1015795 w 1784313"/>
              <a:gd name="connsiteY41" fmla="*/ 3411209 h 6858000"/>
              <a:gd name="connsiteX42" fmla="*/ 1017575 w 1784313"/>
              <a:gd name="connsiteY42" fmla="*/ 3411209 h 6858000"/>
              <a:gd name="connsiteX43" fmla="*/ 1478329 w 1784313"/>
              <a:gd name="connsiteY43" fmla="*/ 3411209 h 6858000"/>
              <a:gd name="connsiteX44" fmla="*/ 1474772 w 1784313"/>
              <a:gd name="connsiteY44" fmla="*/ 3372071 h 6858000"/>
              <a:gd name="connsiteX45" fmla="*/ 1426740 w 1784313"/>
              <a:gd name="connsiteY45" fmla="*/ 3194174 h 6858000"/>
              <a:gd name="connsiteX46" fmla="*/ 1423182 w 1784313"/>
              <a:gd name="connsiteY46" fmla="*/ 3185280 h 6858000"/>
              <a:gd name="connsiteX47" fmla="*/ 1391161 w 1784313"/>
              <a:gd name="connsiteY47" fmla="*/ 3121237 h 6858000"/>
              <a:gd name="connsiteX48" fmla="*/ 458976 w 1784313"/>
              <a:gd name="connsiteY48" fmla="*/ 1634012 h 6858000"/>
              <a:gd name="connsiteX49" fmla="*/ 498114 w 1784313"/>
              <a:gd name="connsiteY49" fmla="*/ 1794120 h 6858000"/>
              <a:gd name="connsiteX50" fmla="*/ 558599 w 1784313"/>
              <a:gd name="connsiteY50" fmla="*/ 1918648 h 6858000"/>
              <a:gd name="connsiteX51" fmla="*/ 562157 w 1784313"/>
              <a:gd name="connsiteY51" fmla="*/ 1922206 h 6858000"/>
              <a:gd name="connsiteX52" fmla="*/ 1394718 w 1784313"/>
              <a:gd name="connsiteY52" fmla="*/ 1922206 h 6858000"/>
              <a:gd name="connsiteX53" fmla="*/ 1396497 w 1784313"/>
              <a:gd name="connsiteY53" fmla="*/ 1918648 h 6858000"/>
              <a:gd name="connsiteX54" fmla="*/ 1456982 w 1784313"/>
              <a:gd name="connsiteY54" fmla="*/ 1794120 h 6858000"/>
              <a:gd name="connsiteX55" fmla="*/ 1497899 w 1784313"/>
              <a:gd name="connsiteY55" fmla="*/ 1634012 h 6858000"/>
              <a:gd name="connsiteX56" fmla="*/ 560377 w 1784313"/>
              <a:gd name="connsiteY56" fmla="*/ 1217731 h 6858000"/>
              <a:gd name="connsiteX57" fmla="*/ 519461 w 1784313"/>
              <a:gd name="connsiteY57" fmla="*/ 1294226 h 6858000"/>
              <a:gd name="connsiteX58" fmla="*/ 458976 w 1784313"/>
              <a:gd name="connsiteY58" fmla="*/ 1472124 h 6858000"/>
              <a:gd name="connsiteX59" fmla="*/ 453638 w 1784313"/>
              <a:gd name="connsiteY59" fmla="*/ 1507703 h 6858000"/>
              <a:gd name="connsiteX60" fmla="*/ 1503235 w 1784313"/>
              <a:gd name="connsiteY60" fmla="*/ 1507703 h 6858000"/>
              <a:gd name="connsiteX61" fmla="*/ 1499677 w 1784313"/>
              <a:gd name="connsiteY61" fmla="*/ 1472124 h 6858000"/>
              <a:gd name="connsiteX62" fmla="*/ 1444530 w 1784313"/>
              <a:gd name="connsiteY62" fmla="*/ 1294226 h 6858000"/>
              <a:gd name="connsiteX63" fmla="*/ 1405392 w 1784313"/>
              <a:gd name="connsiteY63" fmla="*/ 1217731 h 6858000"/>
              <a:gd name="connsiteX64" fmla="*/ 1196463 w 1784313"/>
              <a:gd name="connsiteY64" fmla="*/ 0 h 6858000"/>
              <a:gd name="connsiteX65" fmla="*/ 1527579 w 1784313"/>
              <a:gd name="connsiteY65" fmla="*/ 0 h 6858000"/>
              <a:gd name="connsiteX66" fmla="*/ 1524583 w 1784313"/>
              <a:gd name="connsiteY66" fmla="*/ 6246 h 6858000"/>
              <a:gd name="connsiteX67" fmla="*/ 1167009 w 1784313"/>
              <a:gd name="connsiteY67" fmla="*/ 467002 h 6858000"/>
              <a:gd name="connsiteX68" fmla="*/ 1149220 w 1784313"/>
              <a:gd name="connsiteY68" fmla="*/ 488350 h 6858000"/>
              <a:gd name="connsiteX69" fmla="*/ 1131430 w 1784313"/>
              <a:gd name="connsiteY69" fmla="*/ 509698 h 6858000"/>
              <a:gd name="connsiteX70" fmla="*/ 1019353 w 1784313"/>
              <a:gd name="connsiteY70" fmla="*/ 637784 h 6858000"/>
              <a:gd name="connsiteX71" fmla="*/ 957090 w 1784313"/>
              <a:gd name="connsiteY71" fmla="*/ 707163 h 6858000"/>
              <a:gd name="connsiteX72" fmla="*/ 939300 w 1784313"/>
              <a:gd name="connsiteY72" fmla="*/ 728511 h 6858000"/>
              <a:gd name="connsiteX73" fmla="*/ 921511 w 1784313"/>
              <a:gd name="connsiteY73" fmla="*/ 749859 h 6858000"/>
              <a:gd name="connsiteX74" fmla="*/ 640432 w 1784313"/>
              <a:gd name="connsiteY74" fmla="*/ 1098538 h 6858000"/>
              <a:gd name="connsiteX75" fmla="*/ 1323559 w 1784313"/>
              <a:gd name="connsiteY75" fmla="*/ 1098538 h 6858000"/>
              <a:gd name="connsiteX76" fmla="*/ 1001563 w 1784313"/>
              <a:gd name="connsiteY76" fmla="*/ 746301 h 6858000"/>
              <a:gd name="connsiteX77" fmla="*/ 1069165 w 1784313"/>
              <a:gd name="connsiteY77" fmla="*/ 669806 h 6858000"/>
              <a:gd name="connsiteX78" fmla="*/ 1175903 w 1784313"/>
              <a:gd name="connsiteY78" fmla="*/ 547056 h 6858000"/>
              <a:gd name="connsiteX79" fmla="*/ 1784313 w 1784313"/>
              <a:gd name="connsiteY79" fmla="*/ 1545063 h 6858000"/>
              <a:gd name="connsiteX80" fmla="*/ 1238168 w 1784313"/>
              <a:gd name="connsiteY80" fmla="*/ 2495036 h 6858000"/>
              <a:gd name="connsiteX81" fmla="*/ 1117198 w 1784313"/>
              <a:gd name="connsiteY81" fmla="*/ 2397192 h 6858000"/>
              <a:gd name="connsiteX82" fmla="*/ 1030027 w 1784313"/>
              <a:gd name="connsiteY82" fmla="*/ 2327813 h 6858000"/>
              <a:gd name="connsiteX83" fmla="*/ 1309327 w 1784313"/>
              <a:gd name="connsiteY83" fmla="*/ 2050292 h 6858000"/>
              <a:gd name="connsiteX84" fmla="*/ 652884 w 1784313"/>
              <a:gd name="connsiteY84" fmla="*/ 2050292 h 6858000"/>
              <a:gd name="connsiteX85" fmla="*/ 942858 w 1784313"/>
              <a:gd name="connsiteY85" fmla="*/ 2327813 h 6858000"/>
              <a:gd name="connsiteX86" fmla="*/ 964206 w 1784313"/>
              <a:gd name="connsiteY86" fmla="*/ 2345603 h 6858000"/>
              <a:gd name="connsiteX87" fmla="*/ 985554 w 1784313"/>
              <a:gd name="connsiteY87" fmla="*/ 2363392 h 6858000"/>
              <a:gd name="connsiteX88" fmla="*/ 1076281 w 1784313"/>
              <a:gd name="connsiteY88" fmla="*/ 2436330 h 6858000"/>
              <a:gd name="connsiteX89" fmla="*/ 1193693 w 1784313"/>
              <a:gd name="connsiteY89" fmla="*/ 2530616 h 6858000"/>
              <a:gd name="connsiteX90" fmla="*/ 1215041 w 1784313"/>
              <a:gd name="connsiteY90" fmla="*/ 2548406 h 6858000"/>
              <a:gd name="connsiteX91" fmla="*/ 1236389 w 1784313"/>
              <a:gd name="connsiteY91" fmla="*/ 2566196 h 6858000"/>
              <a:gd name="connsiteX92" fmla="*/ 1718492 w 1784313"/>
              <a:gd name="connsiteY92" fmla="*/ 3187058 h 6858000"/>
              <a:gd name="connsiteX93" fmla="*/ 1716713 w 1784313"/>
              <a:gd name="connsiteY93" fmla="*/ 3187058 h 6858000"/>
              <a:gd name="connsiteX94" fmla="*/ 1755850 w 1784313"/>
              <a:gd name="connsiteY94" fmla="*/ 3445010 h 6858000"/>
              <a:gd name="connsiteX95" fmla="*/ 1693587 w 1784313"/>
              <a:gd name="connsiteY95" fmla="*/ 3756331 h 6858000"/>
              <a:gd name="connsiteX96" fmla="*/ 1695365 w 1784313"/>
              <a:gd name="connsiteY96" fmla="*/ 3756331 h 6858000"/>
              <a:gd name="connsiteX97" fmla="*/ 1152777 w 1784313"/>
              <a:gd name="connsiteY97" fmla="*/ 4414552 h 6858000"/>
              <a:gd name="connsiteX98" fmla="*/ 1131430 w 1784313"/>
              <a:gd name="connsiteY98" fmla="*/ 4432342 h 6858000"/>
              <a:gd name="connsiteX99" fmla="*/ 1110082 w 1784313"/>
              <a:gd name="connsiteY99" fmla="*/ 4450132 h 6858000"/>
              <a:gd name="connsiteX100" fmla="*/ 935742 w 1784313"/>
              <a:gd name="connsiteY100" fmla="*/ 4590672 h 6858000"/>
              <a:gd name="connsiteX101" fmla="*/ 901941 w 1784313"/>
              <a:gd name="connsiteY101" fmla="*/ 4617356 h 6858000"/>
              <a:gd name="connsiteX102" fmla="*/ 878815 w 1784313"/>
              <a:gd name="connsiteY102" fmla="*/ 4635145 h 6858000"/>
              <a:gd name="connsiteX103" fmla="*/ 857467 w 1784313"/>
              <a:gd name="connsiteY103" fmla="*/ 4652935 h 6858000"/>
              <a:gd name="connsiteX104" fmla="*/ 524797 w 1784313"/>
              <a:gd name="connsiteY104" fmla="*/ 4946467 h 6858000"/>
              <a:gd name="connsiteX105" fmla="*/ 1234610 w 1784313"/>
              <a:gd name="connsiteY105" fmla="*/ 4946467 h 6858000"/>
              <a:gd name="connsiteX106" fmla="*/ 948194 w 1784313"/>
              <a:gd name="connsiteY106" fmla="*/ 4656493 h 6858000"/>
              <a:gd name="connsiteX107" fmla="*/ 980216 w 1784313"/>
              <a:gd name="connsiteY107" fmla="*/ 4631587 h 6858000"/>
              <a:gd name="connsiteX108" fmla="*/ 1154556 w 1784313"/>
              <a:gd name="connsiteY108" fmla="*/ 4489269 h 6858000"/>
              <a:gd name="connsiteX109" fmla="*/ 1761188 w 1784313"/>
              <a:gd name="connsiteY109" fmla="*/ 5435685 h 6858000"/>
              <a:gd name="connsiteX110" fmla="*/ 1149220 w 1784313"/>
              <a:gd name="connsiteY110" fmla="*/ 6382101 h 6858000"/>
              <a:gd name="connsiteX111" fmla="*/ 1074503 w 1784313"/>
              <a:gd name="connsiteY111" fmla="*/ 6319838 h 6858000"/>
              <a:gd name="connsiteX112" fmla="*/ 944636 w 1784313"/>
              <a:gd name="connsiteY112" fmla="*/ 6213099 h 6858000"/>
              <a:gd name="connsiteX113" fmla="*/ 1216821 w 1784313"/>
              <a:gd name="connsiteY113" fmla="*/ 5953368 h 6858000"/>
              <a:gd name="connsiteX114" fmla="*/ 572831 w 1784313"/>
              <a:gd name="connsiteY114" fmla="*/ 5953368 h 6858000"/>
              <a:gd name="connsiteX115" fmla="*/ 857467 w 1784313"/>
              <a:gd name="connsiteY115" fmla="*/ 6213099 h 6858000"/>
              <a:gd name="connsiteX116" fmla="*/ 878815 w 1784313"/>
              <a:gd name="connsiteY116" fmla="*/ 6230889 h 6858000"/>
              <a:gd name="connsiteX117" fmla="*/ 900163 w 1784313"/>
              <a:gd name="connsiteY117" fmla="*/ 6248679 h 6858000"/>
              <a:gd name="connsiteX118" fmla="*/ 1031807 w 1784313"/>
              <a:gd name="connsiteY118" fmla="*/ 6358975 h 6858000"/>
              <a:gd name="connsiteX119" fmla="*/ 1104744 w 1784313"/>
              <a:gd name="connsiteY119" fmla="*/ 6419461 h 6858000"/>
              <a:gd name="connsiteX120" fmla="*/ 1126092 w 1784313"/>
              <a:gd name="connsiteY120" fmla="*/ 6437250 h 6858000"/>
              <a:gd name="connsiteX121" fmla="*/ 1147440 w 1784313"/>
              <a:gd name="connsiteY121" fmla="*/ 6455040 h 6858000"/>
              <a:gd name="connsiteX122" fmla="*/ 1456655 w 1784313"/>
              <a:gd name="connsiteY122" fmla="*/ 6730940 h 6858000"/>
              <a:gd name="connsiteX123" fmla="*/ 1574943 w 1784313"/>
              <a:gd name="connsiteY123" fmla="*/ 6858000 h 6858000"/>
              <a:gd name="connsiteX124" fmla="*/ 1205808 w 1784313"/>
              <a:gd name="connsiteY124" fmla="*/ 6858000 h 6858000"/>
              <a:gd name="connsiteX125" fmla="*/ 1110361 w 1784313"/>
              <a:gd name="connsiteY125" fmla="*/ 6768562 h 6858000"/>
              <a:gd name="connsiteX126" fmla="*/ 941078 w 1784313"/>
              <a:gd name="connsiteY126" fmla="*/ 6624042 h 6858000"/>
              <a:gd name="connsiteX127" fmla="*/ 919730 w 1784313"/>
              <a:gd name="connsiteY127" fmla="*/ 6606252 h 6858000"/>
              <a:gd name="connsiteX128" fmla="*/ 898383 w 1784313"/>
              <a:gd name="connsiteY128" fmla="*/ 6588462 h 6858000"/>
              <a:gd name="connsiteX129" fmla="*/ 839677 w 1784313"/>
              <a:gd name="connsiteY129" fmla="*/ 6540431 h 6858000"/>
              <a:gd name="connsiteX130" fmla="*/ 693801 w 1784313"/>
              <a:gd name="connsiteY130" fmla="*/ 6419461 h 6858000"/>
              <a:gd name="connsiteX131" fmla="*/ 672454 w 1784313"/>
              <a:gd name="connsiteY131" fmla="*/ 6401671 h 6858000"/>
              <a:gd name="connsiteX132" fmla="*/ 651106 w 1784313"/>
              <a:gd name="connsiteY132" fmla="*/ 6383881 h 6858000"/>
              <a:gd name="connsiteX133" fmla="*/ 0 w 1784313"/>
              <a:gd name="connsiteY133" fmla="*/ 5416117 h 6858000"/>
              <a:gd name="connsiteX134" fmla="*/ 672454 w 1784313"/>
              <a:gd name="connsiteY134" fmla="*/ 4462585 h 6858000"/>
              <a:gd name="connsiteX135" fmla="*/ 693801 w 1784313"/>
              <a:gd name="connsiteY135" fmla="*/ 4444796 h 6858000"/>
              <a:gd name="connsiteX136" fmla="*/ 715149 w 1784313"/>
              <a:gd name="connsiteY136" fmla="*/ 4427006 h 6858000"/>
              <a:gd name="connsiteX137" fmla="*/ 752506 w 1784313"/>
              <a:gd name="connsiteY137" fmla="*/ 4396762 h 6858000"/>
              <a:gd name="connsiteX138" fmla="*/ 923288 w 1784313"/>
              <a:gd name="connsiteY138" fmla="*/ 4259782 h 6858000"/>
              <a:gd name="connsiteX139" fmla="*/ 944636 w 1784313"/>
              <a:gd name="connsiteY139" fmla="*/ 4241992 h 6858000"/>
              <a:gd name="connsiteX140" fmla="*/ 965984 w 1784313"/>
              <a:gd name="connsiteY140" fmla="*/ 4224202 h 6858000"/>
              <a:gd name="connsiteX141" fmla="*/ 1257736 w 1784313"/>
              <a:gd name="connsiteY141" fmla="*/ 3944902 h 6858000"/>
              <a:gd name="connsiteX142" fmla="*/ 642210 w 1784313"/>
              <a:gd name="connsiteY142" fmla="*/ 3944902 h 6858000"/>
              <a:gd name="connsiteX143" fmla="*/ 882373 w 1784313"/>
              <a:gd name="connsiteY143" fmla="*/ 4220645 h 6858000"/>
              <a:gd name="connsiteX144" fmla="*/ 711591 w 1784313"/>
              <a:gd name="connsiteY144" fmla="*/ 4357625 h 6858000"/>
              <a:gd name="connsiteX145" fmla="*/ 674232 w 1784313"/>
              <a:gd name="connsiteY145" fmla="*/ 4387868 h 6858000"/>
              <a:gd name="connsiteX146" fmla="*/ 138760 w 1784313"/>
              <a:gd name="connsiteY146" fmla="*/ 3366735 h 6858000"/>
              <a:gd name="connsiteX147" fmla="*/ 727601 w 1784313"/>
              <a:gd name="connsiteY147" fmla="*/ 2555522 h 6858000"/>
              <a:gd name="connsiteX148" fmla="*/ 850351 w 1784313"/>
              <a:gd name="connsiteY148" fmla="*/ 2655145 h 6858000"/>
              <a:gd name="connsiteX149" fmla="*/ 937520 w 1784313"/>
              <a:gd name="connsiteY149" fmla="*/ 2724524 h 6858000"/>
              <a:gd name="connsiteX150" fmla="*/ 619084 w 1784313"/>
              <a:gd name="connsiteY150" fmla="*/ 2991370 h 6858000"/>
              <a:gd name="connsiteX151" fmla="*/ 1307548 w 1784313"/>
              <a:gd name="connsiteY151" fmla="*/ 2991370 h 6858000"/>
              <a:gd name="connsiteX152" fmla="*/ 1030027 w 1784313"/>
              <a:gd name="connsiteY152" fmla="*/ 2726303 h 6858000"/>
              <a:gd name="connsiteX153" fmla="*/ 1008679 w 1784313"/>
              <a:gd name="connsiteY153" fmla="*/ 2708514 h 6858000"/>
              <a:gd name="connsiteX154" fmla="*/ 985553 w 1784313"/>
              <a:gd name="connsiteY154" fmla="*/ 2690724 h 6858000"/>
              <a:gd name="connsiteX155" fmla="*/ 893047 w 1784313"/>
              <a:gd name="connsiteY155" fmla="*/ 2616007 h 6858000"/>
              <a:gd name="connsiteX156" fmla="*/ 775634 w 1784313"/>
              <a:gd name="connsiteY156" fmla="*/ 2521720 h 6858000"/>
              <a:gd name="connsiteX157" fmla="*/ 754286 w 1784313"/>
              <a:gd name="connsiteY157" fmla="*/ 2503931 h 6858000"/>
              <a:gd name="connsiteX158" fmla="*/ 732939 w 1784313"/>
              <a:gd name="connsiteY158" fmla="*/ 2486141 h 6858000"/>
              <a:gd name="connsiteX159" fmla="*/ 177898 w 1784313"/>
              <a:gd name="connsiteY159" fmla="*/ 1537947 h 6858000"/>
              <a:gd name="connsiteX160" fmla="*/ 732939 w 1784313"/>
              <a:gd name="connsiteY160" fmla="*/ 557729 h 6858000"/>
              <a:gd name="connsiteX161" fmla="*/ 750728 w 1784313"/>
              <a:gd name="connsiteY161" fmla="*/ 536382 h 6858000"/>
              <a:gd name="connsiteX162" fmla="*/ 768518 w 1784313"/>
              <a:gd name="connsiteY162" fmla="*/ 515034 h 6858000"/>
              <a:gd name="connsiteX163" fmla="*/ 804098 w 1784313"/>
              <a:gd name="connsiteY163" fmla="*/ 475896 h 6858000"/>
              <a:gd name="connsiteX164" fmla="*/ 942858 w 1784313"/>
              <a:gd name="connsiteY164" fmla="*/ 317568 h 6858000"/>
              <a:gd name="connsiteX165" fmla="*/ 960648 w 1784313"/>
              <a:gd name="connsiteY165" fmla="*/ 296221 h 6858000"/>
              <a:gd name="connsiteX166" fmla="*/ 978438 w 1784313"/>
              <a:gd name="connsiteY166" fmla="*/ 274873 h 6858000"/>
              <a:gd name="connsiteX167" fmla="*/ 1141881 w 1784313"/>
              <a:gd name="connsiteY167" fmla="*/ 75850 h 6858000"/>
              <a:gd name="connsiteX168" fmla="*/ 293257 w 1784313"/>
              <a:gd name="connsiteY168" fmla="*/ 0 h 6858000"/>
              <a:gd name="connsiteX169" fmla="*/ 612950 w 1784313"/>
              <a:gd name="connsiteY169" fmla="*/ 0 h 6858000"/>
              <a:gd name="connsiteX170" fmla="*/ 687130 w 1784313"/>
              <a:gd name="connsiteY170" fmla="*/ 82299 h 6858000"/>
              <a:gd name="connsiteX171" fmla="*/ 898384 w 1784313"/>
              <a:gd name="connsiteY171" fmla="*/ 278431 h 6858000"/>
              <a:gd name="connsiteX172" fmla="*/ 754286 w 1784313"/>
              <a:gd name="connsiteY172" fmla="*/ 443875 h 6858000"/>
              <a:gd name="connsiteX173" fmla="*/ 725823 w 1784313"/>
              <a:gd name="connsiteY173" fmla="*/ 477677 h 6858000"/>
              <a:gd name="connsiteX174" fmla="*/ 295310 w 1784313"/>
              <a:gd name="connsiteY174" fmla="*/ 4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784313" h="6858000">
                <a:moveTo>
                  <a:pt x="652884" y="6458598"/>
                </a:moveTo>
                <a:cubicBezTo>
                  <a:pt x="700917" y="6499513"/>
                  <a:pt x="750728" y="6540431"/>
                  <a:pt x="802318" y="6581346"/>
                </a:cubicBezTo>
                <a:cubicBezTo>
                  <a:pt x="820108" y="6597358"/>
                  <a:pt x="839677" y="6611590"/>
                  <a:pt x="857467" y="6627600"/>
                </a:cubicBezTo>
                <a:cubicBezTo>
                  <a:pt x="780526" y="6693422"/>
                  <a:pt x="705920" y="6758466"/>
                  <a:pt x="637290" y="6822898"/>
                </a:cubicBezTo>
                <a:lnTo>
                  <a:pt x="601533" y="6858000"/>
                </a:lnTo>
                <a:lnTo>
                  <a:pt x="238242" y="6858000"/>
                </a:lnTo>
                <a:lnTo>
                  <a:pt x="298552" y="6787944"/>
                </a:lnTo>
                <a:cubicBezTo>
                  <a:pt x="403466" y="6675160"/>
                  <a:pt x="526799" y="6566004"/>
                  <a:pt x="652884" y="6458598"/>
                </a:cubicBezTo>
                <a:close/>
                <a:moveTo>
                  <a:pt x="291752" y="5513960"/>
                </a:moveTo>
                <a:cubicBezTo>
                  <a:pt x="302426" y="5563772"/>
                  <a:pt x="321994" y="5613583"/>
                  <a:pt x="348680" y="5663394"/>
                </a:cubicBezTo>
                <a:cubicBezTo>
                  <a:pt x="370027" y="5704312"/>
                  <a:pt x="398491" y="5747007"/>
                  <a:pt x="428733" y="5787923"/>
                </a:cubicBezTo>
                <a:cubicBezTo>
                  <a:pt x="435849" y="5798597"/>
                  <a:pt x="444744" y="5809270"/>
                  <a:pt x="455418" y="5819944"/>
                </a:cubicBezTo>
                <a:lnTo>
                  <a:pt x="1327117" y="5819944"/>
                </a:lnTo>
                <a:cubicBezTo>
                  <a:pt x="1334233" y="5809270"/>
                  <a:pt x="1343127" y="5798597"/>
                  <a:pt x="1350243" y="5787923"/>
                </a:cubicBezTo>
                <a:cubicBezTo>
                  <a:pt x="1380487" y="5747007"/>
                  <a:pt x="1405392" y="5706090"/>
                  <a:pt x="1424960" y="5663394"/>
                </a:cubicBezTo>
                <a:cubicBezTo>
                  <a:pt x="1448088" y="5613583"/>
                  <a:pt x="1465878" y="5563772"/>
                  <a:pt x="1474771" y="5513960"/>
                </a:cubicBezTo>
                <a:close/>
                <a:moveTo>
                  <a:pt x="410943" y="5078112"/>
                </a:moveTo>
                <a:cubicBezTo>
                  <a:pt x="386037" y="5111911"/>
                  <a:pt x="362911" y="5147491"/>
                  <a:pt x="343342" y="5183070"/>
                </a:cubicBezTo>
                <a:cubicBezTo>
                  <a:pt x="311320" y="5239998"/>
                  <a:pt x="291752" y="5300483"/>
                  <a:pt x="282856" y="5360968"/>
                </a:cubicBezTo>
                <a:cubicBezTo>
                  <a:pt x="281079" y="5368084"/>
                  <a:pt x="281079" y="5375200"/>
                  <a:pt x="281078" y="5382316"/>
                </a:cubicBezTo>
                <a:lnTo>
                  <a:pt x="1476551" y="5382316"/>
                </a:lnTo>
                <a:cubicBezTo>
                  <a:pt x="1474771" y="5375200"/>
                  <a:pt x="1474771" y="5368084"/>
                  <a:pt x="1472993" y="5360968"/>
                </a:cubicBezTo>
                <a:cubicBezTo>
                  <a:pt x="1460540" y="5302263"/>
                  <a:pt x="1437414" y="5241778"/>
                  <a:pt x="1405392" y="5183070"/>
                </a:cubicBezTo>
                <a:cubicBezTo>
                  <a:pt x="1385823" y="5147491"/>
                  <a:pt x="1362697" y="5113691"/>
                  <a:pt x="1337791" y="5078112"/>
                </a:cubicBezTo>
                <a:close/>
                <a:moveTo>
                  <a:pt x="435849" y="3537517"/>
                </a:moveTo>
                <a:cubicBezTo>
                  <a:pt x="446522" y="3583771"/>
                  <a:pt x="462534" y="3630024"/>
                  <a:pt x="480324" y="3676278"/>
                </a:cubicBezTo>
                <a:cubicBezTo>
                  <a:pt x="496334" y="3718973"/>
                  <a:pt x="517681" y="3759888"/>
                  <a:pt x="540809" y="3800806"/>
                </a:cubicBezTo>
                <a:cubicBezTo>
                  <a:pt x="546145" y="3807922"/>
                  <a:pt x="551483" y="3816816"/>
                  <a:pt x="556819" y="3825712"/>
                </a:cubicBezTo>
                <a:lnTo>
                  <a:pt x="556819" y="3827490"/>
                </a:lnTo>
                <a:lnTo>
                  <a:pt x="1353801" y="3827490"/>
                </a:lnTo>
                <a:cubicBezTo>
                  <a:pt x="1359139" y="3820374"/>
                  <a:pt x="1364475" y="3811480"/>
                  <a:pt x="1369813" y="3802584"/>
                </a:cubicBezTo>
                <a:cubicBezTo>
                  <a:pt x="1378707" y="3786574"/>
                  <a:pt x="1387603" y="3772342"/>
                  <a:pt x="1396497" y="3756331"/>
                </a:cubicBezTo>
                <a:lnTo>
                  <a:pt x="1394718" y="3756331"/>
                </a:lnTo>
                <a:cubicBezTo>
                  <a:pt x="1408950" y="3729647"/>
                  <a:pt x="1421402" y="3702961"/>
                  <a:pt x="1432076" y="3676277"/>
                </a:cubicBezTo>
                <a:cubicBezTo>
                  <a:pt x="1449866" y="3631802"/>
                  <a:pt x="1464098" y="3585549"/>
                  <a:pt x="1471213" y="3537517"/>
                </a:cubicBezTo>
                <a:lnTo>
                  <a:pt x="1017575" y="3537517"/>
                </a:lnTo>
                <a:lnTo>
                  <a:pt x="1015795" y="3537517"/>
                </a:lnTo>
                <a:close/>
                <a:moveTo>
                  <a:pt x="508787" y="3121236"/>
                </a:moveTo>
                <a:cubicBezTo>
                  <a:pt x="492776" y="3146142"/>
                  <a:pt x="476766" y="3169268"/>
                  <a:pt x="464312" y="3194174"/>
                </a:cubicBezTo>
                <a:cubicBezTo>
                  <a:pt x="435849" y="3251101"/>
                  <a:pt x="418059" y="3309808"/>
                  <a:pt x="418059" y="3372072"/>
                </a:cubicBezTo>
                <a:cubicBezTo>
                  <a:pt x="418059" y="3384526"/>
                  <a:pt x="418059" y="3398757"/>
                  <a:pt x="419839" y="3411209"/>
                </a:cubicBezTo>
                <a:lnTo>
                  <a:pt x="1015795" y="3411209"/>
                </a:lnTo>
                <a:lnTo>
                  <a:pt x="1017575" y="3411209"/>
                </a:lnTo>
                <a:lnTo>
                  <a:pt x="1478329" y="3411209"/>
                </a:lnTo>
                <a:cubicBezTo>
                  <a:pt x="1476551" y="3396977"/>
                  <a:pt x="1476551" y="3384525"/>
                  <a:pt x="1474772" y="3372071"/>
                </a:cubicBezTo>
                <a:cubicBezTo>
                  <a:pt x="1467656" y="3309808"/>
                  <a:pt x="1451646" y="3249323"/>
                  <a:pt x="1426740" y="3194174"/>
                </a:cubicBezTo>
                <a:cubicBezTo>
                  <a:pt x="1426740" y="3190616"/>
                  <a:pt x="1424960" y="3188838"/>
                  <a:pt x="1423182" y="3185280"/>
                </a:cubicBezTo>
                <a:cubicBezTo>
                  <a:pt x="1414286" y="3163932"/>
                  <a:pt x="1403612" y="3142584"/>
                  <a:pt x="1391161" y="3121237"/>
                </a:cubicBezTo>
                <a:close/>
                <a:moveTo>
                  <a:pt x="458976" y="1634012"/>
                </a:moveTo>
                <a:cubicBezTo>
                  <a:pt x="466092" y="1689159"/>
                  <a:pt x="478544" y="1742528"/>
                  <a:pt x="498114" y="1794120"/>
                </a:cubicBezTo>
                <a:cubicBezTo>
                  <a:pt x="514124" y="1836815"/>
                  <a:pt x="535471" y="1879510"/>
                  <a:pt x="558599" y="1918648"/>
                </a:cubicBezTo>
                <a:cubicBezTo>
                  <a:pt x="560377" y="1920426"/>
                  <a:pt x="560377" y="1920426"/>
                  <a:pt x="562157" y="1922206"/>
                </a:cubicBezTo>
                <a:lnTo>
                  <a:pt x="1394718" y="1922206"/>
                </a:lnTo>
                <a:cubicBezTo>
                  <a:pt x="1394719" y="1920426"/>
                  <a:pt x="1396497" y="1920426"/>
                  <a:pt x="1396497" y="1918648"/>
                </a:cubicBezTo>
                <a:cubicBezTo>
                  <a:pt x="1419624" y="1879510"/>
                  <a:pt x="1440972" y="1836815"/>
                  <a:pt x="1456982" y="1794120"/>
                </a:cubicBezTo>
                <a:cubicBezTo>
                  <a:pt x="1476551" y="1744308"/>
                  <a:pt x="1490783" y="1689159"/>
                  <a:pt x="1497899" y="1634012"/>
                </a:cubicBezTo>
                <a:close/>
                <a:moveTo>
                  <a:pt x="560377" y="1217731"/>
                </a:moveTo>
                <a:cubicBezTo>
                  <a:pt x="546145" y="1244415"/>
                  <a:pt x="531913" y="1269320"/>
                  <a:pt x="519461" y="1294226"/>
                </a:cubicBezTo>
                <a:cubicBezTo>
                  <a:pt x="489218" y="1354711"/>
                  <a:pt x="467870" y="1415197"/>
                  <a:pt x="458976" y="1472124"/>
                </a:cubicBezTo>
                <a:cubicBezTo>
                  <a:pt x="457196" y="1484577"/>
                  <a:pt x="455418" y="1497029"/>
                  <a:pt x="453638" y="1507703"/>
                </a:cubicBezTo>
                <a:lnTo>
                  <a:pt x="1503235" y="1507703"/>
                </a:lnTo>
                <a:cubicBezTo>
                  <a:pt x="1503235" y="1495251"/>
                  <a:pt x="1501457" y="1484577"/>
                  <a:pt x="1499677" y="1472124"/>
                </a:cubicBezTo>
                <a:cubicBezTo>
                  <a:pt x="1490783" y="1413418"/>
                  <a:pt x="1471214" y="1352933"/>
                  <a:pt x="1444530" y="1294226"/>
                </a:cubicBezTo>
                <a:cubicBezTo>
                  <a:pt x="1433856" y="1267542"/>
                  <a:pt x="1419624" y="1242637"/>
                  <a:pt x="1405392" y="1217731"/>
                </a:cubicBezTo>
                <a:close/>
                <a:moveTo>
                  <a:pt x="1196463" y="0"/>
                </a:moveTo>
                <a:lnTo>
                  <a:pt x="1527579" y="0"/>
                </a:lnTo>
                <a:lnTo>
                  <a:pt x="1524583" y="6246"/>
                </a:lnTo>
                <a:cubicBezTo>
                  <a:pt x="1432076" y="171692"/>
                  <a:pt x="1295096" y="319346"/>
                  <a:pt x="1167009" y="467002"/>
                </a:cubicBezTo>
                <a:cubicBezTo>
                  <a:pt x="1161671" y="474118"/>
                  <a:pt x="1154556" y="481234"/>
                  <a:pt x="1149220" y="488350"/>
                </a:cubicBezTo>
                <a:cubicBezTo>
                  <a:pt x="1143882" y="495466"/>
                  <a:pt x="1136766" y="502582"/>
                  <a:pt x="1131430" y="509698"/>
                </a:cubicBezTo>
                <a:cubicBezTo>
                  <a:pt x="1094070" y="552393"/>
                  <a:pt x="1056712" y="595089"/>
                  <a:pt x="1019353" y="637784"/>
                </a:cubicBezTo>
                <a:cubicBezTo>
                  <a:pt x="998005" y="660910"/>
                  <a:pt x="976658" y="684037"/>
                  <a:pt x="957090" y="707163"/>
                </a:cubicBezTo>
                <a:cubicBezTo>
                  <a:pt x="951752" y="714279"/>
                  <a:pt x="944636" y="721395"/>
                  <a:pt x="939300" y="728511"/>
                </a:cubicBezTo>
                <a:cubicBezTo>
                  <a:pt x="933962" y="735627"/>
                  <a:pt x="926846" y="742743"/>
                  <a:pt x="921511" y="749859"/>
                </a:cubicBezTo>
                <a:cubicBezTo>
                  <a:pt x="816550" y="869051"/>
                  <a:pt x="720485" y="986464"/>
                  <a:pt x="640432" y="1098538"/>
                </a:cubicBezTo>
                <a:lnTo>
                  <a:pt x="1323559" y="1098538"/>
                </a:lnTo>
                <a:cubicBezTo>
                  <a:pt x="1234610" y="981126"/>
                  <a:pt x="1122534" y="865493"/>
                  <a:pt x="1001563" y="746301"/>
                </a:cubicBezTo>
                <a:cubicBezTo>
                  <a:pt x="1024691" y="721395"/>
                  <a:pt x="1046039" y="694712"/>
                  <a:pt x="1069165" y="669806"/>
                </a:cubicBezTo>
                <a:cubicBezTo>
                  <a:pt x="1104744" y="628888"/>
                  <a:pt x="1140324" y="587973"/>
                  <a:pt x="1175903" y="547056"/>
                </a:cubicBezTo>
                <a:cubicBezTo>
                  <a:pt x="1501457" y="861935"/>
                  <a:pt x="1784314" y="1171477"/>
                  <a:pt x="1784313" y="1545063"/>
                </a:cubicBezTo>
                <a:cubicBezTo>
                  <a:pt x="1784314" y="1956006"/>
                  <a:pt x="1529921" y="2247758"/>
                  <a:pt x="1238168" y="2495036"/>
                </a:cubicBezTo>
                <a:cubicBezTo>
                  <a:pt x="1197251" y="2461235"/>
                  <a:pt x="1158114" y="2429214"/>
                  <a:pt x="1117198" y="2397192"/>
                </a:cubicBezTo>
                <a:cubicBezTo>
                  <a:pt x="1088734" y="2374066"/>
                  <a:pt x="1058491" y="2350939"/>
                  <a:pt x="1030027" y="2327813"/>
                </a:cubicBezTo>
                <a:cubicBezTo>
                  <a:pt x="1133208" y="2240642"/>
                  <a:pt x="1231052" y="2148135"/>
                  <a:pt x="1309327" y="2050292"/>
                </a:cubicBezTo>
                <a:lnTo>
                  <a:pt x="652884" y="2050292"/>
                </a:lnTo>
                <a:cubicBezTo>
                  <a:pt x="734717" y="2148135"/>
                  <a:pt x="836119" y="2238864"/>
                  <a:pt x="942858" y="2327813"/>
                </a:cubicBezTo>
                <a:cubicBezTo>
                  <a:pt x="949974" y="2333149"/>
                  <a:pt x="957090" y="2340265"/>
                  <a:pt x="964206" y="2345603"/>
                </a:cubicBezTo>
                <a:cubicBezTo>
                  <a:pt x="971322" y="2350938"/>
                  <a:pt x="978438" y="2358054"/>
                  <a:pt x="985554" y="2363392"/>
                </a:cubicBezTo>
                <a:cubicBezTo>
                  <a:pt x="1015795" y="2386518"/>
                  <a:pt x="1046039" y="2411424"/>
                  <a:pt x="1076281" y="2436330"/>
                </a:cubicBezTo>
                <a:cubicBezTo>
                  <a:pt x="1115418" y="2468351"/>
                  <a:pt x="1154555" y="2498595"/>
                  <a:pt x="1193693" y="2530616"/>
                </a:cubicBezTo>
                <a:cubicBezTo>
                  <a:pt x="1200809" y="2535952"/>
                  <a:pt x="1207925" y="2543068"/>
                  <a:pt x="1215041" y="2548406"/>
                </a:cubicBezTo>
                <a:cubicBezTo>
                  <a:pt x="1222157" y="2553742"/>
                  <a:pt x="1229272" y="2560858"/>
                  <a:pt x="1236389" y="2566196"/>
                </a:cubicBezTo>
                <a:cubicBezTo>
                  <a:pt x="1446308" y="2742313"/>
                  <a:pt x="1638437" y="2934443"/>
                  <a:pt x="1718492" y="3187058"/>
                </a:cubicBezTo>
                <a:lnTo>
                  <a:pt x="1716713" y="3187058"/>
                </a:lnTo>
                <a:cubicBezTo>
                  <a:pt x="1741618" y="3267113"/>
                  <a:pt x="1755850" y="3352504"/>
                  <a:pt x="1755850" y="3445010"/>
                </a:cubicBezTo>
                <a:cubicBezTo>
                  <a:pt x="1755850" y="3555307"/>
                  <a:pt x="1732724" y="3658488"/>
                  <a:pt x="1693587" y="3756331"/>
                </a:cubicBezTo>
                <a:lnTo>
                  <a:pt x="1695365" y="3756331"/>
                </a:lnTo>
                <a:cubicBezTo>
                  <a:pt x="1593964" y="4008945"/>
                  <a:pt x="1380487" y="4222423"/>
                  <a:pt x="1152777" y="4414552"/>
                </a:cubicBezTo>
                <a:cubicBezTo>
                  <a:pt x="1145661" y="4419890"/>
                  <a:pt x="1138546" y="4427006"/>
                  <a:pt x="1131430" y="4432342"/>
                </a:cubicBezTo>
                <a:cubicBezTo>
                  <a:pt x="1124314" y="4437680"/>
                  <a:pt x="1117198" y="4444796"/>
                  <a:pt x="1110082" y="4450132"/>
                </a:cubicBezTo>
                <a:cubicBezTo>
                  <a:pt x="1051375" y="4498165"/>
                  <a:pt x="992669" y="4544418"/>
                  <a:pt x="935742" y="4590672"/>
                </a:cubicBezTo>
                <a:cubicBezTo>
                  <a:pt x="923288" y="4599566"/>
                  <a:pt x="912615" y="4608462"/>
                  <a:pt x="901941" y="4617356"/>
                </a:cubicBezTo>
                <a:cubicBezTo>
                  <a:pt x="893047" y="4622693"/>
                  <a:pt x="885931" y="4629809"/>
                  <a:pt x="878815" y="4635145"/>
                </a:cubicBezTo>
                <a:cubicBezTo>
                  <a:pt x="871699" y="4640483"/>
                  <a:pt x="864583" y="4647599"/>
                  <a:pt x="857467" y="4652935"/>
                </a:cubicBezTo>
                <a:cubicBezTo>
                  <a:pt x="736497" y="4752558"/>
                  <a:pt x="620862" y="4848623"/>
                  <a:pt x="524797" y="4946467"/>
                </a:cubicBezTo>
                <a:lnTo>
                  <a:pt x="1234610" y="4946467"/>
                </a:lnTo>
                <a:cubicBezTo>
                  <a:pt x="1150997" y="4850403"/>
                  <a:pt x="1051375" y="4754338"/>
                  <a:pt x="948194" y="4656493"/>
                </a:cubicBezTo>
                <a:cubicBezTo>
                  <a:pt x="958868" y="4649377"/>
                  <a:pt x="969542" y="4640483"/>
                  <a:pt x="980216" y="4631587"/>
                </a:cubicBezTo>
                <a:cubicBezTo>
                  <a:pt x="1037143" y="4585334"/>
                  <a:pt x="1095850" y="4537303"/>
                  <a:pt x="1154556" y="4489269"/>
                </a:cubicBezTo>
                <a:cubicBezTo>
                  <a:pt x="1471214" y="4791695"/>
                  <a:pt x="1761188" y="5079890"/>
                  <a:pt x="1761188" y="5435685"/>
                </a:cubicBezTo>
                <a:cubicBezTo>
                  <a:pt x="1761188" y="5795039"/>
                  <a:pt x="1474772" y="6097465"/>
                  <a:pt x="1149220" y="6382101"/>
                </a:cubicBezTo>
                <a:cubicBezTo>
                  <a:pt x="1124314" y="6360753"/>
                  <a:pt x="1099408" y="6341186"/>
                  <a:pt x="1074503" y="6319838"/>
                </a:cubicBezTo>
                <a:cubicBezTo>
                  <a:pt x="1031807" y="6284258"/>
                  <a:pt x="987332" y="6248679"/>
                  <a:pt x="944636" y="6213099"/>
                </a:cubicBezTo>
                <a:cubicBezTo>
                  <a:pt x="1042481" y="6127708"/>
                  <a:pt x="1134988" y="6040537"/>
                  <a:pt x="1216821" y="5953368"/>
                </a:cubicBezTo>
                <a:lnTo>
                  <a:pt x="572831" y="5953368"/>
                </a:lnTo>
                <a:cubicBezTo>
                  <a:pt x="658222" y="6040537"/>
                  <a:pt x="756065" y="6127708"/>
                  <a:pt x="857467" y="6213099"/>
                </a:cubicBezTo>
                <a:cubicBezTo>
                  <a:pt x="864583" y="6218435"/>
                  <a:pt x="871699" y="6225551"/>
                  <a:pt x="878815" y="6230889"/>
                </a:cubicBezTo>
                <a:cubicBezTo>
                  <a:pt x="885931" y="6236225"/>
                  <a:pt x="893047" y="6243341"/>
                  <a:pt x="900163" y="6248679"/>
                </a:cubicBezTo>
                <a:cubicBezTo>
                  <a:pt x="942858" y="6286036"/>
                  <a:pt x="987332" y="6323396"/>
                  <a:pt x="1031807" y="6358975"/>
                </a:cubicBezTo>
                <a:cubicBezTo>
                  <a:pt x="1056713" y="6378543"/>
                  <a:pt x="1079839" y="6399891"/>
                  <a:pt x="1104744" y="6419461"/>
                </a:cubicBezTo>
                <a:cubicBezTo>
                  <a:pt x="1111860" y="6424797"/>
                  <a:pt x="1118976" y="6431912"/>
                  <a:pt x="1126092" y="6437250"/>
                </a:cubicBezTo>
                <a:cubicBezTo>
                  <a:pt x="1133208" y="6442586"/>
                  <a:pt x="1140324" y="6449702"/>
                  <a:pt x="1147440" y="6455040"/>
                </a:cubicBezTo>
                <a:cubicBezTo>
                  <a:pt x="1255847" y="6545657"/>
                  <a:pt x="1361995" y="6637316"/>
                  <a:pt x="1456655" y="6730940"/>
                </a:cubicBezTo>
                <a:lnTo>
                  <a:pt x="1574943" y="6858000"/>
                </a:lnTo>
                <a:lnTo>
                  <a:pt x="1205808" y="6858000"/>
                </a:lnTo>
                <a:lnTo>
                  <a:pt x="1110361" y="6768562"/>
                </a:lnTo>
                <a:cubicBezTo>
                  <a:pt x="1055802" y="6720295"/>
                  <a:pt x="998784" y="6672075"/>
                  <a:pt x="941078" y="6624042"/>
                </a:cubicBezTo>
                <a:cubicBezTo>
                  <a:pt x="933962" y="6618706"/>
                  <a:pt x="926846" y="6611590"/>
                  <a:pt x="919730" y="6606252"/>
                </a:cubicBezTo>
                <a:cubicBezTo>
                  <a:pt x="912615" y="6600916"/>
                  <a:pt x="905499" y="6593800"/>
                  <a:pt x="898383" y="6588462"/>
                </a:cubicBezTo>
                <a:cubicBezTo>
                  <a:pt x="878815" y="6572453"/>
                  <a:pt x="859245" y="6556441"/>
                  <a:pt x="839677" y="6540431"/>
                </a:cubicBezTo>
                <a:cubicBezTo>
                  <a:pt x="791644" y="6501294"/>
                  <a:pt x="741833" y="6460376"/>
                  <a:pt x="693801" y="6419461"/>
                </a:cubicBezTo>
                <a:cubicBezTo>
                  <a:pt x="686685" y="6414123"/>
                  <a:pt x="679569" y="6407007"/>
                  <a:pt x="672454" y="6401671"/>
                </a:cubicBezTo>
                <a:cubicBezTo>
                  <a:pt x="665338" y="6396333"/>
                  <a:pt x="658222" y="6389217"/>
                  <a:pt x="651106" y="6383881"/>
                </a:cubicBezTo>
                <a:cubicBezTo>
                  <a:pt x="305984" y="6090349"/>
                  <a:pt x="0" y="5782587"/>
                  <a:pt x="0" y="5416117"/>
                </a:cubicBezTo>
                <a:cubicBezTo>
                  <a:pt x="0" y="5035416"/>
                  <a:pt x="327332" y="4743664"/>
                  <a:pt x="672454" y="4462585"/>
                </a:cubicBezTo>
                <a:cubicBezTo>
                  <a:pt x="679570" y="4457248"/>
                  <a:pt x="686685" y="4450132"/>
                  <a:pt x="693801" y="4444796"/>
                </a:cubicBezTo>
                <a:cubicBezTo>
                  <a:pt x="700917" y="4439458"/>
                  <a:pt x="708033" y="4432342"/>
                  <a:pt x="715149" y="4427006"/>
                </a:cubicBezTo>
                <a:cubicBezTo>
                  <a:pt x="727601" y="4416332"/>
                  <a:pt x="740055" y="4407436"/>
                  <a:pt x="752506" y="4396762"/>
                </a:cubicBezTo>
                <a:cubicBezTo>
                  <a:pt x="809434" y="4352289"/>
                  <a:pt x="868141" y="4306035"/>
                  <a:pt x="923288" y="4259782"/>
                </a:cubicBezTo>
                <a:cubicBezTo>
                  <a:pt x="930404" y="4254444"/>
                  <a:pt x="937520" y="4247328"/>
                  <a:pt x="944636" y="4241992"/>
                </a:cubicBezTo>
                <a:cubicBezTo>
                  <a:pt x="951752" y="4236654"/>
                  <a:pt x="958868" y="4229538"/>
                  <a:pt x="965984" y="4224202"/>
                </a:cubicBezTo>
                <a:cubicBezTo>
                  <a:pt x="1072723" y="4133474"/>
                  <a:pt x="1174125" y="4040967"/>
                  <a:pt x="1257736" y="3944902"/>
                </a:cubicBezTo>
                <a:lnTo>
                  <a:pt x="642210" y="3944902"/>
                </a:lnTo>
                <a:cubicBezTo>
                  <a:pt x="711591" y="4039189"/>
                  <a:pt x="795202" y="4131696"/>
                  <a:pt x="882373" y="4220645"/>
                </a:cubicBezTo>
                <a:cubicBezTo>
                  <a:pt x="825445" y="4266898"/>
                  <a:pt x="768518" y="4311371"/>
                  <a:pt x="711591" y="4357625"/>
                </a:cubicBezTo>
                <a:cubicBezTo>
                  <a:pt x="699137" y="4368299"/>
                  <a:pt x="686685" y="4377195"/>
                  <a:pt x="674232" y="4387868"/>
                </a:cubicBezTo>
                <a:cubicBezTo>
                  <a:pt x="391375" y="4099674"/>
                  <a:pt x="138760" y="3772342"/>
                  <a:pt x="138760" y="3366735"/>
                </a:cubicBezTo>
                <a:cubicBezTo>
                  <a:pt x="138760" y="3032288"/>
                  <a:pt x="416281" y="2797463"/>
                  <a:pt x="727601" y="2555522"/>
                </a:cubicBezTo>
                <a:cubicBezTo>
                  <a:pt x="768518" y="2589321"/>
                  <a:pt x="809434" y="2623123"/>
                  <a:pt x="850351" y="2655145"/>
                </a:cubicBezTo>
                <a:cubicBezTo>
                  <a:pt x="880593" y="2678270"/>
                  <a:pt x="909057" y="2701398"/>
                  <a:pt x="937520" y="2724524"/>
                </a:cubicBezTo>
                <a:cubicBezTo>
                  <a:pt x="818330" y="2817031"/>
                  <a:pt x="708033" y="2904201"/>
                  <a:pt x="619084" y="2991370"/>
                </a:cubicBezTo>
                <a:lnTo>
                  <a:pt x="1307548" y="2991370"/>
                </a:lnTo>
                <a:cubicBezTo>
                  <a:pt x="1231053" y="2900643"/>
                  <a:pt x="1134988" y="2813473"/>
                  <a:pt x="1030027" y="2726303"/>
                </a:cubicBezTo>
                <a:cubicBezTo>
                  <a:pt x="1022911" y="2720966"/>
                  <a:pt x="1015795" y="2713850"/>
                  <a:pt x="1008679" y="2708514"/>
                </a:cubicBezTo>
                <a:cubicBezTo>
                  <a:pt x="999785" y="2703176"/>
                  <a:pt x="992669" y="2696060"/>
                  <a:pt x="985553" y="2690724"/>
                </a:cubicBezTo>
                <a:cubicBezTo>
                  <a:pt x="955310" y="2665818"/>
                  <a:pt x="925069" y="2640913"/>
                  <a:pt x="893047" y="2616007"/>
                </a:cubicBezTo>
                <a:cubicBezTo>
                  <a:pt x="853909" y="2585764"/>
                  <a:pt x="814772" y="2553742"/>
                  <a:pt x="775634" y="2521720"/>
                </a:cubicBezTo>
                <a:cubicBezTo>
                  <a:pt x="768518" y="2516384"/>
                  <a:pt x="761402" y="2509269"/>
                  <a:pt x="754286" y="2503931"/>
                </a:cubicBezTo>
                <a:cubicBezTo>
                  <a:pt x="747170" y="2498595"/>
                  <a:pt x="740055" y="2491479"/>
                  <a:pt x="732939" y="2486141"/>
                </a:cubicBezTo>
                <a:cubicBezTo>
                  <a:pt x="448302" y="2247758"/>
                  <a:pt x="177898" y="1964901"/>
                  <a:pt x="177898" y="1537947"/>
                </a:cubicBezTo>
                <a:cubicBezTo>
                  <a:pt x="177898" y="1215951"/>
                  <a:pt x="439406" y="895735"/>
                  <a:pt x="732939" y="557729"/>
                </a:cubicBezTo>
                <a:cubicBezTo>
                  <a:pt x="738275" y="550614"/>
                  <a:pt x="743613" y="543498"/>
                  <a:pt x="750728" y="536382"/>
                </a:cubicBezTo>
                <a:cubicBezTo>
                  <a:pt x="756064" y="529266"/>
                  <a:pt x="761402" y="522150"/>
                  <a:pt x="768518" y="515034"/>
                </a:cubicBezTo>
                <a:cubicBezTo>
                  <a:pt x="780970" y="502582"/>
                  <a:pt x="791644" y="490128"/>
                  <a:pt x="804098" y="475896"/>
                </a:cubicBezTo>
                <a:cubicBezTo>
                  <a:pt x="850351" y="424307"/>
                  <a:pt x="896605" y="370938"/>
                  <a:pt x="942858" y="317568"/>
                </a:cubicBezTo>
                <a:cubicBezTo>
                  <a:pt x="948194" y="310452"/>
                  <a:pt x="955310" y="303337"/>
                  <a:pt x="960648" y="296221"/>
                </a:cubicBezTo>
                <a:cubicBezTo>
                  <a:pt x="965984" y="289105"/>
                  <a:pt x="973100" y="281989"/>
                  <a:pt x="978438" y="274873"/>
                </a:cubicBezTo>
                <a:cubicBezTo>
                  <a:pt x="1034475" y="209051"/>
                  <a:pt x="1089623" y="142784"/>
                  <a:pt x="1141881" y="75850"/>
                </a:cubicBezTo>
                <a:close/>
                <a:moveTo>
                  <a:pt x="293257" y="0"/>
                </a:moveTo>
                <a:lnTo>
                  <a:pt x="612950" y="0"/>
                </a:lnTo>
                <a:lnTo>
                  <a:pt x="687130" y="82299"/>
                </a:lnTo>
                <a:cubicBezTo>
                  <a:pt x="754287" y="148566"/>
                  <a:pt x="829893" y="211719"/>
                  <a:pt x="898384" y="278431"/>
                </a:cubicBezTo>
                <a:cubicBezTo>
                  <a:pt x="850351" y="333579"/>
                  <a:pt x="802319" y="388728"/>
                  <a:pt x="754286" y="443875"/>
                </a:cubicBezTo>
                <a:cubicBezTo>
                  <a:pt x="745392" y="454549"/>
                  <a:pt x="734718" y="467003"/>
                  <a:pt x="725823" y="477677"/>
                </a:cubicBezTo>
                <a:cubicBezTo>
                  <a:pt x="571053" y="328243"/>
                  <a:pt x="393155" y="185925"/>
                  <a:pt x="295310" y="4469"/>
                </a:cubicBezTo>
                <a:close/>
              </a:path>
            </a:pathLst>
          </a:custGeom>
          <a:solidFill>
            <a:schemeClr val="accent4">
              <a:alpha val="40000"/>
            </a:schemeClr>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5198213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950800" y="1530600"/>
            <a:ext cx="10290400" cy="4706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400"/>
              </a:spcBef>
              <a:spcAft>
                <a:spcPts val="0"/>
              </a:spcAft>
              <a:buSzPts val="1200"/>
              <a:buFont typeface="Roboto Condensed Light"/>
              <a:buChar char="○"/>
              <a:defRPr sz="1600"/>
            </a:lvl2pPr>
            <a:lvl3pPr marL="1828754" lvl="2" indent="-406390" rtl="0">
              <a:spcBef>
                <a:spcPts val="0"/>
              </a:spcBef>
              <a:spcAft>
                <a:spcPts val="0"/>
              </a:spcAft>
              <a:buSzPts val="1200"/>
              <a:buFont typeface="Roboto Condensed Light"/>
              <a:buChar char="■"/>
              <a:defRPr sz="1600"/>
            </a:lvl3pPr>
            <a:lvl4pPr marL="2438339" lvl="3" indent="-406390" rtl="0">
              <a:spcBef>
                <a:spcPts val="0"/>
              </a:spcBef>
              <a:spcAft>
                <a:spcPts val="0"/>
              </a:spcAft>
              <a:buSzPts val="1200"/>
              <a:buFont typeface="Roboto Condensed Light"/>
              <a:buChar char="●"/>
              <a:defRPr sz="1600"/>
            </a:lvl4pPr>
            <a:lvl5pPr marL="3047924" lvl="4" indent="-406390" rtl="0">
              <a:spcBef>
                <a:spcPts val="0"/>
              </a:spcBef>
              <a:spcAft>
                <a:spcPts val="0"/>
              </a:spcAft>
              <a:buSzPts val="1200"/>
              <a:buFont typeface="Roboto Condensed Light"/>
              <a:buChar char="○"/>
              <a:defRPr sz="1600"/>
            </a:lvl5pPr>
            <a:lvl6pPr marL="3657509" lvl="5" indent="-406390" rtl="0">
              <a:spcBef>
                <a:spcPts val="0"/>
              </a:spcBef>
              <a:spcAft>
                <a:spcPts val="0"/>
              </a:spcAft>
              <a:buSzPts val="1200"/>
              <a:buFont typeface="Roboto Condensed Light"/>
              <a:buChar char="■"/>
              <a:defRPr sz="1600"/>
            </a:lvl6pPr>
            <a:lvl7pPr marL="4267093" lvl="6" indent="-406390" rtl="0">
              <a:spcBef>
                <a:spcPts val="0"/>
              </a:spcBef>
              <a:spcAft>
                <a:spcPts val="0"/>
              </a:spcAft>
              <a:buSzPts val="1200"/>
              <a:buFont typeface="Roboto Condensed Light"/>
              <a:buChar char="●"/>
              <a:defRPr sz="1600"/>
            </a:lvl7pPr>
            <a:lvl8pPr marL="4876678" lvl="7" indent="-406390" rtl="0">
              <a:spcBef>
                <a:spcPts val="0"/>
              </a:spcBef>
              <a:spcAft>
                <a:spcPts val="0"/>
              </a:spcAft>
              <a:buSzPts val="1200"/>
              <a:buFont typeface="Roboto Condensed Light"/>
              <a:buChar char="○"/>
              <a:defRPr sz="1600"/>
            </a:lvl8pPr>
            <a:lvl9pPr marL="5486263" lvl="8" indent="-406390" rtl="0">
              <a:spcBef>
                <a:spcPts val="0"/>
              </a:spcBef>
              <a:spcAft>
                <a:spcPts val="0"/>
              </a:spcAft>
              <a:buSzPts val="1200"/>
              <a:buFont typeface="Roboto Condensed Light"/>
              <a:buChar char="■"/>
              <a:defRPr sz="1600"/>
            </a:lvl9pPr>
          </a:lstStyle>
          <a:p>
            <a:endParaRPr/>
          </a:p>
        </p:txBody>
      </p:sp>
      <p:sp>
        <p:nvSpPr>
          <p:cNvPr id="19" name="Google Shape;19;p4"/>
          <p:cNvSpPr txBox="1">
            <a:spLocks noGrp="1"/>
          </p:cNvSpPr>
          <p:nvPr>
            <p:ph type="title"/>
          </p:nvPr>
        </p:nvSpPr>
        <p:spPr>
          <a:xfrm>
            <a:off x="950800" y="603100"/>
            <a:ext cx="10290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 name="Google Shape;20;p4"/>
          <p:cNvGrpSpPr/>
          <p:nvPr/>
        </p:nvGrpSpPr>
        <p:grpSpPr>
          <a:xfrm>
            <a:off x="10752088" y="6138738"/>
            <a:ext cx="1173581" cy="719180"/>
            <a:chOff x="7020722" y="3595000"/>
            <a:chExt cx="2002699" cy="1227270"/>
          </a:xfrm>
        </p:grpSpPr>
        <p:sp>
          <p:nvSpPr>
            <p:cNvPr id="21" name="Google Shape;21;p4"/>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4"/>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4"/>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 name="Google Shape;24;p4"/>
          <p:cNvGrpSpPr/>
          <p:nvPr/>
        </p:nvGrpSpPr>
        <p:grpSpPr>
          <a:xfrm>
            <a:off x="11778313" y="5434667"/>
            <a:ext cx="615600" cy="615600"/>
            <a:chOff x="292035" y="246950"/>
            <a:chExt cx="461700" cy="461700"/>
          </a:xfrm>
        </p:grpSpPr>
        <p:sp>
          <p:nvSpPr>
            <p:cNvPr id="25" name="Google Shape;25;p4"/>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4"/>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4"/>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 name="Google Shape;29;p4"/>
          <p:cNvSpPr/>
          <p:nvPr/>
        </p:nvSpPr>
        <p:spPr>
          <a:xfrm>
            <a:off x="473567" y="6400503"/>
            <a:ext cx="845335" cy="195891"/>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4"/>
          <p:cNvSpPr/>
          <p:nvPr/>
        </p:nvSpPr>
        <p:spPr>
          <a:xfrm>
            <a:off x="-547033" y="-270163"/>
            <a:ext cx="1781249" cy="989321"/>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4"/>
          <p:cNvSpPr/>
          <p:nvPr/>
        </p:nvSpPr>
        <p:spPr>
          <a:xfrm>
            <a:off x="11240975" y="-160500"/>
            <a:ext cx="845332" cy="763607"/>
          </a:xfrm>
          <a:custGeom>
            <a:avLst/>
            <a:gdLst/>
            <a:ahLst/>
            <a:cxnLst/>
            <a:rect l="l" t="t" r="r" b="b"/>
            <a:pathLst>
              <a:path w="6144" h="5550" extrusionOk="0">
                <a:moveTo>
                  <a:pt x="4239" y="358"/>
                </a:moveTo>
                <a:cubicBezTo>
                  <a:pt x="4263" y="501"/>
                  <a:pt x="4382" y="608"/>
                  <a:pt x="4536" y="608"/>
                </a:cubicBezTo>
                <a:cubicBezTo>
                  <a:pt x="4560" y="608"/>
                  <a:pt x="4596" y="608"/>
                  <a:pt x="4620" y="596"/>
                </a:cubicBezTo>
                <a:lnTo>
                  <a:pt x="5727" y="2501"/>
                </a:lnTo>
                <a:cubicBezTo>
                  <a:pt x="5620" y="2549"/>
                  <a:pt x="5560" y="2644"/>
                  <a:pt x="5560" y="2763"/>
                </a:cubicBezTo>
                <a:cubicBezTo>
                  <a:pt x="5560" y="2882"/>
                  <a:pt x="5632" y="2989"/>
                  <a:pt x="5727" y="3037"/>
                </a:cubicBezTo>
                <a:lnTo>
                  <a:pt x="4584" y="4990"/>
                </a:lnTo>
                <a:cubicBezTo>
                  <a:pt x="4560" y="4990"/>
                  <a:pt x="4536" y="4966"/>
                  <a:pt x="4501" y="4966"/>
                </a:cubicBezTo>
                <a:cubicBezTo>
                  <a:pt x="4370" y="4966"/>
                  <a:pt x="4251" y="5061"/>
                  <a:pt x="4227" y="5180"/>
                </a:cubicBezTo>
                <a:lnTo>
                  <a:pt x="1953" y="5180"/>
                </a:lnTo>
                <a:cubicBezTo>
                  <a:pt x="1917" y="5061"/>
                  <a:pt x="1810" y="4966"/>
                  <a:pt x="1679" y="4966"/>
                </a:cubicBezTo>
                <a:cubicBezTo>
                  <a:pt x="1631" y="4966"/>
                  <a:pt x="1596" y="4990"/>
                  <a:pt x="1572" y="4990"/>
                </a:cubicBezTo>
                <a:lnTo>
                  <a:pt x="429" y="3013"/>
                </a:lnTo>
                <a:cubicBezTo>
                  <a:pt x="512" y="2954"/>
                  <a:pt x="572" y="2858"/>
                  <a:pt x="572" y="2751"/>
                </a:cubicBezTo>
                <a:cubicBezTo>
                  <a:pt x="572" y="2644"/>
                  <a:pt x="512" y="2561"/>
                  <a:pt x="441" y="2501"/>
                </a:cubicBezTo>
                <a:lnTo>
                  <a:pt x="1560" y="584"/>
                </a:lnTo>
                <a:cubicBezTo>
                  <a:pt x="1596" y="596"/>
                  <a:pt x="1643" y="608"/>
                  <a:pt x="1691" y="608"/>
                </a:cubicBezTo>
                <a:cubicBezTo>
                  <a:pt x="1834" y="608"/>
                  <a:pt x="1977" y="501"/>
                  <a:pt x="1989" y="358"/>
                </a:cubicBezTo>
                <a:close/>
                <a:moveTo>
                  <a:pt x="1691" y="1"/>
                </a:moveTo>
                <a:cubicBezTo>
                  <a:pt x="1524" y="1"/>
                  <a:pt x="1393" y="132"/>
                  <a:pt x="1393" y="299"/>
                </a:cubicBezTo>
                <a:cubicBezTo>
                  <a:pt x="1393" y="394"/>
                  <a:pt x="1429" y="465"/>
                  <a:pt x="1488" y="525"/>
                </a:cubicBezTo>
                <a:lnTo>
                  <a:pt x="369" y="2454"/>
                </a:lnTo>
                <a:cubicBezTo>
                  <a:pt x="334" y="2454"/>
                  <a:pt x="322" y="2442"/>
                  <a:pt x="298" y="2442"/>
                </a:cubicBezTo>
                <a:cubicBezTo>
                  <a:pt x="131" y="2442"/>
                  <a:pt x="0" y="2573"/>
                  <a:pt x="0" y="2739"/>
                </a:cubicBezTo>
                <a:cubicBezTo>
                  <a:pt x="0" y="2906"/>
                  <a:pt x="131" y="3037"/>
                  <a:pt x="298" y="3037"/>
                </a:cubicBezTo>
                <a:cubicBezTo>
                  <a:pt x="322" y="3037"/>
                  <a:pt x="334" y="3037"/>
                  <a:pt x="369" y="3025"/>
                </a:cubicBezTo>
                <a:lnTo>
                  <a:pt x="1512" y="5013"/>
                </a:lnTo>
                <a:cubicBezTo>
                  <a:pt x="1441" y="5073"/>
                  <a:pt x="1393" y="5144"/>
                  <a:pt x="1393" y="5252"/>
                </a:cubicBezTo>
                <a:cubicBezTo>
                  <a:pt x="1393" y="5418"/>
                  <a:pt x="1524" y="5549"/>
                  <a:pt x="1691" y="5549"/>
                </a:cubicBezTo>
                <a:cubicBezTo>
                  <a:pt x="1858" y="5549"/>
                  <a:pt x="1989" y="5418"/>
                  <a:pt x="1989" y="5252"/>
                </a:cubicBezTo>
                <a:lnTo>
                  <a:pt x="4227" y="5252"/>
                </a:lnTo>
                <a:cubicBezTo>
                  <a:pt x="4227" y="5418"/>
                  <a:pt x="4358" y="5549"/>
                  <a:pt x="4525" y="5549"/>
                </a:cubicBezTo>
                <a:cubicBezTo>
                  <a:pt x="4679" y="5549"/>
                  <a:pt x="4822" y="5418"/>
                  <a:pt x="4822" y="5252"/>
                </a:cubicBezTo>
                <a:cubicBezTo>
                  <a:pt x="4822" y="5144"/>
                  <a:pt x="4763" y="5049"/>
                  <a:pt x="4667" y="5001"/>
                </a:cubicBezTo>
                <a:lnTo>
                  <a:pt x="5799" y="3049"/>
                </a:lnTo>
                <a:lnTo>
                  <a:pt x="5846" y="3049"/>
                </a:lnTo>
                <a:cubicBezTo>
                  <a:pt x="6013" y="3049"/>
                  <a:pt x="6144" y="2918"/>
                  <a:pt x="6144" y="2751"/>
                </a:cubicBezTo>
                <a:cubicBezTo>
                  <a:pt x="6144" y="2608"/>
                  <a:pt x="6013" y="2477"/>
                  <a:pt x="5846" y="2477"/>
                </a:cubicBezTo>
                <a:lnTo>
                  <a:pt x="5810" y="2477"/>
                </a:lnTo>
                <a:lnTo>
                  <a:pt x="4703" y="549"/>
                </a:lnTo>
                <a:cubicBezTo>
                  <a:pt x="4775" y="489"/>
                  <a:pt x="4834" y="406"/>
                  <a:pt x="4834" y="299"/>
                </a:cubicBezTo>
                <a:cubicBezTo>
                  <a:pt x="4834" y="132"/>
                  <a:pt x="4703" y="1"/>
                  <a:pt x="4536" y="1"/>
                </a:cubicBezTo>
                <a:cubicBezTo>
                  <a:pt x="4382" y="1"/>
                  <a:pt x="4251" y="108"/>
                  <a:pt x="4239" y="251"/>
                </a:cubicBezTo>
                <a:lnTo>
                  <a:pt x="1989" y="251"/>
                </a:lnTo>
                <a:cubicBezTo>
                  <a:pt x="1965" y="108"/>
                  <a:pt x="1846" y="1"/>
                  <a:pt x="169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4"/>
          <p:cNvSpPr/>
          <p:nvPr/>
        </p:nvSpPr>
        <p:spPr>
          <a:xfrm>
            <a:off x="9710529" y="229299"/>
            <a:ext cx="1041587" cy="209899"/>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70110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960400" y="603100"/>
            <a:ext cx="10271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 name="Google Shape;44;p6"/>
          <p:cNvSpPr/>
          <p:nvPr/>
        </p:nvSpPr>
        <p:spPr>
          <a:xfrm rot="10800000" flipH="1">
            <a:off x="67" y="21"/>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6"/>
          <p:cNvSpPr/>
          <p:nvPr/>
        </p:nvSpPr>
        <p:spPr>
          <a:xfrm>
            <a:off x="67" y="6565555"/>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994894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p:nvPr/>
        </p:nvSpPr>
        <p:spPr>
          <a:xfrm>
            <a:off x="7958567" y="133"/>
            <a:ext cx="4235600" cy="6858000"/>
          </a:xfrm>
          <a:prstGeom prst="rect">
            <a:avLst/>
          </a:pr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7"/>
          <p:cNvSpPr txBox="1">
            <a:spLocks noGrp="1"/>
          </p:cNvSpPr>
          <p:nvPr>
            <p:ph type="title"/>
          </p:nvPr>
        </p:nvSpPr>
        <p:spPr>
          <a:xfrm>
            <a:off x="976400" y="1657067"/>
            <a:ext cx="4235600" cy="252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txBox="1">
            <a:spLocks noGrp="1"/>
          </p:cNvSpPr>
          <p:nvPr>
            <p:ph type="subTitle" idx="1"/>
          </p:nvPr>
        </p:nvSpPr>
        <p:spPr>
          <a:xfrm>
            <a:off x="976400" y="4413367"/>
            <a:ext cx="4235600" cy="120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50" name="Google Shape;50;p7"/>
          <p:cNvSpPr/>
          <p:nvPr/>
        </p:nvSpPr>
        <p:spPr>
          <a:xfrm rot="5400000" flipH="1">
            <a:off x="4661583" y="3259942"/>
            <a:ext cx="6857408" cy="338709"/>
          </a:xfrm>
          <a:custGeom>
            <a:avLst/>
            <a:gdLst/>
            <a:ahLst/>
            <a:cxnLst/>
            <a:rect l="l" t="t" r="r" b="b"/>
            <a:pathLst>
              <a:path w="53984" h="8516" extrusionOk="0">
                <a:moveTo>
                  <a:pt x="46657" y="1"/>
                </a:moveTo>
                <a:cubicBezTo>
                  <a:pt x="46074" y="1"/>
                  <a:pt x="45488" y="51"/>
                  <a:pt x="44899" y="169"/>
                </a:cubicBezTo>
                <a:cubicBezTo>
                  <a:pt x="43542" y="431"/>
                  <a:pt x="42387" y="1407"/>
                  <a:pt x="41470" y="2038"/>
                </a:cubicBezTo>
                <a:cubicBezTo>
                  <a:pt x="39232" y="3574"/>
                  <a:pt x="37029" y="4872"/>
                  <a:pt x="33612" y="5336"/>
                </a:cubicBezTo>
                <a:cubicBezTo>
                  <a:pt x="32989" y="5416"/>
                  <a:pt x="32472" y="5460"/>
                  <a:pt x="31980" y="5460"/>
                </a:cubicBezTo>
                <a:cubicBezTo>
                  <a:pt x="31371" y="5460"/>
                  <a:pt x="30802" y="5392"/>
                  <a:pt x="30123" y="5241"/>
                </a:cubicBezTo>
                <a:cubicBezTo>
                  <a:pt x="29750" y="5162"/>
                  <a:pt x="28846" y="5072"/>
                  <a:pt x="27839" y="5072"/>
                </a:cubicBezTo>
                <a:cubicBezTo>
                  <a:pt x="26724" y="5072"/>
                  <a:pt x="25482" y="5182"/>
                  <a:pt x="24694" y="5538"/>
                </a:cubicBezTo>
                <a:cubicBezTo>
                  <a:pt x="23539" y="6071"/>
                  <a:pt x="22016" y="6265"/>
                  <a:pt x="20469" y="6265"/>
                </a:cubicBezTo>
                <a:cubicBezTo>
                  <a:pt x="19146" y="6265"/>
                  <a:pt x="17804" y="6123"/>
                  <a:pt x="16657" y="5931"/>
                </a:cubicBezTo>
                <a:cubicBezTo>
                  <a:pt x="14636" y="5589"/>
                  <a:pt x="12849" y="5387"/>
                  <a:pt x="11110" y="5387"/>
                </a:cubicBezTo>
                <a:cubicBezTo>
                  <a:pt x="8793" y="5387"/>
                  <a:pt x="6562" y="5746"/>
                  <a:pt x="3977" y="6610"/>
                </a:cubicBezTo>
                <a:cubicBezTo>
                  <a:pt x="2417" y="7134"/>
                  <a:pt x="1179" y="7801"/>
                  <a:pt x="0" y="8515"/>
                </a:cubicBezTo>
                <a:lnTo>
                  <a:pt x="53983" y="8515"/>
                </a:lnTo>
                <a:lnTo>
                  <a:pt x="53983" y="1574"/>
                </a:lnTo>
                <a:cubicBezTo>
                  <a:pt x="51696" y="973"/>
                  <a:pt x="49211" y="1"/>
                  <a:pt x="4665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 name="Google Shape;51;p7"/>
          <p:cNvGrpSpPr/>
          <p:nvPr/>
        </p:nvGrpSpPr>
        <p:grpSpPr>
          <a:xfrm>
            <a:off x="9407458" y="6008774"/>
            <a:ext cx="1968561" cy="260039"/>
            <a:chOff x="213125" y="197550"/>
            <a:chExt cx="1737375" cy="229500"/>
          </a:xfrm>
        </p:grpSpPr>
        <p:cxnSp>
          <p:nvCxnSpPr>
            <p:cNvPr id="52" name="Google Shape;52;p7"/>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3" name="Google Shape;53;p7"/>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4" name="Google Shape;54;p7"/>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5" name="Google Shape;55;p7"/>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6" name="Google Shape;56;p7"/>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7" name="Google Shape;57;p7"/>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8" name="Google Shape;58;p7"/>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9" name="Google Shape;59;p7"/>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0" name="Google Shape;60;p7"/>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1" name="Google Shape;61;p7"/>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2" name="Google Shape;62;p7"/>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63" name="Google Shape;63;p7"/>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42649094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5"/>
        <p:cNvGrpSpPr/>
        <p:nvPr/>
      </p:nvGrpSpPr>
      <p:grpSpPr>
        <a:xfrm>
          <a:off x="0" y="0"/>
          <a:ext cx="0" cy="0"/>
          <a:chOff x="0" y="0"/>
          <a:chExt cx="0" cy="0"/>
        </a:xfrm>
      </p:grpSpPr>
      <p:sp>
        <p:nvSpPr>
          <p:cNvPr id="116" name="Google Shape;116;p10"/>
          <p:cNvSpPr/>
          <p:nvPr/>
        </p:nvSpPr>
        <p:spPr>
          <a:xfrm rot="10800000" flipH="1">
            <a:off x="67" y="4232882"/>
            <a:ext cx="4394357" cy="2625119"/>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0"/>
          <p:cNvSpPr txBox="1">
            <a:spLocks noGrp="1"/>
          </p:cNvSpPr>
          <p:nvPr>
            <p:ph type="title"/>
          </p:nvPr>
        </p:nvSpPr>
        <p:spPr>
          <a:xfrm>
            <a:off x="1211600" y="4697000"/>
            <a:ext cx="4905600" cy="1287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789009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8"/>
        <p:cNvGrpSpPr/>
        <p:nvPr/>
      </p:nvGrpSpPr>
      <p:grpSpPr>
        <a:xfrm>
          <a:off x="0" y="0"/>
          <a:ext cx="0" cy="0"/>
          <a:chOff x="0" y="0"/>
          <a:chExt cx="0" cy="0"/>
        </a:xfrm>
      </p:grpSpPr>
      <p:sp>
        <p:nvSpPr>
          <p:cNvPr id="119" name="Google Shape;119;p11"/>
          <p:cNvSpPr txBox="1">
            <a:spLocks noGrp="1"/>
          </p:cNvSpPr>
          <p:nvPr>
            <p:ph type="title" hasCustomPrompt="1"/>
          </p:nvPr>
        </p:nvSpPr>
        <p:spPr>
          <a:xfrm>
            <a:off x="3021100" y="2389400"/>
            <a:ext cx="6148000" cy="151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200"/>
              <a:buNone/>
              <a:defRPr sz="9600"/>
            </a:lvl1pPr>
            <a:lvl2pPr lvl="1" algn="ctr" rtl="0">
              <a:spcBef>
                <a:spcPts val="0"/>
              </a:spcBef>
              <a:spcAft>
                <a:spcPts val="0"/>
              </a:spcAft>
              <a:buClr>
                <a:schemeClr val="lt1"/>
              </a:buClr>
              <a:buSzPts val="8200"/>
              <a:buNone/>
              <a:defRPr sz="10933">
                <a:solidFill>
                  <a:schemeClr val="lt1"/>
                </a:solidFill>
              </a:defRPr>
            </a:lvl2pPr>
            <a:lvl3pPr lvl="2" algn="ctr" rtl="0">
              <a:spcBef>
                <a:spcPts val="0"/>
              </a:spcBef>
              <a:spcAft>
                <a:spcPts val="0"/>
              </a:spcAft>
              <a:buClr>
                <a:schemeClr val="lt1"/>
              </a:buClr>
              <a:buSzPts val="8200"/>
              <a:buNone/>
              <a:defRPr sz="10933">
                <a:solidFill>
                  <a:schemeClr val="lt1"/>
                </a:solidFill>
              </a:defRPr>
            </a:lvl3pPr>
            <a:lvl4pPr lvl="3" algn="ctr" rtl="0">
              <a:spcBef>
                <a:spcPts val="0"/>
              </a:spcBef>
              <a:spcAft>
                <a:spcPts val="0"/>
              </a:spcAft>
              <a:buClr>
                <a:schemeClr val="lt1"/>
              </a:buClr>
              <a:buSzPts val="8200"/>
              <a:buNone/>
              <a:defRPr sz="10933">
                <a:solidFill>
                  <a:schemeClr val="lt1"/>
                </a:solidFill>
              </a:defRPr>
            </a:lvl4pPr>
            <a:lvl5pPr lvl="4" algn="ctr" rtl="0">
              <a:spcBef>
                <a:spcPts val="0"/>
              </a:spcBef>
              <a:spcAft>
                <a:spcPts val="0"/>
              </a:spcAft>
              <a:buClr>
                <a:schemeClr val="lt1"/>
              </a:buClr>
              <a:buSzPts val="8200"/>
              <a:buNone/>
              <a:defRPr sz="10933">
                <a:solidFill>
                  <a:schemeClr val="lt1"/>
                </a:solidFill>
              </a:defRPr>
            </a:lvl5pPr>
            <a:lvl6pPr lvl="5" algn="ctr" rtl="0">
              <a:spcBef>
                <a:spcPts val="0"/>
              </a:spcBef>
              <a:spcAft>
                <a:spcPts val="0"/>
              </a:spcAft>
              <a:buClr>
                <a:schemeClr val="lt1"/>
              </a:buClr>
              <a:buSzPts val="8200"/>
              <a:buNone/>
              <a:defRPr sz="10933">
                <a:solidFill>
                  <a:schemeClr val="lt1"/>
                </a:solidFill>
              </a:defRPr>
            </a:lvl6pPr>
            <a:lvl7pPr lvl="6" algn="ctr" rtl="0">
              <a:spcBef>
                <a:spcPts val="0"/>
              </a:spcBef>
              <a:spcAft>
                <a:spcPts val="0"/>
              </a:spcAft>
              <a:buClr>
                <a:schemeClr val="lt1"/>
              </a:buClr>
              <a:buSzPts val="8200"/>
              <a:buNone/>
              <a:defRPr sz="10933">
                <a:solidFill>
                  <a:schemeClr val="lt1"/>
                </a:solidFill>
              </a:defRPr>
            </a:lvl7pPr>
            <a:lvl8pPr lvl="7" algn="ctr" rtl="0">
              <a:spcBef>
                <a:spcPts val="0"/>
              </a:spcBef>
              <a:spcAft>
                <a:spcPts val="0"/>
              </a:spcAft>
              <a:buClr>
                <a:schemeClr val="lt1"/>
              </a:buClr>
              <a:buSzPts val="8200"/>
              <a:buNone/>
              <a:defRPr sz="10933">
                <a:solidFill>
                  <a:schemeClr val="lt1"/>
                </a:solidFill>
              </a:defRPr>
            </a:lvl8pPr>
            <a:lvl9pPr lvl="8" algn="ctr" rtl="0">
              <a:spcBef>
                <a:spcPts val="0"/>
              </a:spcBef>
              <a:spcAft>
                <a:spcPts val="0"/>
              </a:spcAft>
              <a:buClr>
                <a:schemeClr val="lt1"/>
              </a:buClr>
              <a:buSzPts val="8200"/>
              <a:buNone/>
              <a:defRPr sz="10933">
                <a:solidFill>
                  <a:schemeClr val="lt1"/>
                </a:solidFill>
              </a:defRPr>
            </a:lvl9pPr>
          </a:lstStyle>
          <a:p>
            <a:r>
              <a:t>xx%</a:t>
            </a:r>
          </a:p>
        </p:txBody>
      </p:sp>
      <p:sp>
        <p:nvSpPr>
          <p:cNvPr id="120" name="Google Shape;120;p11"/>
          <p:cNvSpPr txBox="1">
            <a:spLocks noGrp="1"/>
          </p:cNvSpPr>
          <p:nvPr>
            <p:ph type="subTitle" idx="1"/>
          </p:nvPr>
        </p:nvSpPr>
        <p:spPr>
          <a:xfrm>
            <a:off x="3021963" y="3907817"/>
            <a:ext cx="6148000" cy="5608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121" name="Google Shape;121;p11"/>
          <p:cNvSpPr/>
          <p:nvPr/>
        </p:nvSpPr>
        <p:spPr>
          <a:xfrm rot="-5400000">
            <a:off x="8850976" y="351697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1"/>
          <p:cNvSpPr/>
          <p:nvPr/>
        </p:nvSpPr>
        <p:spPr>
          <a:xfrm rot="5400000">
            <a:off x="1346810" y="-134665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3" name="Google Shape;123;p11"/>
          <p:cNvGrpSpPr/>
          <p:nvPr/>
        </p:nvGrpSpPr>
        <p:grpSpPr>
          <a:xfrm rot="-5400000">
            <a:off x="-33091" y="3298990"/>
            <a:ext cx="1968561" cy="260039"/>
            <a:chOff x="213125" y="197550"/>
            <a:chExt cx="1737375" cy="229500"/>
          </a:xfrm>
        </p:grpSpPr>
        <p:cxnSp>
          <p:nvCxnSpPr>
            <p:cNvPr id="124" name="Google Shape;124;p11"/>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5" name="Google Shape;125;p11"/>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6" name="Google Shape;126;p11"/>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7" name="Google Shape;127;p11"/>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8" name="Google Shape;128;p11"/>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29" name="Google Shape;129;p11"/>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0" name="Google Shape;130;p11"/>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1" name="Google Shape;131;p11"/>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2" name="Google Shape;132;p11"/>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3" name="Google Shape;133;p11"/>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4" name="Google Shape;134;p11"/>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5" name="Google Shape;135;p11"/>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grpSp>
        <p:nvGrpSpPr>
          <p:cNvPr id="136" name="Google Shape;136;p11"/>
          <p:cNvGrpSpPr/>
          <p:nvPr/>
        </p:nvGrpSpPr>
        <p:grpSpPr>
          <a:xfrm rot="-5400000">
            <a:off x="10256342" y="3298990"/>
            <a:ext cx="1968561" cy="260039"/>
            <a:chOff x="213125" y="197550"/>
            <a:chExt cx="1737375" cy="229500"/>
          </a:xfrm>
        </p:grpSpPr>
        <p:cxnSp>
          <p:nvCxnSpPr>
            <p:cNvPr id="137" name="Google Shape;137;p11"/>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8" name="Google Shape;138;p11"/>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39" name="Google Shape;139;p11"/>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0" name="Google Shape;140;p11"/>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1" name="Google Shape;141;p11"/>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2" name="Google Shape;142;p11"/>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3" name="Google Shape;143;p11"/>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4" name="Google Shape;144;p11"/>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5" name="Google Shape;145;p11"/>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6" name="Google Shape;146;p11"/>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7" name="Google Shape;147;p11"/>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148" name="Google Shape;148;p11"/>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grpSp>
        <p:nvGrpSpPr>
          <p:cNvPr id="149" name="Google Shape;149;p11"/>
          <p:cNvGrpSpPr/>
          <p:nvPr/>
        </p:nvGrpSpPr>
        <p:grpSpPr>
          <a:xfrm>
            <a:off x="-170031" y="5201227"/>
            <a:ext cx="2129524" cy="2176653"/>
            <a:chOff x="7168139" y="2668132"/>
            <a:chExt cx="1597143" cy="1632490"/>
          </a:xfrm>
        </p:grpSpPr>
        <p:sp>
          <p:nvSpPr>
            <p:cNvPr id="150" name="Google Shape;150;p11"/>
            <p:cNvSpPr/>
            <p:nvPr/>
          </p:nvSpPr>
          <p:spPr>
            <a:xfrm>
              <a:off x="8039616" y="2668132"/>
              <a:ext cx="725665" cy="1632490"/>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11"/>
            <p:cNvSpPr/>
            <p:nvPr/>
          </p:nvSpPr>
          <p:spPr>
            <a:xfrm>
              <a:off x="7430127" y="3041278"/>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1"/>
            <p:cNvSpPr/>
            <p:nvPr/>
          </p:nvSpPr>
          <p:spPr>
            <a:xfrm>
              <a:off x="7168139" y="2977772"/>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3" name="Google Shape;153;p11"/>
          <p:cNvSpPr/>
          <p:nvPr/>
        </p:nvSpPr>
        <p:spPr>
          <a:xfrm>
            <a:off x="8330594" y="358538"/>
            <a:ext cx="838493" cy="168972"/>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509222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extLst>
      <p:ext uri="{BB962C8B-B14F-4D97-AF65-F5344CB8AC3E}">
        <p14:creationId xmlns:p14="http://schemas.microsoft.com/office/powerpoint/2010/main" val="70178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155"/>
        <p:cNvGrpSpPr/>
        <p:nvPr/>
      </p:nvGrpSpPr>
      <p:grpSpPr>
        <a:xfrm>
          <a:off x="0" y="0"/>
          <a:ext cx="0" cy="0"/>
          <a:chOff x="0" y="0"/>
          <a:chExt cx="0" cy="0"/>
        </a:xfrm>
      </p:grpSpPr>
      <p:sp>
        <p:nvSpPr>
          <p:cNvPr id="156" name="Google Shape;156;p13"/>
          <p:cNvSpPr txBox="1">
            <a:spLocks noGrp="1"/>
          </p:cNvSpPr>
          <p:nvPr>
            <p:ph type="subTitle" idx="1"/>
          </p:nvPr>
        </p:nvSpPr>
        <p:spPr>
          <a:xfrm>
            <a:off x="960400" y="2505917"/>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57" name="Google Shape;157;p13"/>
          <p:cNvSpPr txBox="1">
            <a:spLocks noGrp="1"/>
          </p:cNvSpPr>
          <p:nvPr>
            <p:ph type="title" hasCustomPrompt="1"/>
          </p:nvPr>
        </p:nvSpPr>
        <p:spPr>
          <a:xfrm>
            <a:off x="1087032" y="1713167"/>
            <a:ext cx="830800" cy="634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58" name="Google Shape;158;p13"/>
          <p:cNvSpPr txBox="1">
            <a:spLocks noGrp="1"/>
          </p:cNvSpPr>
          <p:nvPr>
            <p:ph type="subTitle" idx="2"/>
          </p:nvPr>
        </p:nvSpPr>
        <p:spPr>
          <a:xfrm>
            <a:off x="960400" y="2917783"/>
            <a:ext cx="31808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59" name="Google Shape;159;p13"/>
          <p:cNvSpPr txBox="1">
            <a:spLocks noGrp="1"/>
          </p:cNvSpPr>
          <p:nvPr>
            <p:ph type="title" idx="3" hasCustomPrompt="1"/>
          </p:nvPr>
        </p:nvSpPr>
        <p:spPr>
          <a:xfrm>
            <a:off x="4467499" y="1713167"/>
            <a:ext cx="830800" cy="634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60" name="Google Shape;160;p13"/>
          <p:cNvSpPr txBox="1">
            <a:spLocks noGrp="1"/>
          </p:cNvSpPr>
          <p:nvPr>
            <p:ph type="title" idx="4" hasCustomPrompt="1"/>
          </p:nvPr>
        </p:nvSpPr>
        <p:spPr>
          <a:xfrm>
            <a:off x="7847596" y="1717767"/>
            <a:ext cx="830800" cy="6256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61" name="Google Shape;161;p13"/>
          <p:cNvSpPr txBox="1">
            <a:spLocks noGrp="1"/>
          </p:cNvSpPr>
          <p:nvPr>
            <p:ph type="title" idx="5" hasCustomPrompt="1"/>
          </p:nvPr>
        </p:nvSpPr>
        <p:spPr>
          <a:xfrm>
            <a:off x="1086100" y="4099229"/>
            <a:ext cx="830800" cy="6256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62" name="Google Shape;162;p13"/>
          <p:cNvSpPr txBox="1">
            <a:spLocks noGrp="1"/>
          </p:cNvSpPr>
          <p:nvPr>
            <p:ph type="subTitle" idx="6"/>
          </p:nvPr>
        </p:nvSpPr>
        <p:spPr>
          <a:xfrm>
            <a:off x="4340493" y="2505917"/>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63" name="Google Shape;163;p13"/>
          <p:cNvSpPr txBox="1">
            <a:spLocks noGrp="1"/>
          </p:cNvSpPr>
          <p:nvPr>
            <p:ph type="subTitle" idx="7"/>
          </p:nvPr>
        </p:nvSpPr>
        <p:spPr>
          <a:xfrm>
            <a:off x="4343400" y="2917783"/>
            <a:ext cx="31796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4" name="Google Shape;164;p13"/>
          <p:cNvSpPr txBox="1">
            <a:spLocks noGrp="1"/>
          </p:cNvSpPr>
          <p:nvPr>
            <p:ph type="subTitle" idx="8"/>
          </p:nvPr>
        </p:nvSpPr>
        <p:spPr>
          <a:xfrm>
            <a:off x="7720587" y="2505917"/>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65" name="Google Shape;165;p13"/>
          <p:cNvSpPr txBox="1">
            <a:spLocks noGrp="1"/>
          </p:cNvSpPr>
          <p:nvPr>
            <p:ph type="subTitle" idx="9"/>
          </p:nvPr>
        </p:nvSpPr>
        <p:spPr>
          <a:xfrm>
            <a:off x="7723401" y="2917783"/>
            <a:ext cx="31796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6" name="Google Shape;166;p13"/>
          <p:cNvSpPr txBox="1">
            <a:spLocks noGrp="1"/>
          </p:cNvSpPr>
          <p:nvPr>
            <p:ph type="subTitle" idx="13"/>
          </p:nvPr>
        </p:nvSpPr>
        <p:spPr>
          <a:xfrm>
            <a:off x="961895" y="4882083"/>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67" name="Google Shape;167;p13"/>
          <p:cNvSpPr txBox="1">
            <a:spLocks noGrp="1"/>
          </p:cNvSpPr>
          <p:nvPr>
            <p:ph type="subTitle" idx="14"/>
          </p:nvPr>
        </p:nvSpPr>
        <p:spPr>
          <a:xfrm>
            <a:off x="961896" y="5293949"/>
            <a:ext cx="31808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8" name="Google Shape;168;p13"/>
          <p:cNvSpPr txBox="1">
            <a:spLocks noGrp="1"/>
          </p:cNvSpPr>
          <p:nvPr>
            <p:ph type="title" idx="15"/>
          </p:nvPr>
        </p:nvSpPr>
        <p:spPr>
          <a:xfrm>
            <a:off x="960400" y="603100"/>
            <a:ext cx="9568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3"/>
          <p:cNvSpPr txBox="1">
            <a:spLocks noGrp="1"/>
          </p:cNvSpPr>
          <p:nvPr>
            <p:ph type="title" idx="16" hasCustomPrompt="1"/>
          </p:nvPr>
        </p:nvSpPr>
        <p:spPr>
          <a:xfrm>
            <a:off x="4467499" y="4099200"/>
            <a:ext cx="830800" cy="634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70" name="Google Shape;170;p13"/>
          <p:cNvSpPr txBox="1">
            <a:spLocks noGrp="1"/>
          </p:cNvSpPr>
          <p:nvPr>
            <p:ph type="title" idx="17" hasCustomPrompt="1"/>
          </p:nvPr>
        </p:nvSpPr>
        <p:spPr>
          <a:xfrm>
            <a:off x="7847596" y="4099200"/>
            <a:ext cx="830800" cy="6256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lt1"/>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71" name="Google Shape;171;p13"/>
          <p:cNvSpPr txBox="1">
            <a:spLocks noGrp="1"/>
          </p:cNvSpPr>
          <p:nvPr>
            <p:ph type="subTitle" idx="18"/>
          </p:nvPr>
        </p:nvSpPr>
        <p:spPr>
          <a:xfrm>
            <a:off x="4340493" y="4882083"/>
            <a:ext cx="31836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72" name="Google Shape;172;p13"/>
          <p:cNvSpPr txBox="1">
            <a:spLocks noGrp="1"/>
          </p:cNvSpPr>
          <p:nvPr>
            <p:ph type="subTitle" idx="19"/>
          </p:nvPr>
        </p:nvSpPr>
        <p:spPr>
          <a:xfrm>
            <a:off x="4342100" y="5293949"/>
            <a:ext cx="31808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3" name="Google Shape;173;p13"/>
          <p:cNvSpPr txBox="1">
            <a:spLocks noGrp="1"/>
          </p:cNvSpPr>
          <p:nvPr>
            <p:ph type="subTitle" idx="20"/>
          </p:nvPr>
        </p:nvSpPr>
        <p:spPr>
          <a:xfrm>
            <a:off x="7720587" y="4882083"/>
            <a:ext cx="3182400" cy="560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174" name="Google Shape;174;p13"/>
          <p:cNvSpPr txBox="1">
            <a:spLocks noGrp="1"/>
          </p:cNvSpPr>
          <p:nvPr>
            <p:ph type="subTitle" idx="21"/>
          </p:nvPr>
        </p:nvSpPr>
        <p:spPr>
          <a:xfrm>
            <a:off x="7723401" y="5293949"/>
            <a:ext cx="31796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5" name="Google Shape;175;p13"/>
          <p:cNvSpPr/>
          <p:nvPr/>
        </p:nvSpPr>
        <p:spPr>
          <a:xfrm>
            <a:off x="9651144" y="210330"/>
            <a:ext cx="3179629" cy="1766029"/>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6" name="Google Shape;176;p13"/>
          <p:cNvGrpSpPr/>
          <p:nvPr/>
        </p:nvGrpSpPr>
        <p:grpSpPr>
          <a:xfrm rot="-2175021">
            <a:off x="10292769" y="280332"/>
            <a:ext cx="1261363" cy="2181997"/>
            <a:chOff x="-1203150" y="452325"/>
            <a:chExt cx="668575" cy="1156550"/>
          </a:xfrm>
        </p:grpSpPr>
        <p:sp>
          <p:nvSpPr>
            <p:cNvPr id="177" name="Google Shape;177;p13"/>
            <p:cNvSpPr/>
            <p:nvPr/>
          </p:nvSpPr>
          <p:spPr>
            <a:xfrm>
              <a:off x="-1048650" y="848925"/>
              <a:ext cx="399775" cy="759950"/>
            </a:xfrm>
            <a:custGeom>
              <a:avLst/>
              <a:gdLst/>
              <a:ahLst/>
              <a:cxnLst/>
              <a:rect l="l" t="t" r="r" b="b"/>
              <a:pathLst>
                <a:path w="15991" h="30398" extrusionOk="0">
                  <a:moveTo>
                    <a:pt x="655" y="1"/>
                  </a:moveTo>
                  <a:cubicBezTo>
                    <a:pt x="655" y="1"/>
                    <a:pt x="0" y="930"/>
                    <a:pt x="1167" y="1608"/>
                  </a:cubicBezTo>
                  <a:cubicBezTo>
                    <a:pt x="2346" y="2299"/>
                    <a:pt x="2143" y="10288"/>
                    <a:pt x="2143" y="10288"/>
                  </a:cubicBezTo>
                  <a:lnTo>
                    <a:pt x="2143" y="25730"/>
                  </a:lnTo>
                  <a:cubicBezTo>
                    <a:pt x="2143" y="25730"/>
                    <a:pt x="1929" y="30374"/>
                    <a:pt x="7989" y="30397"/>
                  </a:cubicBezTo>
                  <a:lnTo>
                    <a:pt x="8013" y="30397"/>
                  </a:lnTo>
                  <a:cubicBezTo>
                    <a:pt x="14085" y="30374"/>
                    <a:pt x="13859" y="25730"/>
                    <a:pt x="13859" y="25730"/>
                  </a:cubicBezTo>
                  <a:lnTo>
                    <a:pt x="13859" y="10288"/>
                  </a:lnTo>
                  <a:cubicBezTo>
                    <a:pt x="13859" y="10288"/>
                    <a:pt x="13657" y="2299"/>
                    <a:pt x="14835" y="1608"/>
                  </a:cubicBezTo>
                  <a:cubicBezTo>
                    <a:pt x="15990" y="930"/>
                    <a:pt x="15336" y="1"/>
                    <a:pt x="1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3"/>
            <p:cNvSpPr/>
            <p:nvPr/>
          </p:nvSpPr>
          <p:spPr>
            <a:xfrm>
              <a:off x="-995675" y="595825"/>
              <a:ext cx="220000" cy="713600"/>
            </a:xfrm>
            <a:custGeom>
              <a:avLst/>
              <a:gdLst/>
              <a:ahLst/>
              <a:cxnLst/>
              <a:rect l="l" t="t" r="r" b="b"/>
              <a:pathLst>
                <a:path w="8800" h="28544" extrusionOk="0">
                  <a:moveTo>
                    <a:pt x="8707" y="0"/>
                  </a:moveTo>
                  <a:cubicBezTo>
                    <a:pt x="8672" y="0"/>
                    <a:pt x="8642" y="16"/>
                    <a:pt x="8633" y="52"/>
                  </a:cubicBezTo>
                  <a:cubicBezTo>
                    <a:pt x="8609" y="124"/>
                    <a:pt x="6942" y="4827"/>
                    <a:pt x="6109" y="9613"/>
                  </a:cubicBezTo>
                  <a:cubicBezTo>
                    <a:pt x="6085" y="5160"/>
                    <a:pt x="4918" y="2612"/>
                    <a:pt x="4894" y="2576"/>
                  </a:cubicBezTo>
                  <a:cubicBezTo>
                    <a:pt x="4885" y="2551"/>
                    <a:pt x="4858" y="2531"/>
                    <a:pt x="4830" y="2531"/>
                  </a:cubicBezTo>
                  <a:cubicBezTo>
                    <a:pt x="4820" y="2531"/>
                    <a:pt x="4809" y="2534"/>
                    <a:pt x="4799" y="2541"/>
                  </a:cubicBezTo>
                  <a:cubicBezTo>
                    <a:pt x="4751" y="2552"/>
                    <a:pt x="4739" y="2600"/>
                    <a:pt x="4751" y="2648"/>
                  </a:cubicBezTo>
                  <a:cubicBezTo>
                    <a:pt x="4763" y="2672"/>
                    <a:pt x="6120" y="5589"/>
                    <a:pt x="5930" y="10684"/>
                  </a:cubicBezTo>
                  <a:lnTo>
                    <a:pt x="5930" y="10696"/>
                  </a:lnTo>
                  <a:cubicBezTo>
                    <a:pt x="5704" y="12197"/>
                    <a:pt x="5585" y="13673"/>
                    <a:pt x="5644" y="14983"/>
                  </a:cubicBezTo>
                  <a:cubicBezTo>
                    <a:pt x="3882" y="8815"/>
                    <a:pt x="203" y="4993"/>
                    <a:pt x="155" y="4946"/>
                  </a:cubicBezTo>
                  <a:cubicBezTo>
                    <a:pt x="138" y="4934"/>
                    <a:pt x="117" y="4928"/>
                    <a:pt x="96" y="4928"/>
                  </a:cubicBezTo>
                  <a:cubicBezTo>
                    <a:pt x="75" y="4928"/>
                    <a:pt x="54" y="4934"/>
                    <a:pt x="36" y="4946"/>
                  </a:cubicBezTo>
                  <a:cubicBezTo>
                    <a:pt x="1" y="4981"/>
                    <a:pt x="1" y="5029"/>
                    <a:pt x="36" y="5065"/>
                  </a:cubicBezTo>
                  <a:cubicBezTo>
                    <a:pt x="72" y="5124"/>
                    <a:pt x="5239" y="10458"/>
                    <a:pt x="6228" y="18721"/>
                  </a:cubicBezTo>
                  <a:cubicBezTo>
                    <a:pt x="6228" y="18733"/>
                    <a:pt x="6228" y="18733"/>
                    <a:pt x="6239" y="18745"/>
                  </a:cubicBezTo>
                  <a:cubicBezTo>
                    <a:pt x="6109" y="20924"/>
                    <a:pt x="6192" y="23019"/>
                    <a:pt x="6347" y="24710"/>
                  </a:cubicBezTo>
                  <a:cubicBezTo>
                    <a:pt x="5549" y="21829"/>
                    <a:pt x="3989" y="19912"/>
                    <a:pt x="3965" y="19888"/>
                  </a:cubicBezTo>
                  <a:cubicBezTo>
                    <a:pt x="3943" y="19873"/>
                    <a:pt x="3917" y="19863"/>
                    <a:pt x="3891" y="19863"/>
                  </a:cubicBezTo>
                  <a:cubicBezTo>
                    <a:pt x="3875" y="19863"/>
                    <a:pt x="3860" y="19867"/>
                    <a:pt x="3846" y="19876"/>
                  </a:cubicBezTo>
                  <a:cubicBezTo>
                    <a:pt x="3811" y="19912"/>
                    <a:pt x="3799" y="19947"/>
                    <a:pt x="3823" y="19995"/>
                  </a:cubicBezTo>
                  <a:cubicBezTo>
                    <a:pt x="3846" y="20031"/>
                    <a:pt x="5823" y="22436"/>
                    <a:pt x="6442" y="25948"/>
                  </a:cubicBezTo>
                  <a:cubicBezTo>
                    <a:pt x="6442" y="25960"/>
                    <a:pt x="6442" y="25960"/>
                    <a:pt x="6466" y="25960"/>
                  </a:cubicBezTo>
                  <a:cubicBezTo>
                    <a:pt x="6620" y="27472"/>
                    <a:pt x="6823" y="28437"/>
                    <a:pt x="6823" y="28484"/>
                  </a:cubicBezTo>
                  <a:cubicBezTo>
                    <a:pt x="6823" y="28520"/>
                    <a:pt x="6859" y="28544"/>
                    <a:pt x="6894" y="28544"/>
                  </a:cubicBezTo>
                  <a:lnTo>
                    <a:pt x="6906" y="28544"/>
                  </a:lnTo>
                  <a:cubicBezTo>
                    <a:pt x="6954" y="28520"/>
                    <a:pt x="6978" y="28496"/>
                    <a:pt x="6966" y="28448"/>
                  </a:cubicBezTo>
                  <a:cubicBezTo>
                    <a:pt x="6942" y="28329"/>
                    <a:pt x="4692" y="16352"/>
                    <a:pt x="8752" y="10149"/>
                  </a:cubicBezTo>
                  <a:cubicBezTo>
                    <a:pt x="8799" y="10101"/>
                    <a:pt x="8799" y="10053"/>
                    <a:pt x="8752" y="10030"/>
                  </a:cubicBezTo>
                  <a:cubicBezTo>
                    <a:pt x="8742" y="10015"/>
                    <a:pt x="8727" y="10009"/>
                    <a:pt x="8711" y="10009"/>
                  </a:cubicBezTo>
                  <a:cubicBezTo>
                    <a:pt x="8686" y="10009"/>
                    <a:pt x="8659" y="10025"/>
                    <a:pt x="8645" y="10053"/>
                  </a:cubicBezTo>
                  <a:cubicBezTo>
                    <a:pt x="7204" y="12244"/>
                    <a:pt x="6549" y="15161"/>
                    <a:pt x="6311" y="18007"/>
                  </a:cubicBezTo>
                  <a:cubicBezTo>
                    <a:pt x="6204" y="17257"/>
                    <a:pt x="6061" y="16542"/>
                    <a:pt x="5882" y="15864"/>
                  </a:cubicBezTo>
                  <a:lnTo>
                    <a:pt x="5882" y="15840"/>
                  </a:lnTo>
                  <a:cubicBezTo>
                    <a:pt x="5192" y="10232"/>
                    <a:pt x="8740" y="219"/>
                    <a:pt x="8787" y="112"/>
                  </a:cubicBezTo>
                  <a:cubicBezTo>
                    <a:pt x="8799" y="64"/>
                    <a:pt x="8787" y="28"/>
                    <a:pt x="8740" y="5"/>
                  </a:cubicBezTo>
                  <a:cubicBezTo>
                    <a:pt x="8729" y="2"/>
                    <a:pt x="8717" y="0"/>
                    <a:pt x="8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3"/>
            <p:cNvSpPr/>
            <p:nvPr/>
          </p:nvSpPr>
          <p:spPr>
            <a:xfrm>
              <a:off x="-993000" y="955500"/>
              <a:ext cx="124150" cy="184575"/>
            </a:xfrm>
            <a:custGeom>
              <a:avLst/>
              <a:gdLst/>
              <a:ahLst/>
              <a:cxnLst/>
              <a:rect l="l" t="t" r="r" b="b"/>
              <a:pathLst>
                <a:path w="4966" h="7383" extrusionOk="0">
                  <a:moveTo>
                    <a:pt x="1" y="0"/>
                  </a:moveTo>
                  <a:lnTo>
                    <a:pt x="1" y="0"/>
                  </a:lnTo>
                  <a:cubicBezTo>
                    <a:pt x="620" y="774"/>
                    <a:pt x="298" y="1298"/>
                    <a:pt x="1322" y="3739"/>
                  </a:cubicBezTo>
                  <a:cubicBezTo>
                    <a:pt x="2358" y="6156"/>
                    <a:pt x="4966" y="7382"/>
                    <a:pt x="4966" y="7382"/>
                  </a:cubicBezTo>
                  <a:cubicBezTo>
                    <a:pt x="4954" y="6692"/>
                    <a:pt x="4942" y="5084"/>
                    <a:pt x="3287" y="2691"/>
                  </a:cubicBezTo>
                  <a:cubicBezTo>
                    <a:pt x="1632" y="2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3"/>
            <p:cNvSpPr/>
            <p:nvPr/>
          </p:nvSpPr>
          <p:spPr>
            <a:xfrm>
              <a:off x="-838200" y="1021925"/>
              <a:ext cx="124125" cy="139575"/>
            </a:xfrm>
            <a:custGeom>
              <a:avLst/>
              <a:gdLst/>
              <a:ahLst/>
              <a:cxnLst/>
              <a:rect l="l" t="t" r="r" b="b"/>
              <a:pathLst>
                <a:path w="4965" h="5583" extrusionOk="0">
                  <a:moveTo>
                    <a:pt x="3997" y="0"/>
                  </a:moveTo>
                  <a:cubicBezTo>
                    <a:pt x="3443" y="0"/>
                    <a:pt x="2695" y="194"/>
                    <a:pt x="1869" y="939"/>
                  </a:cubicBezTo>
                  <a:cubicBezTo>
                    <a:pt x="167" y="2487"/>
                    <a:pt x="0" y="5582"/>
                    <a:pt x="0" y="5582"/>
                  </a:cubicBezTo>
                  <a:cubicBezTo>
                    <a:pt x="1453" y="4558"/>
                    <a:pt x="3060" y="3427"/>
                    <a:pt x="3298" y="2130"/>
                  </a:cubicBezTo>
                  <a:cubicBezTo>
                    <a:pt x="3536" y="844"/>
                    <a:pt x="4965" y="225"/>
                    <a:pt x="4965" y="225"/>
                  </a:cubicBezTo>
                  <a:cubicBezTo>
                    <a:pt x="4965" y="225"/>
                    <a:pt x="4594" y="0"/>
                    <a:pt x="39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3"/>
            <p:cNvSpPr/>
            <p:nvPr/>
          </p:nvSpPr>
          <p:spPr>
            <a:xfrm>
              <a:off x="-808450" y="667950"/>
              <a:ext cx="246175" cy="222075"/>
            </a:xfrm>
            <a:custGeom>
              <a:avLst/>
              <a:gdLst/>
              <a:ahLst/>
              <a:cxnLst/>
              <a:rect l="l" t="t" r="r" b="b"/>
              <a:pathLst>
                <a:path w="9847" h="8883" extrusionOk="0">
                  <a:moveTo>
                    <a:pt x="9061" y="1"/>
                  </a:moveTo>
                  <a:lnTo>
                    <a:pt x="9061" y="1"/>
                  </a:lnTo>
                  <a:cubicBezTo>
                    <a:pt x="9061" y="1"/>
                    <a:pt x="8347" y="1727"/>
                    <a:pt x="7502" y="2120"/>
                  </a:cubicBezTo>
                  <a:cubicBezTo>
                    <a:pt x="6656" y="2513"/>
                    <a:pt x="3811" y="2680"/>
                    <a:pt x="1906" y="4644"/>
                  </a:cubicBezTo>
                  <a:cubicBezTo>
                    <a:pt x="1" y="6609"/>
                    <a:pt x="334" y="8883"/>
                    <a:pt x="334" y="8883"/>
                  </a:cubicBezTo>
                  <a:cubicBezTo>
                    <a:pt x="1382" y="6906"/>
                    <a:pt x="3370" y="7061"/>
                    <a:pt x="6609" y="5513"/>
                  </a:cubicBezTo>
                  <a:cubicBezTo>
                    <a:pt x="9847" y="3966"/>
                    <a:pt x="9061" y="1"/>
                    <a:pt x="9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13"/>
            <p:cNvSpPr/>
            <p:nvPr/>
          </p:nvSpPr>
          <p:spPr>
            <a:xfrm>
              <a:off x="-801000" y="840600"/>
              <a:ext cx="112825" cy="65475"/>
            </a:xfrm>
            <a:custGeom>
              <a:avLst/>
              <a:gdLst/>
              <a:ahLst/>
              <a:cxnLst/>
              <a:rect l="l" t="t" r="r" b="b"/>
              <a:pathLst>
                <a:path w="4513" h="2619" extrusionOk="0">
                  <a:moveTo>
                    <a:pt x="4513" y="0"/>
                  </a:moveTo>
                  <a:cubicBezTo>
                    <a:pt x="4513" y="1"/>
                    <a:pt x="4082" y="907"/>
                    <a:pt x="2646" y="907"/>
                  </a:cubicBezTo>
                  <a:cubicBezTo>
                    <a:pt x="2610" y="907"/>
                    <a:pt x="2573" y="906"/>
                    <a:pt x="2536" y="905"/>
                  </a:cubicBezTo>
                  <a:cubicBezTo>
                    <a:pt x="2507" y="904"/>
                    <a:pt x="2477" y="904"/>
                    <a:pt x="2448" y="904"/>
                  </a:cubicBezTo>
                  <a:cubicBezTo>
                    <a:pt x="973" y="904"/>
                    <a:pt x="0" y="2060"/>
                    <a:pt x="0" y="2060"/>
                  </a:cubicBezTo>
                  <a:cubicBezTo>
                    <a:pt x="734" y="2459"/>
                    <a:pt x="1354" y="2619"/>
                    <a:pt x="1877" y="2619"/>
                  </a:cubicBezTo>
                  <a:cubicBezTo>
                    <a:pt x="3992" y="2619"/>
                    <a:pt x="4513" y="1"/>
                    <a:pt x="4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3"/>
            <p:cNvSpPr/>
            <p:nvPr/>
          </p:nvSpPr>
          <p:spPr>
            <a:xfrm>
              <a:off x="-1161475" y="664325"/>
              <a:ext cx="175175" cy="70275"/>
            </a:xfrm>
            <a:custGeom>
              <a:avLst/>
              <a:gdLst/>
              <a:ahLst/>
              <a:cxnLst/>
              <a:rect l="l" t="t" r="r" b="b"/>
              <a:pathLst>
                <a:path w="7007" h="2811" extrusionOk="0">
                  <a:moveTo>
                    <a:pt x="2031" y="1"/>
                  </a:moveTo>
                  <a:cubicBezTo>
                    <a:pt x="1859" y="1"/>
                    <a:pt x="1697" y="24"/>
                    <a:pt x="1549" y="74"/>
                  </a:cubicBezTo>
                  <a:cubicBezTo>
                    <a:pt x="1549" y="74"/>
                    <a:pt x="1" y="789"/>
                    <a:pt x="120" y="2706"/>
                  </a:cubicBezTo>
                  <a:cubicBezTo>
                    <a:pt x="120" y="2706"/>
                    <a:pt x="1388" y="1584"/>
                    <a:pt x="3170" y="1584"/>
                  </a:cubicBezTo>
                  <a:cubicBezTo>
                    <a:pt x="3925" y="1584"/>
                    <a:pt x="4773" y="1786"/>
                    <a:pt x="5656" y="2360"/>
                  </a:cubicBezTo>
                  <a:cubicBezTo>
                    <a:pt x="6142" y="2679"/>
                    <a:pt x="6414" y="2810"/>
                    <a:pt x="6519" y="2810"/>
                  </a:cubicBezTo>
                  <a:cubicBezTo>
                    <a:pt x="7007" y="2810"/>
                    <a:pt x="3926" y="1"/>
                    <a:pt x="2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13"/>
            <p:cNvSpPr/>
            <p:nvPr/>
          </p:nvSpPr>
          <p:spPr>
            <a:xfrm>
              <a:off x="-1123075" y="654500"/>
              <a:ext cx="230125" cy="218875"/>
            </a:xfrm>
            <a:custGeom>
              <a:avLst/>
              <a:gdLst/>
              <a:ahLst/>
              <a:cxnLst/>
              <a:rect l="l" t="t" r="r" b="b"/>
              <a:pathLst>
                <a:path w="9205" h="8755" extrusionOk="0">
                  <a:moveTo>
                    <a:pt x="1989" y="1"/>
                  </a:moveTo>
                  <a:cubicBezTo>
                    <a:pt x="1348" y="1"/>
                    <a:pt x="681" y="144"/>
                    <a:pt x="1" y="479"/>
                  </a:cubicBezTo>
                  <a:cubicBezTo>
                    <a:pt x="1" y="479"/>
                    <a:pt x="3001" y="1694"/>
                    <a:pt x="3906" y="3051"/>
                  </a:cubicBezTo>
                  <a:cubicBezTo>
                    <a:pt x="5561" y="5551"/>
                    <a:pt x="6883" y="8135"/>
                    <a:pt x="9204" y="8754"/>
                  </a:cubicBezTo>
                  <a:cubicBezTo>
                    <a:pt x="9204" y="8754"/>
                    <a:pt x="9085" y="6230"/>
                    <a:pt x="8192" y="4539"/>
                  </a:cubicBezTo>
                  <a:cubicBezTo>
                    <a:pt x="7456" y="3156"/>
                    <a:pt x="4998" y="1"/>
                    <a:pt x="19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3"/>
            <p:cNvSpPr/>
            <p:nvPr/>
          </p:nvSpPr>
          <p:spPr>
            <a:xfrm>
              <a:off x="-828100" y="454600"/>
              <a:ext cx="293525" cy="298225"/>
            </a:xfrm>
            <a:custGeom>
              <a:avLst/>
              <a:gdLst/>
              <a:ahLst/>
              <a:cxnLst/>
              <a:rect l="l" t="t" r="r" b="b"/>
              <a:pathLst>
                <a:path w="11741" h="11929" extrusionOk="0">
                  <a:moveTo>
                    <a:pt x="10765" y="1"/>
                  </a:moveTo>
                  <a:cubicBezTo>
                    <a:pt x="6695" y="1"/>
                    <a:pt x="2983" y="2923"/>
                    <a:pt x="1549" y="5415"/>
                  </a:cubicBezTo>
                  <a:cubicBezTo>
                    <a:pt x="1" y="8118"/>
                    <a:pt x="156" y="11928"/>
                    <a:pt x="156" y="11928"/>
                  </a:cubicBezTo>
                  <a:cubicBezTo>
                    <a:pt x="4049" y="9547"/>
                    <a:pt x="7216" y="5939"/>
                    <a:pt x="7454" y="3510"/>
                  </a:cubicBezTo>
                  <a:cubicBezTo>
                    <a:pt x="7692" y="1082"/>
                    <a:pt x="11740" y="58"/>
                    <a:pt x="11740" y="58"/>
                  </a:cubicBezTo>
                  <a:cubicBezTo>
                    <a:pt x="11414" y="19"/>
                    <a:pt x="11088" y="1"/>
                    <a:pt x="10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3"/>
            <p:cNvSpPr/>
            <p:nvPr/>
          </p:nvSpPr>
          <p:spPr>
            <a:xfrm>
              <a:off x="-1177250" y="452325"/>
              <a:ext cx="362275" cy="259425"/>
            </a:xfrm>
            <a:custGeom>
              <a:avLst/>
              <a:gdLst/>
              <a:ahLst/>
              <a:cxnLst/>
              <a:rect l="l" t="t" r="r" b="b"/>
              <a:pathLst>
                <a:path w="14491" h="10377" extrusionOk="0">
                  <a:moveTo>
                    <a:pt x="3908" y="1"/>
                  </a:moveTo>
                  <a:cubicBezTo>
                    <a:pt x="2484" y="1"/>
                    <a:pt x="1109" y="491"/>
                    <a:pt x="1" y="1780"/>
                  </a:cubicBezTo>
                  <a:cubicBezTo>
                    <a:pt x="1" y="1780"/>
                    <a:pt x="758" y="1623"/>
                    <a:pt x="1804" y="1623"/>
                  </a:cubicBezTo>
                  <a:cubicBezTo>
                    <a:pt x="3404" y="1623"/>
                    <a:pt x="5680" y="1989"/>
                    <a:pt x="6954" y="3840"/>
                  </a:cubicBezTo>
                  <a:cubicBezTo>
                    <a:pt x="9073" y="6911"/>
                    <a:pt x="9978" y="10293"/>
                    <a:pt x="12740" y="10376"/>
                  </a:cubicBezTo>
                  <a:cubicBezTo>
                    <a:pt x="12740" y="10376"/>
                    <a:pt x="14491" y="8804"/>
                    <a:pt x="12109" y="4435"/>
                  </a:cubicBezTo>
                  <a:cubicBezTo>
                    <a:pt x="11369" y="3098"/>
                    <a:pt x="7485" y="1"/>
                    <a:pt x="3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3"/>
            <p:cNvSpPr/>
            <p:nvPr/>
          </p:nvSpPr>
          <p:spPr>
            <a:xfrm>
              <a:off x="-1203150" y="473225"/>
              <a:ext cx="172675" cy="93850"/>
            </a:xfrm>
            <a:custGeom>
              <a:avLst/>
              <a:gdLst/>
              <a:ahLst/>
              <a:cxnLst/>
              <a:rect l="l" t="t" r="r" b="b"/>
              <a:pathLst>
                <a:path w="6907" h="3754" extrusionOk="0">
                  <a:moveTo>
                    <a:pt x="6906" y="1610"/>
                  </a:moveTo>
                  <a:cubicBezTo>
                    <a:pt x="6906" y="1610"/>
                    <a:pt x="6906" y="1611"/>
                    <a:pt x="6907" y="1611"/>
                  </a:cubicBezTo>
                  <a:cubicBezTo>
                    <a:pt x="6907" y="1611"/>
                    <a:pt x="6907" y="1611"/>
                    <a:pt x="6907" y="1610"/>
                  </a:cubicBezTo>
                  <a:cubicBezTo>
                    <a:pt x="6906" y="1610"/>
                    <a:pt x="6906" y="1610"/>
                    <a:pt x="6906" y="1610"/>
                  </a:cubicBezTo>
                  <a:close/>
                  <a:moveTo>
                    <a:pt x="3149" y="0"/>
                  </a:moveTo>
                  <a:cubicBezTo>
                    <a:pt x="2408" y="0"/>
                    <a:pt x="1662" y="249"/>
                    <a:pt x="1025" y="944"/>
                  </a:cubicBezTo>
                  <a:cubicBezTo>
                    <a:pt x="1025" y="944"/>
                    <a:pt x="1" y="2527"/>
                    <a:pt x="715" y="3754"/>
                  </a:cubicBezTo>
                  <a:cubicBezTo>
                    <a:pt x="715" y="3754"/>
                    <a:pt x="1794" y="1056"/>
                    <a:pt x="4573" y="1056"/>
                  </a:cubicBezTo>
                  <a:cubicBezTo>
                    <a:pt x="5247" y="1056"/>
                    <a:pt x="6022" y="1215"/>
                    <a:pt x="6906" y="1610"/>
                  </a:cubicBezTo>
                  <a:lnTo>
                    <a:pt x="6906" y="1610"/>
                  </a:lnTo>
                  <a:cubicBezTo>
                    <a:pt x="6866" y="1584"/>
                    <a:pt x="5019" y="0"/>
                    <a:pt x="31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13"/>
            <p:cNvSpPr/>
            <p:nvPr/>
          </p:nvSpPr>
          <p:spPr>
            <a:xfrm>
              <a:off x="-980500" y="1285000"/>
              <a:ext cx="263450" cy="300050"/>
            </a:xfrm>
            <a:custGeom>
              <a:avLst/>
              <a:gdLst/>
              <a:ahLst/>
              <a:cxnLst/>
              <a:rect l="l" t="t" r="r" b="b"/>
              <a:pathLst>
                <a:path w="10538" h="12002" extrusionOk="0">
                  <a:moveTo>
                    <a:pt x="191" y="0"/>
                  </a:moveTo>
                  <a:lnTo>
                    <a:pt x="191" y="7966"/>
                  </a:lnTo>
                  <a:cubicBezTo>
                    <a:pt x="191" y="7966"/>
                    <a:pt x="1" y="12002"/>
                    <a:pt x="5263" y="12002"/>
                  </a:cubicBezTo>
                  <a:lnTo>
                    <a:pt x="5287" y="12002"/>
                  </a:lnTo>
                  <a:cubicBezTo>
                    <a:pt x="10538" y="11990"/>
                    <a:pt x="10359" y="7966"/>
                    <a:pt x="10359" y="7966"/>
                  </a:cubicBezTo>
                  <a:lnTo>
                    <a:pt x="103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9" name="Google Shape;189;p13"/>
          <p:cNvSpPr/>
          <p:nvPr/>
        </p:nvSpPr>
        <p:spPr>
          <a:xfrm>
            <a:off x="11235080" y="378587"/>
            <a:ext cx="183696" cy="183733"/>
          </a:xfrm>
          <a:custGeom>
            <a:avLst/>
            <a:gdLst/>
            <a:ahLst/>
            <a:cxnLst/>
            <a:rect l="l" t="t" r="r" b="b"/>
            <a:pathLst>
              <a:path w="2775" h="2775" extrusionOk="0">
                <a:moveTo>
                  <a:pt x="1382" y="0"/>
                </a:moveTo>
                <a:cubicBezTo>
                  <a:pt x="620" y="0"/>
                  <a:pt x="0" y="619"/>
                  <a:pt x="0" y="1393"/>
                </a:cubicBezTo>
                <a:cubicBezTo>
                  <a:pt x="0" y="2155"/>
                  <a:pt x="620" y="2774"/>
                  <a:pt x="1382" y="2774"/>
                </a:cubicBezTo>
                <a:cubicBezTo>
                  <a:pt x="2155" y="2774"/>
                  <a:pt x="2775" y="2155"/>
                  <a:pt x="2775" y="1393"/>
                </a:cubicBezTo>
                <a:cubicBezTo>
                  <a:pt x="2775" y="619"/>
                  <a:pt x="2155" y="0"/>
                  <a:pt x="138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3"/>
          <p:cNvSpPr/>
          <p:nvPr/>
        </p:nvSpPr>
        <p:spPr>
          <a:xfrm>
            <a:off x="11532937" y="118568"/>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 name="Google Shape;191;p13"/>
          <p:cNvSpPr/>
          <p:nvPr/>
        </p:nvSpPr>
        <p:spPr>
          <a:xfrm>
            <a:off x="11532937" y="969468"/>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13"/>
          <p:cNvSpPr/>
          <p:nvPr/>
        </p:nvSpPr>
        <p:spPr>
          <a:xfrm>
            <a:off x="10085137" y="202702"/>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3" name="Google Shape;193;p13"/>
          <p:cNvGrpSpPr/>
          <p:nvPr/>
        </p:nvGrpSpPr>
        <p:grpSpPr>
          <a:xfrm>
            <a:off x="11227695" y="2745933"/>
            <a:ext cx="966828" cy="1540212"/>
            <a:chOff x="8268309" y="1814374"/>
            <a:chExt cx="725121" cy="1155159"/>
          </a:xfrm>
        </p:grpSpPr>
        <p:sp>
          <p:nvSpPr>
            <p:cNvPr id="194" name="Google Shape;194;p13"/>
            <p:cNvSpPr/>
            <p:nvPr/>
          </p:nvSpPr>
          <p:spPr>
            <a:xfrm rot="1125519">
              <a:off x="8420511" y="2201319"/>
              <a:ext cx="382356" cy="726017"/>
            </a:xfrm>
            <a:custGeom>
              <a:avLst/>
              <a:gdLst/>
              <a:ahLst/>
              <a:cxnLst/>
              <a:rect l="l" t="t" r="r" b="b"/>
              <a:pathLst>
                <a:path w="12253" h="23266" extrusionOk="0">
                  <a:moveTo>
                    <a:pt x="513" y="1"/>
                  </a:moveTo>
                  <a:cubicBezTo>
                    <a:pt x="513" y="1"/>
                    <a:pt x="1" y="703"/>
                    <a:pt x="917" y="1239"/>
                  </a:cubicBezTo>
                  <a:cubicBezTo>
                    <a:pt x="1822" y="1751"/>
                    <a:pt x="1656" y="7871"/>
                    <a:pt x="1656" y="7871"/>
                  </a:cubicBezTo>
                  <a:lnTo>
                    <a:pt x="1656" y="19705"/>
                  </a:lnTo>
                  <a:cubicBezTo>
                    <a:pt x="1656" y="19705"/>
                    <a:pt x="1489" y="23265"/>
                    <a:pt x="6132" y="23265"/>
                  </a:cubicBezTo>
                  <a:cubicBezTo>
                    <a:pt x="10776" y="23265"/>
                    <a:pt x="10609" y="19705"/>
                    <a:pt x="10609" y="19705"/>
                  </a:cubicBezTo>
                  <a:lnTo>
                    <a:pt x="10609" y="7871"/>
                  </a:lnTo>
                  <a:cubicBezTo>
                    <a:pt x="10609" y="7871"/>
                    <a:pt x="10454" y="1751"/>
                    <a:pt x="11359" y="1239"/>
                  </a:cubicBezTo>
                  <a:cubicBezTo>
                    <a:pt x="12252" y="703"/>
                    <a:pt x="11740" y="1"/>
                    <a:pt x="11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3"/>
            <p:cNvSpPr/>
            <p:nvPr/>
          </p:nvSpPr>
          <p:spPr>
            <a:xfrm rot="1125519">
              <a:off x="8381541" y="1873662"/>
              <a:ext cx="498657" cy="786586"/>
            </a:xfrm>
            <a:custGeom>
              <a:avLst/>
              <a:gdLst/>
              <a:ahLst/>
              <a:cxnLst/>
              <a:rect l="l" t="t" r="r" b="b"/>
              <a:pathLst>
                <a:path w="15980" h="25207" extrusionOk="0">
                  <a:moveTo>
                    <a:pt x="10466" y="1"/>
                  </a:moveTo>
                  <a:cubicBezTo>
                    <a:pt x="10466" y="1"/>
                    <a:pt x="7252" y="2811"/>
                    <a:pt x="9490" y="6323"/>
                  </a:cubicBezTo>
                  <a:cubicBezTo>
                    <a:pt x="9800" y="7383"/>
                    <a:pt x="10050" y="9062"/>
                    <a:pt x="9681" y="11324"/>
                  </a:cubicBezTo>
                  <a:cubicBezTo>
                    <a:pt x="8919" y="9133"/>
                    <a:pt x="7966" y="7454"/>
                    <a:pt x="7383" y="6561"/>
                  </a:cubicBezTo>
                  <a:cubicBezTo>
                    <a:pt x="7371" y="5918"/>
                    <a:pt x="7061" y="1799"/>
                    <a:pt x="1965" y="549"/>
                  </a:cubicBezTo>
                  <a:lnTo>
                    <a:pt x="1965" y="549"/>
                  </a:lnTo>
                  <a:cubicBezTo>
                    <a:pt x="1965" y="549"/>
                    <a:pt x="2013" y="5918"/>
                    <a:pt x="7240" y="6621"/>
                  </a:cubicBezTo>
                  <a:cubicBezTo>
                    <a:pt x="7430" y="6930"/>
                    <a:pt x="7680" y="7347"/>
                    <a:pt x="7966" y="7859"/>
                  </a:cubicBezTo>
                  <a:cubicBezTo>
                    <a:pt x="7556" y="7594"/>
                    <a:pt x="6324" y="6906"/>
                    <a:pt x="4653" y="6906"/>
                  </a:cubicBezTo>
                  <a:cubicBezTo>
                    <a:pt x="3318" y="6906"/>
                    <a:pt x="1703" y="7345"/>
                    <a:pt x="1" y="8788"/>
                  </a:cubicBezTo>
                  <a:cubicBezTo>
                    <a:pt x="1" y="8788"/>
                    <a:pt x="1681" y="9976"/>
                    <a:pt x="3818" y="9976"/>
                  </a:cubicBezTo>
                  <a:cubicBezTo>
                    <a:pt x="5150" y="9976"/>
                    <a:pt x="6659" y="9514"/>
                    <a:pt x="8049" y="8014"/>
                  </a:cubicBezTo>
                  <a:cubicBezTo>
                    <a:pt x="8883" y="9585"/>
                    <a:pt x="9907" y="11907"/>
                    <a:pt x="10395" y="14646"/>
                  </a:cubicBezTo>
                  <a:cubicBezTo>
                    <a:pt x="9954" y="19265"/>
                    <a:pt x="9978" y="24409"/>
                    <a:pt x="9978" y="24730"/>
                  </a:cubicBezTo>
                  <a:cubicBezTo>
                    <a:pt x="9978" y="25004"/>
                    <a:pt x="10181" y="25206"/>
                    <a:pt x="10455" y="25206"/>
                  </a:cubicBezTo>
                  <a:cubicBezTo>
                    <a:pt x="10716" y="25206"/>
                    <a:pt x="10931" y="25004"/>
                    <a:pt x="10931" y="24730"/>
                  </a:cubicBezTo>
                  <a:cubicBezTo>
                    <a:pt x="10931" y="24647"/>
                    <a:pt x="10919" y="17146"/>
                    <a:pt x="11657" y="12110"/>
                  </a:cubicBezTo>
                  <a:cubicBezTo>
                    <a:pt x="12431" y="12014"/>
                    <a:pt x="15396" y="11312"/>
                    <a:pt x="15979" y="7371"/>
                  </a:cubicBezTo>
                  <a:lnTo>
                    <a:pt x="15979" y="7371"/>
                  </a:lnTo>
                  <a:cubicBezTo>
                    <a:pt x="15979" y="7371"/>
                    <a:pt x="13395" y="7633"/>
                    <a:pt x="12169" y="9704"/>
                  </a:cubicBezTo>
                  <a:cubicBezTo>
                    <a:pt x="12240" y="9431"/>
                    <a:pt x="12312" y="9193"/>
                    <a:pt x="12383" y="8978"/>
                  </a:cubicBezTo>
                  <a:cubicBezTo>
                    <a:pt x="12479" y="8716"/>
                    <a:pt x="12360" y="8454"/>
                    <a:pt x="12110" y="8359"/>
                  </a:cubicBezTo>
                  <a:cubicBezTo>
                    <a:pt x="12053" y="8341"/>
                    <a:pt x="11997" y="8333"/>
                    <a:pt x="11943" y="8333"/>
                  </a:cubicBezTo>
                  <a:cubicBezTo>
                    <a:pt x="11743" y="8333"/>
                    <a:pt x="11565" y="8448"/>
                    <a:pt x="11490" y="8645"/>
                  </a:cubicBezTo>
                  <a:cubicBezTo>
                    <a:pt x="11014" y="9931"/>
                    <a:pt x="10693" y="11931"/>
                    <a:pt x="10466" y="14110"/>
                  </a:cubicBezTo>
                  <a:cubicBezTo>
                    <a:pt x="10288" y="13241"/>
                    <a:pt x="10062" y="12407"/>
                    <a:pt x="9800" y="11657"/>
                  </a:cubicBezTo>
                  <a:cubicBezTo>
                    <a:pt x="10216" y="9300"/>
                    <a:pt x="9990" y="7549"/>
                    <a:pt x="9681" y="6418"/>
                  </a:cubicBezTo>
                  <a:cubicBezTo>
                    <a:pt x="10133" y="5978"/>
                    <a:pt x="12324" y="3656"/>
                    <a:pt x="10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3"/>
            <p:cNvSpPr/>
            <p:nvPr/>
          </p:nvSpPr>
          <p:spPr>
            <a:xfrm rot="1125519">
              <a:off x="8423577" y="2605567"/>
              <a:ext cx="250795" cy="286868"/>
            </a:xfrm>
            <a:custGeom>
              <a:avLst/>
              <a:gdLst/>
              <a:ahLst/>
              <a:cxnLst/>
              <a:rect l="l" t="t" r="r" b="b"/>
              <a:pathLst>
                <a:path w="8037" h="9193" extrusionOk="0">
                  <a:moveTo>
                    <a:pt x="131" y="1"/>
                  </a:moveTo>
                  <a:lnTo>
                    <a:pt x="131" y="6097"/>
                  </a:lnTo>
                  <a:cubicBezTo>
                    <a:pt x="131" y="6097"/>
                    <a:pt x="0" y="9169"/>
                    <a:pt x="4012" y="9193"/>
                  </a:cubicBezTo>
                  <a:cubicBezTo>
                    <a:pt x="8037" y="9193"/>
                    <a:pt x="7894" y="6097"/>
                    <a:pt x="7894" y="6097"/>
                  </a:cubicBezTo>
                  <a:lnTo>
                    <a:pt x="7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13"/>
          <p:cNvSpPr/>
          <p:nvPr/>
        </p:nvSpPr>
        <p:spPr>
          <a:xfrm>
            <a:off x="11807529" y="2440354"/>
            <a:ext cx="183696" cy="183733"/>
          </a:xfrm>
          <a:custGeom>
            <a:avLst/>
            <a:gdLst/>
            <a:ahLst/>
            <a:cxnLst/>
            <a:rect l="l" t="t" r="r" b="b"/>
            <a:pathLst>
              <a:path w="2775" h="2775" extrusionOk="0">
                <a:moveTo>
                  <a:pt x="1382" y="0"/>
                </a:moveTo>
                <a:cubicBezTo>
                  <a:pt x="620" y="0"/>
                  <a:pt x="0" y="619"/>
                  <a:pt x="0" y="1393"/>
                </a:cubicBezTo>
                <a:cubicBezTo>
                  <a:pt x="0" y="2155"/>
                  <a:pt x="620" y="2774"/>
                  <a:pt x="1382" y="2774"/>
                </a:cubicBezTo>
                <a:cubicBezTo>
                  <a:pt x="2155" y="2774"/>
                  <a:pt x="2775" y="2155"/>
                  <a:pt x="2775" y="1393"/>
                </a:cubicBezTo>
                <a:cubicBezTo>
                  <a:pt x="2775" y="619"/>
                  <a:pt x="2155" y="0"/>
                  <a:pt x="138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8" name="Google Shape;198;p13"/>
          <p:cNvSpPr/>
          <p:nvPr/>
        </p:nvSpPr>
        <p:spPr>
          <a:xfrm>
            <a:off x="11414404" y="2734151"/>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13"/>
          <p:cNvSpPr/>
          <p:nvPr/>
        </p:nvSpPr>
        <p:spPr>
          <a:xfrm>
            <a:off x="11854037" y="4407968"/>
            <a:ext cx="90665" cy="91773"/>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0" name="Google Shape;200;p13"/>
          <p:cNvGrpSpPr/>
          <p:nvPr/>
        </p:nvGrpSpPr>
        <p:grpSpPr>
          <a:xfrm>
            <a:off x="238525" y="240390"/>
            <a:ext cx="1968561" cy="260039"/>
            <a:chOff x="213125" y="197550"/>
            <a:chExt cx="1737375" cy="229500"/>
          </a:xfrm>
        </p:grpSpPr>
        <p:cxnSp>
          <p:nvCxnSpPr>
            <p:cNvPr id="201" name="Google Shape;201;p13"/>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2" name="Google Shape;202;p13"/>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3" name="Google Shape;203;p13"/>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4" name="Google Shape;204;p13"/>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5" name="Google Shape;205;p13"/>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6" name="Google Shape;206;p13"/>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7" name="Google Shape;207;p13"/>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8" name="Google Shape;208;p13"/>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09" name="Google Shape;209;p13"/>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10" name="Google Shape;210;p13"/>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11" name="Google Shape;211;p13"/>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212" name="Google Shape;212;p13"/>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sp>
        <p:nvSpPr>
          <p:cNvPr id="213" name="Google Shape;213;p13"/>
          <p:cNvSpPr/>
          <p:nvPr/>
        </p:nvSpPr>
        <p:spPr>
          <a:xfrm>
            <a:off x="224900" y="6428631"/>
            <a:ext cx="957093" cy="221789"/>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13"/>
          <p:cNvSpPr/>
          <p:nvPr/>
        </p:nvSpPr>
        <p:spPr>
          <a:xfrm>
            <a:off x="8744391" y="201953"/>
            <a:ext cx="708856" cy="142847"/>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8551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1D653-0229-4523-BECE-743B509764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69AE78-5EDF-43A0-8DB3-2E8E5F15E169}"/>
              </a:ext>
            </a:extLst>
          </p:cNvPr>
          <p:cNvSpPr>
            <a:spLocks noGrp="1"/>
          </p:cNvSpPr>
          <p:nvPr>
            <p:ph type="dt" sz="half" idx="10"/>
          </p:nvPr>
        </p:nvSpPr>
        <p:spPr/>
        <p:txBody>
          <a:bodyPr/>
          <a:lstStyle/>
          <a:p>
            <a:fld id="{5D2CE8EF-B742-4F70-85D5-69ED35DEBD85}" type="datetimeFigureOut">
              <a:rPr lang="en-IN" smtClean="0"/>
              <a:t>04-10-2021</a:t>
            </a:fld>
            <a:endParaRPr lang="en-IN"/>
          </a:p>
        </p:txBody>
      </p:sp>
      <p:sp>
        <p:nvSpPr>
          <p:cNvPr id="4" name="Footer Placeholder 3">
            <a:extLst>
              <a:ext uri="{FF2B5EF4-FFF2-40B4-BE49-F238E27FC236}">
                <a16:creationId xmlns:a16="http://schemas.microsoft.com/office/drawing/2014/main" id="{C07AD018-9B14-45E7-AFFC-C1C27253ED1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5F89CC9-FF98-4124-9A8C-BF1B694C8C45}"/>
              </a:ext>
            </a:extLst>
          </p:cNvPr>
          <p:cNvSpPr>
            <a:spLocks noGrp="1"/>
          </p:cNvSpPr>
          <p:nvPr>
            <p:ph type="sldNum" sz="quarter" idx="12"/>
          </p:nvPr>
        </p:nvSpPr>
        <p:spPr/>
        <p:txBody>
          <a:bodyPr/>
          <a:lstStyle/>
          <a:p>
            <a:fld id="{2322713B-E4D0-419E-AD8C-E5D592243AB6}" type="slidenum">
              <a:rPr lang="en-IN" smtClean="0"/>
              <a:t>‹#›</a:t>
            </a:fld>
            <a:endParaRPr lang="en-IN"/>
          </a:p>
        </p:txBody>
      </p:sp>
    </p:spTree>
    <p:extLst>
      <p:ext uri="{BB962C8B-B14F-4D97-AF65-F5344CB8AC3E}">
        <p14:creationId xmlns:p14="http://schemas.microsoft.com/office/powerpoint/2010/main" val="2591456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49"/>
        <p:cNvGrpSpPr/>
        <p:nvPr/>
      </p:nvGrpSpPr>
      <p:grpSpPr>
        <a:xfrm>
          <a:off x="0" y="0"/>
          <a:ext cx="0" cy="0"/>
          <a:chOff x="0" y="0"/>
          <a:chExt cx="0" cy="0"/>
        </a:xfrm>
      </p:grpSpPr>
      <p:sp>
        <p:nvSpPr>
          <p:cNvPr id="250" name="Google Shape;250;p17"/>
          <p:cNvSpPr/>
          <p:nvPr/>
        </p:nvSpPr>
        <p:spPr>
          <a:xfrm>
            <a:off x="6481667" y="133"/>
            <a:ext cx="5710400" cy="6858000"/>
          </a:xfrm>
          <a:prstGeom prst="rect">
            <a:avLst/>
          </a:pr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17"/>
          <p:cNvSpPr txBox="1">
            <a:spLocks noGrp="1"/>
          </p:cNvSpPr>
          <p:nvPr>
            <p:ph type="title"/>
          </p:nvPr>
        </p:nvSpPr>
        <p:spPr>
          <a:xfrm>
            <a:off x="951200" y="719167"/>
            <a:ext cx="4589600" cy="167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52" name="Google Shape;252;p17"/>
          <p:cNvSpPr txBox="1">
            <a:spLocks noGrp="1"/>
          </p:cNvSpPr>
          <p:nvPr>
            <p:ph type="subTitle" idx="1"/>
          </p:nvPr>
        </p:nvSpPr>
        <p:spPr>
          <a:xfrm>
            <a:off x="7816733" y="1069032"/>
            <a:ext cx="33516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53" name="Google Shape;253;p17"/>
          <p:cNvSpPr txBox="1">
            <a:spLocks noGrp="1"/>
          </p:cNvSpPr>
          <p:nvPr>
            <p:ph type="subTitle" idx="2"/>
          </p:nvPr>
        </p:nvSpPr>
        <p:spPr>
          <a:xfrm>
            <a:off x="7816733" y="1481520"/>
            <a:ext cx="33516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254" name="Google Shape;254;p17"/>
          <p:cNvSpPr txBox="1">
            <a:spLocks noGrp="1"/>
          </p:cNvSpPr>
          <p:nvPr>
            <p:ph type="subTitle" idx="3"/>
          </p:nvPr>
        </p:nvSpPr>
        <p:spPr>
          <a:xfrm>
            <a:off x="7816733" y="2781004"/>
            <a:ext cx="33516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55" name="Google Shape;255;p17"/>
          <p:cNvSpPr txBox="1">
            <a:spLocks noGrp="1"/>
          </p:cNvSpPr>
          <p:nvPr>
            <p:ph type="subTitle" idx="4"/>
          </p:nvPr>
        </p:nvSpPr>
        <p:spPr>
          <a:xfrm>
            <a:off x="7816733" y="3195943"/>
            <a:ext cx="33516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256" name="Google Shape;256;p17"/>
          <p:cNvSpPr txBox="1">
            <a:spLocks noGrp="1"/>
          </p:cNvSpPr>
          <p:nvPr>
            <p:ph type="subTitle" idx="5"/>
          </p:nvPr>
        </p:nvSpPr>
        <p:spPr>
          <a:xfrm>
            <a:off x="7816733" y="4492976"/>
            <a:ext cx="3351600" cy="536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solidFill>
                  <a:schemeClr val="dk2"/>
                </a:solidFill>
                <a:latin typeface="Nunito Black"/>
                <a:ea typeface="Nunito Black"/>
                <a:cs typeface="Nunito Black"/>
                <a:sym typeface="Nunito Black"/>
              </a:defRPr>
            </a:lvl1pPr>
            <a:lvl2pPr lvl="1" rtl="0">
              <a:spcBef>
                <a:spcPts val="0"/>
              </a:spcBef>
              <a:spcAft>
                <a:spcPts val="0"/>
              </a:spcAft>
              <a:buNone/>
              <a:defRPr sz="2400">
                <a:solidFill>
                  <a:schemeClr val="dk2"/>
                </a:solidFill>
                <a:latin typeface="Nunito Black"/>
                <a:ea typeface="Nunito Black"/>
                <a:cs typeface="Nunito Black"/>
                <a:sym typeface="Nunito Black"/>
              </a:defRPr>
            </a:lvl2pPr>
            <a:lvl3pPr lvl="2" rtl="0">
              <a:spcBef>
                <a:spcPts val="0"/>
              </a:spcBef>
              <a:spcAft>
                <a:spcPts val="0"/>
              </a:spcAft>
              <a:buNone/>
              <a:defRPr sz="2400">
                <a:solidFill>
                  <a:schemeClr val="dk2"/>
                </a:solidFill>
                <a:latin typeface="Nunito Black"/>
                <a:ea typeface="Nunito Black"/>
                <a:cs typeface="Nunito Black"/>
                <a:sym typeface="Nunito Black"/>
              </a:defRPr>
            </a:lvl3pPr>
            <a:lvl4pPr lvl="3" rtl="0">
              <a:spcBef>
                <a:spcPts val="0"/>
              </a:spcBef>
              <a:spcAft>
                <a:spcPts val="0"/>
              </a:spcAft>
              <a:buNone/>
              <a:defRPr sz="2400">
                <a:solidFill>
                  <a:schemeClr val="dk2"/>
                </a:solidFill>
                <a:latin typeface="Nunito Black"/>
                <a:ea typeface="Nunito Black"/>
                <a:cs typeface="Nunito Black"/>
                <a:sym typeface="Nunito Black"/>
              </a:defRPr>
            </a:lvl4pPr>
            <a:lvl5pPr lvl="4" rtl="0">
              <a:spcBef>
                <a:spcPts val="0"/>
              </a:spcBef>
              <a:spcAft>
                <a:spcPts val="0"/>
              </a:spcAft>
              <a:buNone/>
              <a:defRPr sz="2400">
                <a:solidFill>
                  <a:schemeClr val="dk2"/>
                </a:solidFill>
                <a:latin typeface="Nunito Black"/>
                <a:ea typeface="Nunito Black"/>
                <a:cs typeface="Nunito Black"/>
                <a:sym typeface="Nunito Black"/>
              </a:defRPr>
            </a:lvl5pPr>
            <a:lvl6pPr lvl="5" rtl="0">
              <a:spcBef>
                <a:spcPts val="0"/>
              </a:spcBef>
              <a:spcAft>
                <a:spcPts val="0"/>
              </a:spcAft>
              <a:buNone/>
              <a:defRPr sz="2400">
                <a:solidFill>
                  <a:schemeClr val="dk2"/>
                </a:solidFill>
                <a:latin typeface="Nunito Black"/>
                <a:ea typeface="Nunito Black"/>
                <a:cs typeface="Nunito Black"/>
                <a:sym typeface="Nunito Black"/>
              </a:defRPr>
            </a:lvl6pPr>
            <a:lvl7pPr lvl="6" rtl="0">
              <a:spcBef>
                <a:spcPts val="0"/>
              </a:spcBef>
              <a:spcAft>
                <a:spcPts val="0"/>
              </a:spcAft>
              <a:buNone/>
              <a:defRPr sz="2400">
                <a:solidFill>
                  <a:schemeClr val="dk2"/>
                </a:solidFill>
                <a:latin typeface="Nunito Black"/>
                <a:ea typeface="Nunito Black"/>
                <a:cs typeface="Nunito Black"/>
                <a:sym typeface="Nunito Black"/>
              </a:defRPr>
            </a:lvl7pPr>
            <a:lvl8pPr lvl="7" rtl="0">
              <a:spcBef>
                <a:spcPts val="0"/>
              </a:spcBef>
              <a:spcAft>
                <a:spcPts val="0"/>
              </a:spcAft>
              <a:buNone/>
              <a:defRPr sz="2400">
                <a:solidFill>
                  <a:schemeClr val="dk2"/>
                </a:solidFill>
                <a:latin typeface="Nunito Black"/>
                <a:ea typeface="Nunito Black"/>
                <a:cs typeface="Nunito Black"/>
                <a:sym typeface="Nunito Black"/>
              </a:defRPr>
            </a:lvl8pPr>
            <a:lvl9pPr lvl="8"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57" name="Google Shape;257;p17"/>
          <p:cNvSpPr txBox="1">
            <a:spLocks noGrp="1"/>
          </p:cNvSpPr>
          <p:nvPr>
            <p:ph type="subTitle" idx="6"/>
          </p:nvPr>
        </p:nvSpPr>
        <p:spPr>
          <a:xfrm>
            <a:off x="7816733" y="4910367"/>
            <a:ext cx="3351600" cy="87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258" name="Google Shape;258;p17"/>
          <p:cNvSpPr/>
          <p:nvPr/>
        </p:nvSpPr>
        <p:spPr>
          <a:xfrm rot="5400000" flipH="1">
            <a:off x="3184683" y="3259942"/>
            <a:ext cx="6857408" cy="338709"/>
          </a:xfrm>
          <a:custGeom>
            <a:avLst/>
            <a:gdLst/>
            <a:ahLst/>
            <a:cxnLst/>
            <a:rect l="l" t="t" r="r" b="b"/>
            <a:pathLst>
              <a:path w="53984" h="8516" extrusionOk="0">
                <a:moveTo>
                  <a:pt x="46657" y="1"/>
                </a:moveTo>
                <a:cubicBezTo>
                  <a:pt x="46074" y="1"/>
                  <a:pt x="45488" y="51"/>
                  <a:pt x="44899" y="169"/>
                </a:cubicBezTo>
                <a:cubicBezTo>
                  <a:pt x="43542" y="431"/>
                  <a:pt x="42387" y="1407"/>
                  <a:pt x="41470" y="2038"/>
                </a:cubicBezTo>
                <a:cubicBezTo>
                  <a:pt x="39232" y="3574"/>
                  <a:pt x="37029" y="4872"/>
                  <a:pt x="33612" y="5336"/>
                </a:cubicBezTo>
                <a:cubicBezTo>
                  <a:pt x="32989" y="5416"/>
                  <a:pt x="32472" y="5460"/>
                  <a:pt x="31980" y="5460"/>
                </a:cubicBezTo>
                <a:cubicBezTo>
                  <a:pt x="31371" y="5460"/>
                  <a:pt x="30802" y="5392"/>
                  <a:pt x="30123" y="5241"/>
                </a:cubicBezTo>
                <a:cubicBezTo>
                  <a:pt x="29750" y="5162"/>
                  <a:pt x="28846" y="5072"/>
                  <a:pt x="27839" y="5072"/>
                </a:cubicBezTo>
                <a:cubicBezTo>
                  <a:pt x="26724" y="5072"/>
                  <a:pt x="25482" y="5182"/>
                  <a:pt x="24694" y="5538"/>
                </a:cubicBezTo>
                <a:cubicBezTo>
                  <a:pt x="23539" y="6071"/>
                  <a:pt x="22016" y="6265"/>
                  <a:pt x="20469" y="6265"/>
                </a:cubicBezTo>
                <a:cubicBezTo>
                  <a:pt x="19146" y="6265"/>
                  <a:pt x="17804" y="6123"/>
                  <a:pt x="16657" y="5931"/>
                </a:cubicBezTo>
                <a:cubicBezTo>
                  <a:pt x="14636" y="5589"/>
                  <a:pt x="12849" y="5387"/>
                  <a:pt x="11110" y="5387"/>
                </a:cubicBezTo>
                <a:cubicBezTo>
                  <a:pt x="8793" y="5387"/>
                  <a:pt x="6562" y="5746"/>
                  <a:pt x="3977" y="6610"/>
                </a:cubicBezTo>
                <a:cubicBezTo>
                  <a:pt x="2417" y="7134"/>
                  <a:pt x="1179" y="7801"/>
                  <a:pt x="0" y="8515"/>
                </a:cubicBezTo>
                <a:lnTo>
                  <a:pt x="53983" y="8515"/>
                </a:lnTo>
                <a:lnTo>
                  <a:pt x="53983" y="1574"/>
                </a:lnTo>
                <a:cubicBezTo>
                  <a:pt x="51696" y="973"/>
                  <a:pt x="49211" y="1"/>
                  <a:pt x="4665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631622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9"/>
        <p:cNvGrpSpPr/>
        <p:nvPr/>
      </p:nvGrpSpPr>
      <p:grpSpPr>
        <a:xfrm>
          <a:off x="0" y="0"/>
          <a:ext cx="0" cy="0"/>
          <a:chOff x="0" y="0"/>
          <a:chExt cx="0" cy="0"/>
        </a:xfrm>
      </p:grpSpPr>
      <p:sp>
        <p:nvSpPr>
          <p:cNvPr id="260" name="Google Shape;260;p18"/>
          <p:cNvSpPr/>
          <p:nvPr/>
        </p:nvSpPr>
        <p:spPr>
          <a:xfrm>
            <a:off x="601900" y="2257767"/>
            <a:ext cx="10978800" cy="460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18"/>
          <p:cNvSpPr txBox="1">
            <a:spLocks noGrp="1"/>
          </p:cNvSpPr>
          <p:nvPr>
            <p:ph type="title"/>
          </p:nvPr>
        </p:nvSpPr>
        <p:spPr>
          <a:xfrm>
            <a:off x="950800" y="603100"/>
            <a:ext cx="8240400" cy="13956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262" name="Google Shape;262;p18"/>
          <p:cNvSpPr txBox="1">
            <a:spLocks noGrp="1"/>
          </p:cNvSpPr>
          <p:nvPr>
            <p:ph type="subTitle" idx="1"/>
          </p:nvPr>
        </p:nvSpPr>
        <p:spPr>
          <a:xfrm>
            <a:off x="1308167" y="3017867"/>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3" name="Google Shape;263;p18"/>
          <p:cNvSpPr txBox="1">
            <a:spLocks noGrp="1"/>
          </p:cNvSpPr>
          <p:nvPr>
            <p:ph type="subTitle" idx="2"/>
          </p:nvPr>
        </p:nvSpPr>
        <p:spPr>
          <a:xfrm>
            <a:off x="1123100" y="3402833"/>
            <a:ext cx="32172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64" name="Google Shape;264;p18"/>
          <p:cNvSpPr txBox="1">
            <a:spLocks noGrp="1"/>
          </p:cNvSpPr>
          <p:nvPr>
            <p:ph type="subTitle" idx="3"/>
          </p:nvPr>
        </p:nvSpPr>
        <p:spPr>
          <a:xfrm>
            <a:off x="4692033" y="3017867"/>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5" name="Google Shape;265;p18"/>
          <p:cNvSpPr txBox="1">
            <a:spLocks noGrp="1"/>
          </p:cNvSpPr>
          <p:nvPr>
            <p:ph type="subTitle" idx="4"/>
          </p:nvPr>
        </p:nvSpPr>
        <p:spPr>
          <a:xfrm>
            <a:off x="4692033" y="3402837"/>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66" name="Google Shape;266;p18"/>
          <p:cNvSpPr txBox="1">
            <a:spLocks noGrp="1"/>
          </p:cNvSpPr>
          <p:nvPr>
            <p:ph type="subTitle" idx="5"/>
          </p:nvPr>
        </p:nvSpPr>
        <p:spPr>
          <a:xfrm>
            <a:off x="8075900" y="3017867"/>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7" name="Google Shape;267;p18"/>
          <p:cNvSpPr txBox="1">
            <a:spLocks noGrp="1"/>
          </p:cNvSpPr>
          <p:nvPr>
            <p:ph type="subTitle" idx="6"/>
          </p:nvPr>
        </p:nvSpPr>
        <p:spPr>
          <a:xfrm>
            <a:off x="8075900" y="3402837"/>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68" name="Google Shape;268;p18"/>
          <p:cNvSpPr txBox="1">
            <a:spLocks noGrp="1"/>
          </p:cNvSpPr>
          <p:nvPr>
            <p:ph type="subTitle" idx="7"/>
          </p:nvPr>
        </p:nvSpPr>
        <p:spPr>
          <a:xfrm>
            <a:off x="1308167" y="4803176"/>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69" name="Google Shape;269;p18"/>
          <p:cNvSpPr txBox="1">
            <a:spLocks noGrp="1"/>
          </p:cNvSpPr>
          <p:nvPr>
            <p:ph type="subTitle" idx="8"/>
          </p:nvPr>
        </p:nvSpPr>
        <p:spPr>
          <a:xfrm>
            <a:off x="1308167" y="5195263"/>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70" name="Google Shape;270;p18"/>
          <p:cNvSpPr txBox="1">
            <a:spLocks noGrp="1"/>
          </p:cNvSpPr>
          <p:nvPr>
            <p:ph type="subTitle" idx="9"/>
          </p:nvPr>
        </p:nvSpPr>
        <p:spPr>
          <a:xfrm>
            <a:off x="4692033" y="4803143"/>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71" name="Google Shape;271;p18"/>
          <p:cNvSpPr txBox="1">
            <a:spLocks noGrp="1"/>
          </p:cNvSpPr>
          <p:nvPr>
            <p:ph type="subTitle" idx="13"/>
          </p:nvPr>
        </p:nvSpPr>
        <p:spPr>
          <a:xfrm>
            <a:off x="4692033" y="5195235"/>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72" name="Google Shape;272;p18"/>
          <p:cNvSpPr txBox="1">
            <a:spLocks noGrp="1"/>
          </p:cNvSpPr>
          <p:nvPr>
            <p:ph type="subTitle" idx="14"/>
          </p:nvPr>
        </p:nvSpPr>
        <p:spPr>
          <a:xfrm>
            <a:off x="8075900" y="4803143"/>
            <a:ext cx="2840400" cy="536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273" name="Google Shape;273;p18"/>
          <p:cNvSpPr txBox="1">
            <a:spLocks noGrp="1"/>
          </p:cNvSpPr>
          <p:nvPr>
            <p:ph type="subTitle" idx="15"/>
          </p:nvPr>
        </p:nvSpPr>
        <p:spPr>
          <a:xfrm>
            <a:off x="8075900" y="5195235"/>
            <a:ext cx="28404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74" name="Google Shape;274;p18"/>
          <p:cNvSpPr/>
          <p:nvPr/>
        </p:nvSpPr>
        <p:spPr>
          <a:xfrm>
            <a:off x="11335020" y="5276366"/>
            <a:ext cx="702928" cy="1581401"/>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5" name="Google Shape;275;p18"/>
          <p:cNvGrpSpPr/>
          <p:nvPr/>
        </p:nvGrpSpPr>
        <p:grpSpPr>
          <a:xfrm>
            <a:off x="10703051" y="6138738"/>
            <a:ext cx="1173581" cy="719180"/>
            <a:chOff x="7020722" y="3595000"/>
            <a:chExt cx="2002699" cy="1227270"/>
          </a:xfrm>
        </p:grpSpPr>
        <p:sp>
          <p:nvSpPr>
            <p:cNvPr id="276" name="Google Shape;276;p18"/>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8"/>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8"/>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9" name="Google Shape;279;p18"/>
          <p:cNvGrpSpPr/>
          <p:nvPr/>
        </p:nvGrpSpPr>
        <p:grpSpPr>
          <a:xfrm>
            <a:off x="10306152" y="6227710"/>
            <a:ext cx="396929" cy="818161"/>
            <a:chOff x="6833589" y="268447"/>
            <a:chExt cx="554577" cy="1143108"/>
          </a:xfrm>
        </p:grpSpPr>
        <p:sp>
          <p:nvSpPr>
            <p:cNvPr id="280" name="Google Shape;280;p18"/>
            <p:cNvSpPr/>
            <p:nvPr/>
          </p:nvSpPr>
          <p:spPr>
            <a:xfrm>
              <a:off x="7095577" y="331953"/>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8"/>
            <p:cNvSpPr/>
            <p:nvPr/>
          </p:nvSpPr>
          <p:spPr>
            <a:xfrm>
              <a:off x="6833589" y="268447"/>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18"/>
          <p:cNvGrpSpPr/>
          <p:nvPr/>
        </p:nvGrpSpPr>
        <p:grpSpPr>
          <a:xfrm flipH="1">
            <a:off x="315368" y="6138738"/>
            <a:ext cx="1173581" cy="719180"/>
            <a:chOff x="7020722" y="3595000"/>
            <a:chExt cx="2002699" cy="1227270"/>
          </a:xfrm>
        </p:grpSpPr>
        <p:sp>
          <p:nvSpPr>
            <p:cNvPr id="283" name="Google Shape;283;p18"/>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8"/>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8"/>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6" name="Google Shape;286;p18"/>
          <p:cNvGrpSpPr/>
          <p:nvPr/>
        </p:nvGrpSpPr>
        <p:grpSpPr>
          <a:xfrm>
            <a:off x="361786" y="246200"/>
            <a:ext cx="472965" cy="472965"/>
            <a:chOff x="292035" y="246950"/>
            <a:chExt cx="461700" cy="461700"/>
          </a:xfrm>
        </p:grpSpPr>
        <p:sp>
          <p:nvSpPr>
            <p:cNvPr id="287" name="Google Shape;287;p18"/>
            <p:cNvSpPr/>
            <p:nvPr/>
          </p:nvSpPr>
          <p:spPr>
            <a:xfrm>
              <a:off x="487635" y="246950"/>
              <a:ext cx="705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8"/>
            <p:cNvSpPr/>
            <p:nvPr/>
          </p:nvSpPr>
          <p:spPr>
            <a:xfrm rot="27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8"/>
            <p:cNvSpPr/>
            <p:nvPr/>
          </p:nvSpPr>
          <p:spPr>
            <a:xfrm rot="5400000">
              <a:off x="487485" y="247000"/>
              <a:ext cx="70800" cy="46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8"/>
            <p:cNvSpPr/>
            <p:nvPr/>
          </p:nvSpPr>
          <p:spPr>
            <a:xfrm rot="8110324">
              <a:off x="487565" y="247102"/>
              <a:ext cx="70640" cy="46159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1" name="Google Shape;291;p18"/>
          <p:cNvSpPr/>
          <p:nvPr/>
        </p:nvSpPr>
        <p:spPr>
          <a:xfrm>
            <a:off x="10461036" y="208868"/>
            <a:ext cx="1380433" cy="319889"/>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2" name="Google Shape;292;p18"/>
          <p:cNvGrpSpPr/>
          <p:nvPr/>
        </p:nvGrpSpPr>
        <p:grpSpPr>
          <a:xfrm>
            <a:off x="1308162" y="6138609"/>
            <a:ext cx="501165" cy="719163"/>
            <a:chOff x="2147657" y="2322315"/>
            <a:chExt cx="480964" cy="690175"/>
          </a:xfrm>
        </p:grpSpPr>
        <p:sp>
          <p:nvSpPr>
            <p:cNvPr id="293" name="Google Shape;293;p18"/>
            <p:cNvSpPr/>
            <p:nvPr/>
          </p:nvSpPr>
          <p:spPr>
            <a:xfrm>
              <a:off x="2335668" y="2322315"/>
              <a:ext cx="292953" cy="424506"/>
            </a:xfrm>
            <a:custGeom>
              <a:avLst/>
              <a:gdLst/>
              <a:ahLst/>
              <a:cxnLst/>
              <a:rect l="l" t="t" r="r" b="b"/>
              <a:pathLst>
                <a:path w="5251" h="7609" extrusionOk="0">
                  <a:moveTo>
                    <a:pt x="5084" y="0"/>
                  </a:moveTo>
                  <a:cubicBezTo>
                    <a:pt x="5072" y="12"/>
                    <a:pt x="5048" y="12"/>
                    <a:pt x="5025" y="12"/>
                  </a:cubicBezTo>
                  <a:cubicBezTo>
                    <a:pt x="4465" y="107"/>
                    <a:pt x="3882" y="357"/>
                    <a:pt x="3322" y="726"/>
                  </a:cubicBezTo>
                  <a:lnTo>
                    <a:pt x="3179" y="822"/>
                  </a:lnTo>
                  <a:cubicBezTo>
                    <a:pt x="2810" y="1084"/>
                    <a:pt x="2441" y="1393"/>
                    <a:pt x="2096" y="1774"/>
                  </a:cubicBezTo>
                  <a:lnTo>
                    <a:pt x="1965" y="1905"/>
                  </a:lnTo>
                  <a:cubicBezTo>
                    <a:pt x="1691" y="2191"/>
                    <a:pt x="1441" y="2512"/>
                    <a:pt x="1215" y="2870"/>
                  </a:cubicBezTo>
                  <a:cubicBezTo>
                    <a:pt x="1143" y="2977"/>
                    <a:pt x="1072" y="3096"/>
                    <a:pt x="1012" y="3215"/>
                  </a:cubicBezTo>
                  <a:lnTo>
                    <a:pt x="893" y="3429"/>
                  </a:lnTo>
                  <a:cubicBezTo>
                    <a:pt x="607" y="3941"/>
                    <a:pt x="393" y="4465"/>
                    <a:pt x="250" y="4989"/>
                  </a:cubicBezTo>
                  <a:lnTo>
                    <a:pt x="179" y="5310"/>
                  </a:lnTo>
                  <a:cubicBezTo>
                    <a:pt x="0" y="6120"/>
                    <a:pt x="0" y="6858"/>
                    <a:pt x="143" y="7513"/>
                  </a:cubicBezTo>
                  <a:lnTo>
                    <a:pt x="179" y="7608"/>
                  </a:lnTo>
                  <a:cubicBezTo>
                    <a:pt x="203" y="7608"/>
                    <a:pt x="250" y="7596"/>
                    <a:pt x="286" y="7596"/>
                  </a:cubicBezTo>
                  <a:cubicBezTo>
                    <a:pt x="1203" y="7418"/>
                    <a:pt x="2179" y="6846"/>
                    <a:pt x="3048" y="5989"/>
                  </a:cubicBezTo>
                  <a:cubicBezTo>
                    <a:pt x="3108" y="5929"/>
                    <a:pt x="3167" y="5846"/>
                    <a:pt x="3227" y="5787"/>
                  </a:cubicBezTo>
                  <a:cubicBezTo>
                    <a:pt x="3524" y="5477"/>
                    <a:pt x="3810" y="5108"/>
                    <a:pt x="4060" y="4715"/>
                  </a:cubicBezTo>
                  <a:cubicBezTo>
                    <a:pt x="4072" y="4691"/>
                    <a:pt x="4084" y="4667"/>
                    <a:pt x="4108" y="4644"/>
                  </a:cubicBezTo>
                  <a:cubicBezTo>
                    <a:pt x="4132" y="4584"/>
                    <a:pt x="4179" y="4525"/>
                    <a:pt x="4203" y="4465"/>
                  </a:cubicBezTo>
                  <a:cubicBezTo>
                    <a:pt x="4477" y="4024"/>
                    <a:pt x="4703" y="3548"/>
                    <a:pt x="4858" y="3084"/>
                  </a:cubicBezTo>
                  <a:lnTo>
                    <a:pt x="4929" y="2917"/>
                  </a:lnTo>
                  <a:cubicBezTo>
                    <a:pt x="5084" y="2429"/>
                    <a:pt x="5179" y="1953"/>
                    <a:pt x="5227" y="1488"/>
                  </a:cubicBezTo>
                  <a:lnTo>
                    <a:pt x="5239" y="1346"/>
                  </a:lnTo>
                  <a:cubicBezTo>
                    <a:pt x="5251" y="929"/>
                    <a:pt x="5227" y="536"/>
                    <a:pt x="5167" y="179"/>
                  </a:cubicBezTo>
                  <a:cubicBezTo>
                    <a:pt x="5167" y="167"/>
                    <a:pt x="5144" y="131"/>
                    <a:pt x="5144" y="119"/>
                  </a:cubicBezTo>
                  <a:cubicBezTo>
                    <a:pt x="5132" y="72"/>
                    <a:pt x="5132" y="48"/>
                    <a:pt x="5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8"/>
            <p:cNvSpPr/>
            <p:nvPr/>
          </p:nvSpPr>
          <p:spPr>
            <a:xfrm>
              <a:off x="2342977" y="2322315"/>
              <a:ext cx="284306" cy="424506"/>
            </a:xfrm>
            <a:custGeom>
              <a:avLst/>
              <a:gdLst/>
              <a:ahLst/>
              <a:cxnLst/>
              <a:rect l="l" t="t" r="r" b="b"/>
              <a:pathLst>
                <a:path w="5096" h="7609" extrusionOk="0">
                  <a:moveTo>
                    <a:pt x="4941" y="0"/>
                  </a:moveTo>
                  <a:cubicBezTo>
                    <a:pt x="4929" y="0"/>
                    <a:pt x="4894" y="0"/>
                    <a:pt x="4882" y="12"/>
                  </a:cubicBezTo>
                  <a:lnTo>
                    <a:pt x="3762" y="1715"/>
                  </a:lnTo>
                  <a:lnTo>
                    <a:pt x="3358" y="2322"/>
                  </a:lnTo>
                  <a:lnTo>
                    <a:pt x="3167" y="726"/>
                  </a:lnTo>
                  <a:lnTo>
                    <a:pt x="3036" y="822"/>
                  </a:lnTo>
                  <a:lnTo>
                    <a:pt x="3239" y="2500"/>
                  </a:lnTo>
                  <a:lnTo>
                    <a:pt x="2310" y="3941"/>
                  </a:lnTo>
                  <a:lnTo>
                    <a:pt x="1953" y="1762"/>
                  </a:lnTo>
                  <a:lnTo>
                    <a:pt x="1810" y="1893"/>
                  </a:lnTo>
                  <a:lnTo>
                    <a:pt x="2191" y="4120"/>
                  </a:lnTo>
                  <a:lnTo>
                    <a:pt x="1298" y="5513"/>
                  </a:lnTo>
                  <a:lnTo>
                    <a:pt x="881" y="3215"/>
                  </a:lnTo>
                  <a:lnTo>
                    <a:pt x="762" y="3429"/>
                  </a:lnTo>
                  <a:lnTo>
                    <a:pt x="1179" y="5703"/>
                  </a:lnTo>
                  <a:lnTo>
                    <a:pt x="524" y="6715"/>
                  </a:lnTo>
                  <a:lnTo>
                    <a:pt x="119" y="4977"/>
                  </a:lnTo>
                  <a:lnTo>
                    <a:pt x="48" y="5298"/>
                  </a:lnTo>
                  <a:lnTo>
                    <a:pt x="405" y="6894"/>
                  </a:lnTo>
                  <a:lnTo>
                    <a:pt x="0" y="7501"/>
                  </a:lnTo>
                  <a:lnTo>
                    <a:pt x="24" y="7608"/>
                  </a:lnTo>
                  <a:cubicBezTo>
                    <a:pt x="60" y="7608"/>
                    <a:pt x="83" y="7596"/>
                    <a:pt x="131" y="7596"/>
                  </a:cubicBezTo>
                  <a:lnTo>
                    <a:pt x="905" y="6406"/>
                  </a:lnTo>
                  <a:lnTo>
                    <a:pt x="2905" y="5989"/>
                  </a:lnTo>
                  <a:lnTo>
                    <a:pt x="3084" y="5787"/>
                  </a:lnTo>
                  <a:lnTo>
                    <a:pt x="3084" y="5787"/>
                  </a:lnTo>
                  <a:lnTo>
                    <a:pt x="1012" y="6227"/>
                  </a:lnTo>
                  <a:lnTo>
                    <a:pt x="1738" y="5108"/>
                  </a:lnTo>
                  <a:lnTo>
                    <a:pt x="3965" y="4644"/>
                  </a:lnTo>
                  <a:cubicBezTo>
                    <a:pt x="4001" y="4584"/>
                    <a:pt x="4036" y="4525"/>
                    <a:pt x="4060" y="4465"/>
                  </a:cubicBezTo>
                  <a:lnTo>
                    <a:pt x="4060" y="4465"/>
                  </a:lnTo>
                  <a:lnTo>
                    <a:pt x="1846" y="4929"/>
                  </a:lnTo>
                  <a:lnTo>
                    <a:pt x="2798" y="3465"/>
                  </a:lnTo>
                  <a:lnTo>
                    <a:pt x="4715" y="3096"/>
                  </a:lnTo>
                  <a:lnTo>
                    <a:pt x="4774" y="2929"/>
                  </a:lnTo>
                  <a:lnTo>
                    <a:pt x="2917" y="3310"/>
                  </a:lnTo>
                  <a:lnTo>
                    <a:pt x="3882" y="1798"/>
                  </a:lnTo>
                  <a:lnTo>
                    <a:pt x="3989" y="1655"/>
                  </a:lnTo>
                  <a:lnTo>
                    <a:pt x="5072" y="1524"/>
                  </a:lnTo>
                  <a:lnTo>
                    <a:pt x="5096" y="1369"/>
                  </a:lnTo>
                  <a:lnTo>
                    <a:pt x="5096" y="1369"/>
                  </a:lnTo>
                  <a:lnTo>
                    <a:pt x="4120" y="1477"/>
                  </a:lnTo>
                  <a:lnTo>
                    <a:pt x="5001" y="119"/>
                  </a:lnTo>
                  <a:cubicBezTo>
                    <a:pt x="4989" y="72"/>
                    <a:pt x="4989" y="48"/>
                    <a:pt x="4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18"/>
            <p:cNvSpPr/>
            <p:nvPr/>
          </p:nvSpPr>
          <p:spPr>
            <a:xfrm>
              <a:off x="2147657" y="2472389"/>
              <a:ext cx="202016" cy="274431"/>
            </a:xfrm>
            <a:custGeom>
              <a:avLst/>
              <a:gdLst/>
              <a:ahLst/>
              <a:cxnLst/>
              <a:rect l="l" t="t" r="r" b="b"/>
              <a:pathLst>
                <a:path w="3621" h="4919" extrusionOk="0">
                  <a:moveTo>
                    <a:pt x="227" y="1"/>
                  </a:moveTo>
                  <a:cubicBezTo>
                    <a:pt x="215" y="37"/>
                    <a:pt x="203" y="84"/>
                    <a:pt x="203" y="108"/>
                  </a:cubicBezTo>
                  <a:cubicBezTo>
                    <a:pt x="1" y="942"/>
                    <a:pt x="239" y="2049"/>
                    <a:pt x="894" y="3061"/>
                  </a:cubicBezTo>
                  <a:cubicBezTo>
                    <a:pt x="1156" y="3454"/>
                    <a:pt x="1453" y="3799"/>
                    <a:pt x="1775" y="4085"/>
                  </a:cubicBezTo>
                  <a:lnTo>
                    <a:pt x="2001" y="4263"/>
                  </a:lnTo>
                  <a:cubicBezTo>
                    <a:pt x="2430" y="4609"/>
                    <a:pt x="2882" y="4811"/>
                    <a:pt x="3311" y="4906"/>
                  </a:cubicBezTo>
                  <a:cubicBezTo>
                    <a:pt x="3358" y="4906"/>
                    <a:pt x="3382" y="4918"/>
                    <a:pt x="3418" y="4918"/>
                  </a:cubicBezTo>
                  <a:lnTo>
                    <a:pt x="3418" y="4906"/>
                  </a:lnTo>
                  <a:cubicBezTo>
                    <a:pt x="3418" y="4871"/>
                    <a:pt x="3430" y="4835"/>
                    <a:pt x="3430" y="4811"/>
                  </a:cubicBezTo>
                  <a:cubicBezTo>
                    <a:pt x="3620" y="3978"/>
                    <a:pt x="3382" y="2882"/>
                    <a:pt x="2739" y="1870"/>
                  </a:cubicBezTo>
                  <a:cubicBezTo>
                    <a:pt x="2072" y="858"/>
                    <a:pt x="1167" y="180"/>
                    <a:pt x="322" y="25"/>
                  </a:cubicBezTo>
                  <a:cubicBezTo>
                    <a:pt x="286" y="25"/>
                    <a:pt x="263"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18"/>
            <p:cNvSpPr/>
            <p:nvPr/>
          </p:nvSpPr>
          <p:spPr>
            <a:xfrm>
              <a:off x="2156305" y="2471106"/>
              <a:ext cx="184051" cy="275045"/>
            </a:xfrm>
            <a:custGeom>
              <a:avLst/>
              <a:gdLst/>
              <a:ahLst/>
              <a:cxnLst/>
              <a:rect l="l" t="t" r="r" b="b"/>
              <a:pathLst>
                <a:path w="3299" h="4930" extrusionOk="0">
                  <a:moveTo>
                    <a:pt x="84" y="0"/>
                  </a:moveTo>
                  <a:cubicBezTo>
                    <a:pt x="72" y="24"/>
                    <a:pt x="72" y="72"/>
                    <a:pt x="60" y="107"/>
                  </a:cubicBezTo>
                  <a:lnTo>
                    <a:pt x="679" y="1060"/>
                  </a:lnTo>
                  <a:lnTo>
                    <a:pt x="0" y="857"/>
                  </a:lnTo>
                  <a:lnTo>
                    <a:pt x="0" y="857"/>
                  </a:lnTo>
                  <a:lnTo>
                    <a:pt x="12" y="1024"/>
                  </a:lnTo>
                  <a:lnTo>
                    <a:pt x="798" y="1250"/>
                  </a:lnTo>
                  <a:lnTo>
                    <a:pt x="1513" y="2346"/>
                  </a:lnTo>
                  <a:lnTo>
                    <a:pt x="262" y="2084"/>
                  </a:lnTo>
                  <a:lnTo>
                    <a:pt x="322" y="2250"/>
                  </a:lnTo>
                  <a:lnTo>
                    <a:pt x="1632" y="2524"/>
                  </a:lnTo>
                  <a:lnTo>
                    <a:pt x="2227" y="3453"/>
                  </a:lnTo>
                  <a:lnTo>
                    <a:pt x="798" y="3120"/>
                  </a:lnTo>
                  <a:lnTo>
                    <a:pt x="798" y="3120"/>
                  </a:lnTo>
                  <a:lnTo>
                    <a:pt x="929" y="3298"/>
                  </a:lnTo>
                  <a:lnTo>
                    <a:pt x="2346" y="3632"/>
                  </a:lnTo>
                  <a:lnTo>
                    <a:pt x="2751" y="4251"/>
                  </a:lnTo>
                  <a:lnTo>
                    <a:pt x="1655" y="4084"/>
                  </a:lnTo>
                  <a:lnTo>
                    <a:pt x="1870" y="4263"/>
                  </a:lnTo>
                  <a:lnTo>
                    <a:pt x="2858" y="4417"/>
                  </a:lnTo>
                  <a:lnTo>
                    <a:pt x="3167" y="4906"/>
                  </a:lnTo>
                  <a:cubicBezTo>
                    <a:pt x="3203" y="4906"/>
                    <a:pt x="3227" y="4929"/>
                    <a:pt x="3275" y="4929"/>
                  </a:cubicBezTo>
                  <a:cubicBezTo>
                    <a:pt x="3287" y="4894"/>
                    <a:pt x="3287" y="4870"/>
                    <a:pt x="3298" y="4822"/>
                  </a:cubicBezTo>
                  <a:lnTo>
                    <a:pt x="2882" y="4227"/>
                  </a:lnTo>
                  <a:lnTo>
                    <a:pt x="3025" y="2727"/>
                  </a:lnTo>
                  <a:lnTo>
                    <a:pt x="2906" y="2441"/>
                  </a:lnTo>
                  <a:lnTo>
                    <a:pt x="2751" y="4013"/>
                  </a:lnTo>
                  <a:lnTo>
                    <a:pt x="2191" y="3143"/>
                  </a:lnTo>
                  <a:lnTo>
                    <a:pt x="2322" y="1500"/>
                  </a:lnTo>
                  <a:lnTo>
                    <a:pt x="2191" y="1334"/>
                  </a:lnTo>
                  <a:lnTo>
                    <a:pt x="2072" y="2929"/>
                  </a:lnTo>
                  <a:lnTo>
                    <a:pt x="1322" y="1798"/>
                  </a:lnTo>
                  <a:lnTo>
                    <a:pt x="1298" y="524"/>
                  </a:lnTo>
                  <a:lnTo>
                    <a:pt x="1143" y="417"/>
                  </a:lnTo>
                  <a:lnTo>
                    <a:pt x="1179" y="1548"/>
                  </a:lnTo>
                  <a:lnTo>
                    <a:pt x="179" y="12"/>
                  </a:lnTo>
                  <a:cubicBezTo>
                    <a:pt x="143" y="0"/>
                    <a:pt x="119"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8"/>
            <p:cNvSpPr/>
            <p:nvPr/>
          </p:nvSpPr>
          <p:spPr>
            <a:xfrm>
              <a:off x="2193516" y="2727459"/>
              <a:ext cx="324865" cy="285031"/>
            </a:xfrm>
            <a:custGeom>
              <a:avLst/>
              <a:gdLst/>
              <a:ahLst/>
              <a:cxnLst/>
              <a:rect l="l" t="t" r="r" b="b"/>
              <a:pathLst>
                <a:path w="5823" h="5109" extrusionOk="0">
                  <a:moveTo>
                    <a:pt x="143" y="1"/>
                  </a:moveTo>
                  <a:cubicBezTo>
                    <a:pt x="60" y="1"/>
                    <a:pt x="0" y="72"/>
                    <a:pt x="12" y="156"/>
                  </a:cubicBezTo>
                  <a:lnTo>
                    <a:pt x="857" y="5002"/>
                  </a:lnTo>
                  <a:cubicBezTo>
                    <a:pt x="881" y="5061"/>
                    <a:pt x="941" y="5109"/>
                    <a:pt x="1000" y="5109"/>
                  </a:cubicBezTo>
                  <a:lnTo>
                    <a:pt x="4822" y="5109"/>
                  </a:lnTo>
                  <a:cubicBezTo>
                    <a:pt x="4894" y="5109"/>
                    <a:pt x="4941" y="5061"/>
                    <a:pt x="4953" y="5002"/>
                  </a:cubicBezTo>
                  <a:lnTo>
                    <a:pt x="5810" y="156"/>
                  </a:lnTo>
                  <a:cubicBezTo>
                    <a:pt x="5822" y="72"/>
                    <a:pt x="5763" y="1"/>
                    <a:pt x="5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500614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23"/>
        <p:cNvGrpSpPr/>
        <p:nvPr/>
      </p:nvGrpSpPr>
      <p:grpSpPr>
        <a:xfrm>
          <a:off x="0" y="0"/>
          <a:ext cx="0" cy="0"/>
          <a:chOff x="0" y="0"/>
          <a:chExt cx="0" cy="0"/>
        </a:xfrm>
      </p:grpSpPr>
      <p:sp>
        <p:nvSpPr>
          <p:cNvPr id="324" name="Google Shape;324;p20"/>
          <p:cNvSpPr txBox="1">
            <a:spLocks noGrp="1"/>
          </p:cNvSpPr>
          <p:nvPr>
            <p:ph type="body" idx="1"/>
          </p:nvPr>
        </p:nvSpPr>
        <p:spPr>
          <a:xfrm>
            <a:off x="2249400" y="2346001"/>
            <a:ext cx="7693200" cy="3092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Font typeface="Karla"/>
              <a:buChar char="●"/>
              <a:defRPr sz="2133"/>
            </a:lvl1pPr>
            <a:lvl2pPr marL="1219170" lvl="1" indent="-423323" rtl="0">
              <a:spcBef>
                <a:spcPts val="2133"/>
              </a:spcBef>
              <a:spcAft>
                <a:spcPts val="0"/>
              </a:spcAft>
              <a:buSzPts val="1400"/>
              <a:buFont typeface="Karla"/>
              <a:buChar char="○"/>
              <a:defRPr/>
            </a:lvl2pPr>
            <a:lvl3pPr marL="1828754" lvl="2" indent="-423323" rtl="0">
              <a:spcBef>
                <a:spcPts val="0"/>
              </a:spcBef>
              <a:spcAft>
                <a:spcPts val="0"/>
              </a:spcAft>
              <a:buSzPts val="1400"/>
              <a:buFont typeface="Karla"/>
              <a:buChar char="■"/>
              <a:defRPr/>
            </a:lvl3pPr>
            <a:lvl4pPr marL="2438339" lvl="3" indent="-423323" rtl="0">
              <a:spcBef>
                <a:spcPts val="0"/>
              </a:spcBef>
              <a:spcAft>
                <a:spcPts val="0"/>
              </a:spcAft>
              <a:buSzPts val="1400"/>
              <a:buFont typeface="Karla"/>
              <a:buChar char="●"/>
              <a:defRPr/>
            </a:lvl4pPr>
            <a:lvl5pPr marL="3047924" lvl="4" indent="-423323" rtl="0">
              <a:spcBef>
                <a:spcPts val="0"/>
              </a:spcBef>
              <a:spcAft>
                <a:spcPts val="0"/>
              </a:spcAft>
              <a:buSzPts val="1400"/>
              <a:buFont typeface="Karla"/>
              <a:buChar char="○"/>
              <a:defRPr/>
            </a:lvl5pPr>
            <a:lvl6pPr marL="3657509" lvl="5" indent="-423323" rtl="0">
              <a:spcBef>
                <a:spcPts val="0"/>
              </a:spcBef>
              <a:spcAft>
                <a:spcPts val="0"/>
              </a:spcAft>
              <a:buSzPts val="1400"/>
              <a:buFont typeface="Karla"/>
              <a:buChar char="■"/>
              <a:defRPr/>
            </a:lvl6pPr>
            <a:lvl7pPr marL="4267093" lvl="6" indent="-423323" rtl="0">
              <a:spcBef>
                <a:spcPts val="0"/>
              </a:spcBef>
              <a:spcAft>
                <a:spcPts val="0"/>
              </a:spcAft>
              <a:buSzPts val="1400"/>
              <a:buFont typeface="Karla"/>
              <a:buChar char="●"/>
              <a:defRPr/>
            </a:lvl7pPr>
            <a:lvl8pPr marL="4876678" lvl="7" indent="-423323" rtl="0">
              <a:spcBef>
                <a:spcPts val="0"/>
              </a:spcBef>
              <a:spcAft>
                <a:spcPts val="0"/>
              </a:spcAft>
              <a:buSzPts val="1400"/>
              <a:buFont typeface="Karla"/>
              <a:buChar char="○"/>
              <a:defRPr/>
            </a:lvl8pPr>
            <a:lvl9pPr marL="5486263" lvl="8" indent="-423323" rtl="0">
              <a:spcBef>
                <a:spcPts val="0"/>
              </a:spcBef>
              <a:spcAft>
                <a:spcPts val="0"/>
              </a:spcAft>
              <a:buSzPts val="1400"/>
              <a:buFont typeface="Karla"/>
              <a:buChar char="■"/>
              <a:defRPr/>
            </a:lvl9pPr>
          </a:lstStyle>
          <a:p>
            <a:endParaRPr/>
          </a:p>
        </p:txBody>
      </p:sp>
      <p:sp>
        <p:nvSpPr>
          <p:cNvPr id="325" name="Google Shape;325;p20"/>
          <p:cNvSpPr txBox="1">
            <a:spLocks noGrp="1"/>
          </p:cNvSpPr>
          <p:nvPr>
            <p:ph type="title"/>
          </p:nvPr>
        </p:nvSpPr>
        <p:spPr>
          <a:xfrm>
            <a:off x="2249400" y="1420000"/>
            <a:ext cx="7693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6" name="Google Shape;326;p20"/>
          <p:cNvSpPr/>
          <p:nvPr/>
        </p:nvSpPr>
        <p:spPr>
          <a:xfrm rot="692880">
            <a:off x="9147098" y="4485664"/>
            <a:ext cx="4345841" cy="2413787"/>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0"/>
          <p:cNvSpPr/>
          <p:nvPr/>
        </p:nvSpPr>
        <p:spPr>
          <a:xfrm rot="10800000" flipH="1">
            <a:off x="1" y="4678100"/>
            <a:ext cx="3649052" cy="2179885"/>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0"/>
          <p:cNvSpPr/>
          <p:nvPr/>
        </p:nvSpPr>
        <p:spPr>
          <a:xfrm>
            <a:off x="8464531" y="6356666"/>
            <a:ext cx="1010192" cy="203572"/>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0"/>
          <p:cNvSpPr/>
          <p:nvPr/>
        </p:nvSpPr>
        <p:spPr>
          <a:xfrm>
            <a:off x="391234" y="340685"/>
            <a:ext cx="878527" cy="203583"/>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0" name="Google Shape;330;p20"/>
          <p:cNvGrpSpPr/>
          <p:nvPr/>
        </p:nvGrpSpPr>
        <p:grpSpPr>
          <a:xfrm>
            <a:off x="10873947" y="-169267"/>
            <a:ext cx="615600" cy="615600"/>
            <a:chOff x="292035" y="246950"/>
            <a:chExt cx="461700" cy="461700"/>
          </a:xfrm>
        </p:grpSpPr>
        <p:sp>
          <p:nvSpPr>
            <p:cNvPr id="331" name="Google Shape;331;p20"/>
            <p:cNvSpPr/>
            <p:nvPr/>
          </p:nvSpPr>
          <p:spPr>
            <a:xfrm>
              <a:off x="487635" y="246950"/>
              <a:ext cx="705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20"/>
            <p:cNvSpPr/>
            <p:nvPr/>
          </p:nvSpPr>
          <p:spPr>
            <a:xfrm rot="27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20"/>
            <p:cNvSpPr/>
            <p:nvPr/>
          </p:nvSpPr>
          <p:spPr>
            <a:xfrm rot="5400000">
              <a:off x="487485" y="247000"/>
              <a:ext cx="708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20"/>
            <p:cNvSpPr/>
            <p:nvPr/>
          </p:nvSpPr>
          <p:spPr>
            <a:xfrm rot="81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8780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35"/>
        <p:cNvGrpSpPr/>
        <p:nvPr/>
      </p:nvGrpSpPr>
      <p:grpSpPr>
        <a:xfrm>
          <a:off x="0" y="0"/>
          <a:ext cx="0" cy="0"/>
          <a:chOff x="0" y="0"/>
          <a:chExt cx="0" cy="0"/>
        </a:xfrm>
      </p:grpSpPr>
      <p:sp>
        <p:nvSpPr>
          <p:cNvPr id="336" name="Google Shape;336;p21"/>
          <p:cNvSpPr txBox="1">
            <a:spLocks noGrp="1"/>
          </p:cNvSpPr>
          <p:nvPr>
            <p:ph type="subTitle" idx="1"/>
          </p:nvPr>
        </p:nvSpPr>
        <p:spPr>
          <a:xfrm>
            <a:off x="6829767" y="2919200"/>
            <a:ext cx="4060400" cy="189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a:lvl2pPr>
            <a:lvl3pPr lvl="2" rtl="0">
              <a:spcBef>
                <a:spcPts val="0"/>
              </a:spcBef>
              <a:spcAft>
                <a:spcPts val="0"/>
              </a:spcAft>
              <a:buNone/>
              <a:defRPr sz="2133"/>
            </a:lvl3pPr>
            <a:lvl4pPr lvl="3" rtl="0">
              <a:spcBef>
                <a:spcPts val="0"/>
              </a:spcBef>
              <a:spcAft>
                <a:spcPts val="0"/>
              </a:spcAft>
              <a:buNone/>
              <a:defRPr sz="2133"/>
            </a:lvl4pPr>
            <a:lvl5pPr lvl="4" rtl="0">
              <a:spcBef>
                <a:spcPts val="0"/>
              </a:spcBef>
              <a:spcAft>
                <a:spcPts val="0"/>
              </a:spcAft>
              <a:buNone/>
              <a:defRPr sz="2133"/>
            </a:lvl5pPr>
            <a:lvl6pPr lvl="5" rtl="0">
              <a:spcBef>
                <a:spcPts val="0"/>
              </a:spcBef>
              <a:spcAft>
                <a:spcPts val="0"/>
              </a:spcAft>
              <a:buNone/>
              <a:defRPr sz="2133"/>
            </a:lvl6pPr>
            <a:lvl7pPr lvl="6" rtl="0">
              <a:spcBef>
                <a:spcPts val="0"/>
              </a:spcBef>
              <a:spcAft>
                <a:spcPts val="0"/>
              </a:spcAft>
              <a:buNone/>
              <a:defRPr sz="2133"/>
            </a:lvl7pPr>
            <a:lvl8pPr lvl="7" rtl="0">
              <a:spcBef>
                <a:spcPts val="0"/>
              </a:spcBef>
              <a:spcAft>
                <a:spcPts val="0"/>
              </a:spcAft>
              <a:buNone/>
              <a:defRPr sz="2133"/>
            </a:lvl8pPr>
            <a:lvl9pPr lvl="8" rtl="0">
              <a:spcBef>
                <a:spcPts val="0"/>
              </a:spcBef>
              <a:spcAft>
                <a:spcPts val="0"/>
              </a:spcAft>
              <a:buNone/>
              <a:defRPr sz="2133"/>
            </a:lvl9pPr>
          </a:lstStyle>
          <a:p>
            <a:endParaRPr/>
          </a:p>
        </p:txBody>
      </p:sp>
      <p:sp>
        <p:nvSpPr>
          <p:cNvPr id="337" name="Google Shape;337;p21"/>
          <p:cNvSpPr txBox="1">
            <a:spLocks noGrp="1"/>
          </p:cNvSpPr>
          <p:nvPr>
            <p:ph type="title"/>
          </p:nvPr>
        </p:nvSpPr>
        <p:spPr>
          <a:xfrm>
            <a:off x="6835281" y="1639200"/>
            <a:ext cx="4060400" cy="128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8" name="Google Shape;338;p21"/>
          <p:cNvSpPr/>
          <p:nvPr/>
        </p:nvSpPr>
        <p:spPr>
          <a:xfrm flipH="1">
            <a:off x="56" y="4092235"/>
            <a:ext cx="9249752" cy="2765768"/>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9" name="Google Shape;339;p21"/>
          <p:cNvSpPr/>
          <p:nvPr/>
        </p:nvSpPr>
        <p:spPr>
          <a:xfrm rot="10800000" flipH="1">
            <a:off x="7859691" y="-8"/>
            <a:ext cx="4332319" cy="1295407"/>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652820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397"/>
        <p:cNvGrpSpPr/>
        <p:nvPr/>
      </p:nvGrpSpPr>
      <p:grpSpPr>
        <a:xfrm>
          <a:off x="0" y="0"/>
          <a:ext cx="0" cy="0"/>
          <a:chOff x="0" y="0"/>
          <a:chExt cx="0" cy="0"/>
        </a:xfrm>
      </p:grpSpPr>
      <p:sp>
        <p:nvSpPr>
          <p:cNvPr id="398" name="Google Shape;398;p25"/>
          <p:cNvSpPr/>
          <p:nvPr/>
        </p:nvSpPr>
        <p:spPr>
          <a:xfrm>
            <a:off x="67" y="3414874"/>
            <a:ext cx="12192189" cy="3432876"/>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9" name="Google Shape;399;p25"/>
          <p:cNvSpPr txBox="1">
            <a:spLocks noGrp="1"/>
          </p:cNvSpPr>
          <p:nvPr>
            <p:ph type="title"/>
          </p:nvPr>
        </p:nvSpPr>
        <p:spPr>
          <a:xfrm>
            <a:off x="960400" y="603100"/>
            <a:ext cx="1027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0" name="Google Shape;400;p25"/>
          <p:cNvSpPr txBox="1">
            <a:spLocks noGrp="1"/>
          </p:cNvSpPr>
          <p:nvPr>
            <p:ph type="subTitle" idx="1"/>
          </p:nvPr>
        </p:nvSpPr>
        <p:spPr>
          <a:xfrm>
            <a:off x="2107400" y="4741951"/>
            <a:ext cx="3389200" cy="658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401" name="Google Shape;401;p25"/>
          <p:cNvSpPr txBox="1">
            <a:spLocks noGrp="1"/>
          </p:cNvSpPr>
          <p:nvPr>
            <p:ph type="subTitle" idx="2"/>
          </p:nvPr>
        </p:nvSpPr>
        <p:spPr>
          <a:xfrm>
            <a:off x="2107400" y="5265847"/>
            <a:ext cx="3389200" cy="902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402" name="Google Shape;402;p25"/>
          <p:cNvSpPr txBox="1">
            <a:spLocks noGrp="1"/>
          </p:cNvSpPr>
          <p:nvPr>
            <p:ph type="subTitle" idx="3"/>
          </p:nvPr>
        </p:nvSpPr>
        <p:spPr>
          <a:xfrm>
            <a:off x="6695384" y="4741951"/>
            <a:ext cx="3389200" cy="658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403" name="Google Shape;403;p25"/>
          <p:cNvSpPr txBox="1">
            <a:spLocks noGrp="1"/>
          </p:cNvSpPr>
          <p:nvPr>
            <p:ph type="subTitle" idx="4"/>
          </p:nvPr>
        </p:nvSpPr>
        <p:spPr>
          <a:xfrm>
            <a:off x="6695384" y="5265847"/>
            <a:ext cx="3389200" cy="902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grpSp>
        <p:nvGrpSpPr>
          <p:cNvPr id="404" name="Google Shape;404;p25"/>
          <p:cNvGrpSpPr/>
          <p:nvPr/>
        </p:nvGrpSpPr>
        <p:grpSpPr>
          <a:xfrm>
            <a:off x="203157" y="5795013"/>
            <a:ext cx="1734604" cy="1062980"/>
            <a:chOff x="7020722" y="3595000"/>
            <a:chExt cx="2002699" cy="1227270"/>
          </a:xfrm>
        </p:grpSpPr>
        <p:sp>
          <p:nvSpPr>
            <p:cNvPr id="405" name="Google Shape;405;p25"/>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25"/>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25"/>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8" name="Google Shape;408;p25"/>
          <p:cNvSpPr/>
          <p:nvPr/>
        </p:nvSpPr>
        <p:spPr>
          <a:xfrm flipH="1">
            <a:off x="10597697" y="3980122"/>
            <a:ext cx="718124" cy="1615503"/>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9" name="Google Shape;409;p25"/>
          <p:cNvGrpSpPr/>
          <p:nvPr/>
        </p:nvGrpSpPr>
        <p:grpSpPr>
          <a:xfrm>
            <a:off x="11643454" y="4222275"/>
            <a:ext cx="548813" cy="1131213"/>
            <a:chOff x="8732590" y="3166706"/>
            <a:chExt cx="411610" cy="848410"/>
          </a:xfrm>
        </p:grpSpPr>
        <p:sp>
          <p:nvSpPr>
            <p:cNvPr id="410" name="Google Shape;410;p25"/>
            <p:cNvSpPr/>
            <p:nvPr/>
          </p:nvSpPr>
          <p:spPr>
            <a:xfrm flipH="1">
              <a:off x="8864669" y="3213840"/>
              <a:ext cx="85084" cy="254475"/>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25"/>
            <p:cNvSpPr/>
            <p:nvPr/>
          </p:nvSpPr>
          <p:spPr>
            <a:xfrm flipH="1">
              <a:off x="8732590" y="3166706"/>
              <a:ext cx="411610" cy="848410"/>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2" name="Google Shape;412;p25"/>
          <p:cNvGrpSpPr/>
          <p:nvPr/>
        </p:nvGrpSpPr>
        <p:grpSpPr>
          <a:xfrm flipH="1">
            <a:off x="10542477" y="4929710"/>
            <a:ext cx="3146908" cy="1928613"/>
            <a:chOff x="7020722" y="3595000"/>
            <a:chExt cx="2002699" cy="1227270"/>
          </a:xfrm>
        </p:grpSpPr>
        <p:sp>
          <p:nvSpPr>
            <p:cNvPr id="413" name="Google Shape;413;p25"/>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25"/>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25"/>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25"/>
          <p:cNvGrpSpPr/>
          <p:nvPr/>
        </p:nvGrpSpPr>
        <p:grpSpPr>
          <a:xfrm>
            <a:off x="714703" y="5126567"/>
            <a:ext cx="472965" cy="472965"/>
            <a:chOff x="292035" y="246950"/>
            <a:chExt cx="461700" cy="461700"/>
          </a:xfrm>
        </p:grpSpPr>
        <p:sp>
          <p:nvSpPr>
            <p:cNvPr id="417" name="Google Shape;417;p25"/>
            <p:cNvSpPr/>
            <p:nvPr/>
          </p:nvSpPr>
          <p:spPr>
            <a:xfrm>
              <a:off x="487635" y="246950"/>
              <a:ext cx="705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25"/>
            <p:cNvSpPr/>
            <p:nvPr/>
          </p:nvSpPr>
          <p:spPr>
            <a:xfrm rot="27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25"/>
            <p:cNvSpPr/>
            <p:nvPr/>
          </p:nvSpPr>
          <p:spPr>
            <a:xfrm rot="5400000">
              <a:off x="487485" y="247000"/>
              <a:ext cx="70800" cy="46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25"/>
            <p:cNvSpPr/>
            <p:nvPr/>
          </p:nvSpPr>
          <p:spPr>
            <a:xfrm rot="8110324">
              <a:off x="487565" y="247102"/>
              <a:ext cx="70640" cy="46159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757272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6804133" y="719433"/>
            <a:ext cx="4436800" cy="12724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667"/>
            </a:lvl1pPr>
            <a:lvl2pPr lvl="1" algn="r" rtl="0">
              <a:spcBef>
                <a:spcPts val="0"/>
              </a:spcBef>
              <a:spcAft>
                <a:spcPts val="0"/>
              </a:spcAft>
              <a:buNone/>
              <a:defRPr sz="6667"/>
            </a:lvl2pPr>
            <a:lvl3pPr lvl="2" algn="r" rtl="0">
              <a:spcBef>
                <a:spcPts val="0"/>
              </a:spcBef>
              <a:spcAft>
                <a:spcPts val="0"/>
              </a:spcAft>
              <a:buNone/>
              <a:defRPr sz="6667"/>
            </a:lvl3pPr>
            <a:lvl4pPr lvl="3" algn="r" rtl="0">
              <a:spcBef>
                <a:spcPts val="0"/>
              </a:spcBef>
              <a:spcAft>
                <a:spcPts val="0"/>
              </a:spcAft>
              <a:buNone/>
              <a:defRPr sz="6667"/>
            </a:lvl4pPr>
            <a:lvl5pPr lvl="4" algn="r" rtl="0">
              <a:spcBef>
                <a:spcPts val="0"/>
              </a:spcBef>
              <a:spcAft>
                <a:spcPts val="0"/>
              </a:spcAft>
              <a:buNone/>
              <a:defRPr sz="6667"/>
            </a:lvl5pPr>
            <a:lvl6pPr lvl="5" algn="r" rtl="0">
              <a:spcBef>
                <a:spcPts val="0"/>
              </a:spcBef>
              <a:spcAft>
                <a:spcPts val="0"/>
              </a:spcAft>
              <a:buNone/>
              <a:defRPr sz="6667"/>
            </a:lvl6pPr>
            <a:lvl7pPr lvl="6" algn="r" rtl="0">
              <a:spcBef>
                <a:spcPts val="0"/>
              </a:spcBef>
              <a:spcAft>
                <a:spcPts val="0"/>
              </a:spcAft>
              <a:buNone/>
              <a:defRPr sz="6667"/>
            </a:lvl7pPr>
            <a:lvl8pPr lvl="7" algn="r" rtl="0">
              <a:spcBef>
                <a:spcPts val="0"/>
              </a:spcBef>
              <a:spcAft>
                <a:spcPts val="0"/>
              </a:spcAft>
              <a:buNone/>
              <a:defRPr sz="6667"/>
            </a:lvl8pPr>
            <a:lvl9pPr lvl="8" algn="r" rtl="0">
              <a:spcBef>
                <a:spcPts val="0"/>
              </a:spcBef>
              <a:spcAft>
                <a:spcPts val="0"/>
              </a:spcAft>
              <a:buNone/>
              <a:defRPr sz="6667"/>
            </a:lvl9pPr>
          </a:lstStyle>
          <a:p>
            <a:endParaRPr/>
          </a:p>
        </p:txBody>
      </p:sp>
      <p:sp>
        <p:nvSpPr>
          <p:cNvPr id="454" name="Google Shape;454;p27"/>
          <p:cNvSpPr txBox="1">
            <a:spLocks noGrp="1"/>
          </p:cNvSpPr>
          <p:nvPr>
            <p:ph type="subTitle" idx="1"/>
          </p:nvPr>
        </p:nvSpPr>
        <p:spPr>
          <a:xfrm>
            <a:off x="6804167" y="1841333"/>
            <a:ext cx="4436800" cy="9028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400">
                <a:solidFill>
                  <a:schemeClr val="dk2"/>
                </a:solidFill>
                <a:latin typeface="Nunito Black"/>
                <a:ea typeface="Nunito Black"/>
                <a:cs typeface="Nunito Black"/>
                <a:sym typeface="Nunito Black"/>
              </a:defRPr>
            </a:lvl1pPr>
            <a:lvl2pPr lvl="1" algn="r" rtl="0">
              <a:spcBef>
                <a:spcPts val="0"/>
              </a:spcBef>
              <a:spcAft>
                <a:spcPts val="0"/>
              </a:spcAft>
              <a:buNone/>
              <a:defRPr sz="2400">
                <a:solidFill>
                  <a:schemeClr val="dk2"/>
                </a:solidFill>
                <a:latin typeface="Nunito Black"/>
                <a:ea typeface="Nunito Black"/>
                <a:cs typeface="Nunito Black"/>
                <a:sym typeface="Nunito Black"/>
              </a:defRPr>
            </a:lvl2pPr>
            <a:lvl3pPr lvl="2" algn="r" rtl="0">
              <a:spcBef>
                <a:spcPts val="0"/>
              </a:spcBef>
              <a:spcAft>
                <a:spcPts val="0"/>
              </a:spcAft>
              <a:buNone/>
              <a:defRPr sz="2400">
                <a:solidFill>
                  <a:schemeClr val="dk2"/>
                </a:solidFill>
                <a:latin typeface="Nunito Black"/>
                <a:ea typeface="Nunito Black"/>
                <a:cs typeface="Nunito Black"/>
                <a:sym typeface="Nunito Black"/>
              </a:defRPr>
            </a:lvl3pPr>
            <a:lvl4pPr lvl="3" algn="r" rtl="0">
              <a:spcBef>
                <a:spcPts val="0"/>
              </a:spcBef>
              <a:spcAft>
                <a:spcPts val="0"/>
              </a:spcAft>
              <a:buNone/>
              <a:defRPr sz="2400">
                <a:solidFill>
                  <a:schemeClr val="dk2"/>
                </a:solidFill>
                <a:latin typeface="Nunito Black"/>
                <a:ea typeface="Nunito Black"/>
                <a:cs typeface="Nunito Black"/>
                <a:sym typeface="Nunito Black"/>
              </a:defRPr>
            </a:lvl4pPr>
            <a:lvl5pPr lvl="4" algn="r" rtl="0">
              <a:spcBef>
                <a:spcPts val="0"/>
              </a:spcBef>
              <a:spcAft>
                <a:spcPts val="0"/>
              </a:spcAft>
              <a:buNone/>
              <a:defRPr sz="2400">
                <a:solidFill>
                  <a:schemeClr val="dk2"/>
                </a:solidFill>
                <a:latin typeface="Nunito Black"/>
                <a:ea typeface="Nunito Black"/>
                <a:cs typeface="Nunito Black"/>
                <a:sym typeface="Nunito Black"/>
              </a:defRPr>
            </a:lvl5pPr>
            <a:lvl6pPr lvl="5" algn="r" rtl="0">
              <a:spcBef>
                <a:spcPts val="0"/>
              </a:spcBef>
              <a:spcAft>
                <a:spcPts val="0"/>
              </a:spcAft>
              <a:buNone/>
              <a:defRPr sz="2400">
                <a:solidFill>
                  <a:schemeClr val="dk2"/>
                </a:solidFill>
                <a:latin typeface="Nunito Black"/>
                <a:ea typeface="Nunito Black"/>
                <a:cs typeface="Nunito Black"/>
                <a:sym typeface="Nunito Black"/>
              </a:defRPr>
            </a:lvl6pPr>
            <a:lvl7pPr lvl="6" algn="r" rtl="0">
              <a:spcBef>
                <a:spcPts val="0"/>
              </a:spcBef>
              <a:spcAft>
                <a:spcPts val="0"/>
              </a:spcAft>
              <a:buNone/>
              <a:defRPr sz="2400">
                <a:solidFill>
                  <a:schemeClr val="dk2"/>
                </a:solidFill>
                <a:latin typeface="Nunito Black"/>
                <a:ea typeface="Nunito Black"/>
                <a:cs typeface="Nunito Black"/>
                <a:sym typeface="Nunito Black"/>
              </a:defRPr>
            </a:lvl7pPr>
            <a:lvl8pPr lvl="7" algn="r" rtl="0">
              <a:spcBef>
                <a:spcPts val="0"/>
              </a:spcBef>
              <a:spcAft>
                <a:spcPts val="0"/>
              </a:spcAft>
              <a:buNone/>
              <a:defRPr sz="2400">
                <a:solidFill>
                  <a:schemeClr val="dk2"/>
                </a:solidFill>
                <a:latin typeface="Nunito Black"/>
                <a:ea typeface="Nunito Black"/>
                <a:cs typeface="Nunito Black"/>
                <a:sym typeface="Nunito Black"/>
              </a:defRPr>
            </a:lvl8pPr>
            <a:lvl9pPr lvl="8" algn="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455" name="Google Shape;455;p27"/>
          <p:cNvSpPr txBox="1">
            <a:spLocks noGrp="1"/>
          </p:cNvSpPr>
          <p:nvPr>
            <p:ph type="subTitle" idx="2"/>
          </p:nvPr>
        </p:nvSpPr>
        <p:spPr>
          <a:xfrm>
            <a:off x="6804167" y="2622367"/>
            <a:ext cx="4436800" cy="1108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b="1"/>
            </a:lvl2pPr>
            <a:lvl3pPr lvl="2" algn="r" rtl="0">
              <a:spcBef>
                <a:spcPts val="0"/>
              </a:spcBef>
              <a:spcAft>
                <a:spcPts val="0"/>
              </a:spcAft>
              <a:buNone/>
              <a:defRPr b="1"/>
            </a:lvl3pPr>
            <a:lvl4pPr lvl="3" algn="r" rtl="0">
              <a:spcBef>
                <a:spcPts val="0"/>
              </a:spcBef>
              <a:spcAft>
                <a:spcPts val="0"/>
              </a:spcAft>
              <a:buNone/>
              <a:defRPr b="1"/>
            </a:lvl4pPr>
            <a:lvl5pPr lvl="4" algn="r" rtl="0">
              <a:spcBef>
                <a:spcPts val="0"/>
              </a:spcBef>
              <a:spcAft>
                <a:spcPts val="0"/>
              </a:spcAft>
              <a:buNone/>
              <a:defRPr b="1"/>
            </a:lvl5pPr>
            <a:lvl6pPr lvl="5" algn="r" rtl="0">
              <a:spcBef>
                <a:spcPts val="0"/>
              </a:spcBef>
              <a:spcAft>
                <a:spcPts val="0"/>
              </a:spcAft>
              <a:buNone/>
              <a:defRPr b="1"/>
            </a:lvl6pPr>
            <a:lvl7pPr lvl="6" algn="r" rtl="0">
              <a:spcBef>
                <a:spcPts val="0"/>
              </a:spcBef>
              <a:spcAft>
                <a:spcPts val="0"/>
              </a:spcAft>
              <a:buNone/>
              <a:defRPr b="1"/>
            </a:lvl7pPr>
            <a:lvl8pPr lvl="7" algn="r" rtl="0">
              <a:spcBef>
                <a:spcPts val="0"/>
              </a:spcBef>
              <a:spcAft>
                <a:spcPts val="0"/>
              </a:spcAft>
              <a:buNone/>
              <a:defRPr b="1"/>
            </a:lvl8pPr>
            <a:lvl9pPr lvl="8" algn="r" rtl="0">
              <a:spcBef>
                <a:spcPts val="0"/>
              </a:spcBef>
              <a:spcAft>
                <a:spcPts val="0"/>
              </a:spcAft>
              <a:buNone/>
              <a:defRPr b="1"/>
            </a:lvl9pPr>
          </a:lstStyle>
          <a:p>
            <a:endParaRPr/>
          </a:p>
        </p:txBody>
      </p:sp>
      <p:sp>
        <p:nvSpPr>
          <p:cNvPr id="456" name="Google Shape;456;p27"/>
          <p:cNvSpPr/>
          <p:nvPr/>
        </p:nvSpPr>
        <p:spPr>
          <a:xfrm rot="5400000">
            <a:off x="-446958" y="446952"/>
            <a:ext cx="6858217" cy="5964315"/>
          </a:xfrm>
          <a:custGeom>
            <a:avLst/>
            <a:gdLst/>
            <a:ahLst/>
            <a:cxnLst/>
            <a:rect l="l" t="t" r="r" b="b"/>
            <a:pathLst>
              <a:path w="165938" h="69331" extrusionOk="0">
                <a:moveTo>
                  <a:pt x="164033" y="1"/>
                </a:moveTo>
                <a:cubicBezTo>
                  <a:pt x="153139" y="72"/>
                  <a:pt x="142495" y="5668"/>
                  <a:pt x="133398" y="12050"/>
                </a:cubicBezTo>
                <a:cubicBezTo>
                  <a:pt x="130814" y="13847"/>
                  <a:pt x="128136" y="15788"/>
                  <a:pt x="125016" y="16145"/>
                </a:cubicBezTo>
                <a:cubicBezTo>
                  <a:pt x="124650" y="16187"/>
                  <a:pt x="124285" y="16205"/>
                  <a:pt x="123920" y="16205"/>
                </a:cubicBezTo>
                <a:cubicBezTo>
                  <a:pt x="121968" y="16205"/>
                  <a:pt x="120026" y="15676"/>
                  <a:pt x="118111" y="15264"/>
                </a:cubicBezTo>
                <a:cubicBezTo>
                  <a:pt x="114745" y="14550"/>
                  <a:pt x="111305" y="14196"/>
                  <a:pt x="107863" y="14196"/>
                </a:cubicBezTo>
                <a:cubicBezTo>
                  <a:pt x="102065" y="14196"/>
                  <a:pt x="96264" y="15201"/>
                  <a:pt x="90809" y="17181"/>
                </a:cubicBezTo>
                <a:cubicBezTo>
                  <a:pt x="83475" y="19860"/>
                  <a:pt x="76748" y="24265"/>
                  <a:pt x="69140" y="26028"/>
                </a:cubicBezTo>
                <a:cubicBezTo>
                  <a:pt x="66133" y="26724"/>
                  <a:pt x="63097" y="26986"/>
                  <a:pt x="60041" y="26986"/>
                </a:cubicBezTo>
                <a:cubicBezTo>
                  <a:pt x="51602" y="26986"/>
                  <a:pt x="43015" y="24987"/>
                  <a:pt x="34493" y="24611"/>
                </a:cubicBezTo>
                <a:cubicBezTo>
                  <a:pt x="33573" y="24571"/>
                  <a:pt x="32653" y="24552"/>
                  <a:pt x="31733" y="24552"/>
                </a:cubicBezTo>
                <a:cubicBezTo>
                  <a:pt x="26816" y="24552"/>
                  <a:pt x="21904" y="25111"/>
                  <a:pt x="17110" y="26194"/>
                </a:cubicBezTo>
                <a:cubicBezTo>
                  <a:pt x="12145" y="27302"/>
                  <a:pt x="7228" y="28968"/>
                  <a:pt x="2668" y="31254"/>
                </a:cubicBezTo>
                <a:cubicBezTo>
                  <a:pt x="1655" y="31743"/>
                  <a:pt x="763" y="32243"/>
                  <a:pt x="1" y="32826"/>
                </a:cubicBezTo>
                <a:lnTo>
                  <a:pt x="1" y="69330"/>
                </a:lnTo>
                <a:lnTo>
                  <a:pt x="165938" y="69330"/>
                </a:lnTo>
                <a:lnTo>
                  <a:pt x="165938" y="36"/>
                </a:lnTo>
                <a:lnTo>
                  <a:pt x="165926" y="36"/>
                </a:lnTo>
                <a:cubicBezTo>
                  <a:pt x="165462" y="12"/>
                  <a:pt x="165009" y="1"/>
                  <a:pt x="164545"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7" name="Google Shape;457;p27"/>
          <p:cNvSpPr txBox="1"/>
          <p:nvPr/>
        </p:nvSpPr>
        <p:spPr>
          <a:xfrm>
            <a:off x="6622800" y="4661201"/>
            <a:ext cx="4618400" cy="1036141"/>
          </a:xfrm>
          <a:prstGeom prst="rect">
            <a:avLst/>
          </a:prstGeom>
          <a:noFill/>
          <a:ln>
            <a:noFill/>
          </a:ln>
        </p:spPr>
        <p:txBody>
          <a:bodyPr spcFirstLastPara="1" wrap="square" lIns="121900" tIns="121900" rIns="121900" bIns="121900" anchor="t" anchorCtr="0">
            <a:spAutoFit/>
          </a:bodyPr>
          <a:lstStyle/>
          <a:p>
            <a:pPr marL="0" lvl="0" indent="0" algn="r" rtl="0">
              <a:spcBef>
                <a:spcPts val="400"/>
              </a:spcBef>
              <a:spcAft>
                <a:spcPts val="0"/>
              </a:spcAft>
              <a:buNone/>
            </a:pPr>
            <a:r>
              <a:rPr lang="en" sz="1600">
                <a:solidFill>
                  <a:schemeClr val="dk1"/>
                </a:solidFill>
                <a:latin typeface="Lato"/>
                <a:ea typeface="Lato"/>
                <a:cs typeface="Lato"/>
                <a:sym typeface="Lato"/>
              </a:rPr>
              <a:t>CREDITS: This presentation template was created by </a:t>
            </a:r>
            <a:r>
              <a:rPr lang="en" sz="16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600">
                <a:solidFill>
                  <a:schemeClr val="dk1"/>
                </a:solidFill>
                <a:latin typeface="Lato"/>
                <a:ea typeface="Lato"/>
                <a:cs typeface="Lato"/>
                <a:sym typeface="Lato"/>
              </a:rPr>
              <a:t>, including icons by </a:t>
            </a:r>
            <a:r>
              <a:rPr lang="en" sz="16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600">
                <a:solidFill>
                  <a:schemeClr val="dk1"/>
                </a:solidFill>
                <a:latin typeface="Lato"/>
                <a:ea typeface="Lato"/>
                <a:cs typeface="Lato"/>
                <a:sym typeface="Lato"/>
              </a:rPr>
              <a:t>, and infographics &amp; images by </a:t>
            </a:r>
            <a:r>
              <a:rPr lang="en" sz="16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600" b="1">
                <a:solidFill>
                  <a:schemeClr val="dk1"/>
                </a:solidFill>
                <a:latin typeface="Lato"/>
                <a:ea typeface="Lato"/>
                <a:cs typeface="Lato"/>
                <a:sym typeface="Lato"/>
              </a:rPr>
              <a:t> </a:t>
            </a:r>
            <a:endParaRPr sz="1600" b="1">
              <a:solidFill>
                <a:schemeClr val="dk1"/>
              </a:solidFill>
              <a:latin typeface="Lato"/>
              <a:ea typeface="Lato"/>
              <a:cs typeface="Lato"/>
              <a:sym typeface="Lato"/>
            </a:endParaRPr>
          </a:p>
        </p:txBody>
      </p:sp>
    </p:spTree>
    <p:extLst>
      <p:ext uri="{BB962C8B-B14F-4D97-AF65-F5344CB8AC3E}">
        <p14:creationId xmlns:p14="http://schemas.microsoft.com/office/powerpoint/2010/main" val="2677489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8"/>
        <p:cNvGrpSpPr/>
        <p:nvPr/>
      </p:nvGrpSpPr>
      <p:grpSpPr>
        <a:xfrm>
          <a:off x="0" y="0"/>
          <a:ext cx="0" cy="0"/>
          <a:chOff x="0" y="0"/>
          <a:chExt cx="0" cy="0"/>
        </a:xfrm>
      </p:grpSpPr>
      <p:sp>
        <p:nvSpPr>
          <p:cNvPr id="459" name="Google Shape;459;p28"/>
          <p:cNvSpPr/>
          <p:nvPr/>
        </p:nvSpPr>
        <p:spPr>
          <a:xfrm rot="10800000" flipH="1">
            <a:off x="67" y="21"/>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0" name="Google Shape;460;p28"/>
          <p:cNvSpPr/>
          <p:nvPr/>
        </p:nvSpPr>
        <p:spPr>
          <a:xfrm>
            <a:off x="67" y="6565555"/>
            <a:ext cx="12192189" cy="282208"/>
          </a:xfrm>
          <a:custGeom>
            <a:avLst/>
            <a:gdLst/>
            <a:ahLst/>
            <a:cxnLst/>
            <a:rect l="l" t="t" r="r" b="b"/>
            <a:pathLst>
              <a:path w="131613" h="21272" extrusionOk="0">
                <a:moveTo>
                  <a:pt x="37604" y="1"/>
                </a:moveTo>
                <a:cubicBezTo>
                  <a:pt x="25066" y="1"/>
                  <a:pt x="12521" y="624"/>
                  <a:pt x="0" y="1543"/>
                </a:cubicBezTo>
                <a:lnTo>
                  <a:pt x="0" y="21272"/>
                </a:lnTo>
                <a:lnTo>
                  <a:pt x="131612" y="21272"/>
                </a:lnTo>
                <a:lnTo>
                  <a:pt x="131612" y="6770"/>
                </a:lnTo>
                <a:cubicBezTo>
                  <a:pt x="131189" y="6773"/>
                  <a:pt x="130767" y="6774"/>
                  <a:pt x="130344" y="6774"/>
                </a:cubicBezTo>
                <a:cubicBezTo>
                  <a:pt x="106838" y="6774"/>
                  <a:pt x="83074" y="2288"/>
                  <a:pt x="59460" y="698"/>
                </a:cubicBezTo>
                <a:cubicBezTo>
                  <a:pt x="52181" y="212"/>
                  <a:pt x="44894" y="1"/>
                  <a:pt x="3760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067782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61"/>
        <p:cNvGrpSpPr/>
        <p:nvPr/>
      </p:nvGrpSpPr>
      <p:grpSpPr>
        <a:xfrm>
          <a:off x="0" y="0"/>
          <a:ext cx="0" cy="0"/>
          <a:chOff x="0" y="0"/>
          <a:chExt cx="0" cy="0"/>
        </a:xfrm>
      </p:grpSpPr>
      <p:sp>
        <p:nvSpPr>
          <p:cNvPr id="462" name="Google Shape;462;p29"/>
          <p:cNvSpPr/>
          <p:nvPr/>
        </p:nvSpPr>
        <p:spPr>
          <a:xfrm rot="-5400000">
            <a:off x="8850976" y="351697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3" name="Google Shape;463;p29"/>
          <p:cNvSpPr/>
          <p:nvPr/>
        </p:nvSpPr>
        <p:spPr>
          <a:xfrm rot="5400000">
            <a:off x="1346810" y="-1346657"/>
            <a:ext cx="1994357" cy="4687692"/>
          </a:xfrm>
          <a:custGeom>
            <a:avLst/>
            <a:gdLst/>
            <a:ahLst/>
            <a:cxnLst/>
            <a:rect l="l" t="t" r="r" b="b"/>
            <a:pathLst>
              <a:path w="34148" h="42887" extrusionOk="0">
                <a:moveTo>
                  <a:pt x="0" y="0"/>
                </a:moveTo>
                <a:lnTo>
                  <a:pt x="0" y="42887"/>
                </a:lnTo>
                <a:lnTo>
                  <a:pt x="34147" y="42887"/>
                </a:lnTo>
                <a:cubicBezTo>
                  <a:pt x="33481" y="36374"/>
                  <a:pt x="28218" y="30849"/>
                  <a:pt x="22074" y="28432"/>
                </a:cubicBezTo>
                <a:cubicBezTo>
                  <a:pt x="19824" y="27563"/>
                  <a:pt x="17431" y="27004"/>
                  <a:pt x="15288" y="25896"/>
                </a:cubicBezTo>
                <a:cubicBezTo>
                  <a:pt x="13145" y="24777"/>
                  <a:pt x="11192" y="22932"/>
                  <a:pt x="10775" y="20551"/>
                </a:cubicBezTo>
                <a:cubicBezTo>
                  <a:pt x="10120" y="16824"/>
                  <a:pt x="13323" y="13169"/>
                  <a:pt x="12466" y="9490"/>
                </a:cubicBezTo>
                <a:cubicBezTo>
                  <a:pt x="11764" y="6501"/>
                  <a:pt x="8680" y="4799"/>
                  <a:pt x="5882" y="3572"/>
                </a:cubicBezTo>
                <a:cubicBezTo>
                  <a:pt x="3786" y="2644"/>
                  <a:pt x="1512" y="1632"/>
                  <a:pt x="0"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659843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951200" y="2353167"/>
            <a:ext cx="3569200" cy="8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4000">
                <a:solidFill>
                  <a:schemeClr val="dk2"/>
                </a:solidFill>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0" name="Google Shape;10;p2"/>
          <p:cNvSpPr txBox="1">
            <a:spLocks noGrp="1"/>
          </p:cNvSpPr>
          <p:nvPr>
            <p:ph type="ctrTitle"/>
          </p:nvPr>
        </p:nvSpPr>
        <p:spPr>
          <a:xfrm>
            <a:off x="951200" y="719167"/>
            <a:ext cx="8004800" cy="18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7200"/>
              <a:buNone/>
              <a:defRPr sz="5333" b="1"/>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endParaRPr/>
          </a:p>
        </p:txBody>
      </p:sp>
    </p:spTree>
    <p:extLst>
      <p:ext uri="{BB962C8B-B14F-4D97-AF65-F5344CB8AC3E}">
        <p14:creationId xmlns:p14="http://schemas.microsoft.com/office/powerpoint/2010/main" val="674438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249037" y="4096731"/>
            <a:ext cx="784167" cy="2040796"/>
            <a:chOff x="3457750" y="2714825"/>
            <a:chExt cx="373650" cy="972425"/>
          </a:xfrm>
        </p:grpSpPr>
        <p:sp>
          <p:nvSpPr>
            <p:cNvPr id="10" name="Google Shape;10;p2"/>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 name="Google Shape;14;p2"/>
          <p:cNvGrpSpPr/>
          <p:nvPr/>
        </p:nvGrpSpPr>
        <p:grpSpPr>
          <a:xfrm rot="-5400000">
            <a:off x="2204637" y="512091"/>
            <a:ext cx="2201427" cy="2202216"/>
            <a:chOff x="1425475" y="2707650"/>
            <a:chExt cx="766300" cy="766575"/>
          </a:xfrm>
        </p:grpSpPr>
        <p:sp>
          <p:nvSpPr>
            <p:cNvPr id="15" name="Google Shape;15;p2"/>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2"/>
          <p:cNvSpPr/>
          <p:nvPr/>
        </p:nvSpPr>
        <p:spPr>
          <a:xfrm>
            <a:off x="417767" y="933700"/>
            <a:ext cx="4356400" cy="4356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 name="Google Shape;31;p2"/>
          <p:cNvGrpSpPr/>
          <p:nvPr/>
        </p:nvGrpSpPr>
        <p:grpSpPr>
          <a:xfrm>
            <a:off x="738671" y="1365444"/>
            <a:ext cx="697703" cy="693024"/>
            <a:chOff x="4822550" y="1805400"/>
            <a:chExt cx="176075" cy="174900"/>
          </a:xfrm>
        </p:grpSpPr>
        <p:sp>
          <p:nvSpPr>
            <p:cNvPr id="32" name="Google Shape;32;p2"/>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 name="Google Shape;40;p2"/>
          <p:cNvSpPr/>
          <p:nvPr/>
        </p:nvSpPr>
        <p:spPr>
          <a:xfrm rot="-5400000">
            <a:off x="5353133" y="214167"/>
            <a:ext cx="92000" cy="11861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 name="Google Shape;41;p2"/>
          <p:cNvGrpSpPr/>
          <p:nvPr/>
        </p:nvGrpSpPr>
        <p:grpSpPr>
          <a:xfrm rot="-5400000">
            <a:off x="10601289" y="225357"/>
            <a:ext cx="1279492" cy="1279492"/>
            <a:chOff x="-763875" y="1722750"/>
            <a:chExt cx="933300" cy="933300"/>
          </a:xfrm>
        </p:grpSpPr>
        <p:sp>
          <p:nvSpPr>
            <p:cNvPr id="42" name="Google Shape;42;p2"/>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 name="Google Shape;46;p2"/>
          <p:cNvGrpSpPr/>
          <p:nvPr/>
        </p:nvGrpSpPr>
        <p:grpSpPr>
          <a:xfrm>
            <a:off x="11039183" y="5833069"/>
            <a:ext cx="1869092" cy="623391"/>
            <a:chOff x="1908650" y="3874300"/>
            <a:chExt cx="648750" cy="216375"/>
          </a:xfrm>
        </p:grpSpPr>
        <p:sp>
          <p:nvSpPr>
            <p:cNvPr id="47" name="Google Shape;47;p2"/>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 name="Google Shape;59;p2"/>
          <p:cNvSpPr/>
          <p:nvPr/>
        </p:nvSpPr>
        <p:spPr>
          <a:xfrm>
            <a:off x="10896502" y="-114142"/>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10333614" y="-114141"/>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2"/>
          <p:cNvSpPr/>
          <p:nvPr/>
        </p:nvSpPr>
        <p:spPr>
          <a:xfrm rot="-3527629">
            <a:off x="4450090" y="2108599"/>
            <a:ext cx="719217" cy="1068480"/>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2"/>
          <p:cNvSpPr txBox="1">
            <a:spLocks noGrp="1"/>
          </p:cNvSpPr>
          <p:nvPr>
            <p:ph type="ctrTitle"/>
          </p:nvPr>
        </p:nvSpPr>
        <p:spPr>
          <a:xfrm>
            <a:off x="4523200" y="2561600"/>
            <a:ext cx="6735600" cy="18596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63" name="Google Shape;63;p2"/>
          <p:cNvSpPr txBox="1">
            <a:spLocks noGrp="1"/>
          </p:cNvSpPr>
          <p:nvPr>
            <p:ph type="subTitle" idx="1"/>
          </p:nvPr>
        </p:nvSpPr>
        <p:spPr>
          <a:xfrm>
            <a:off x="4522932" y="4414367"/>
            <a:ext cx="6735600" cy="3876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500"/>
              <a:buNone/>
              <a:defRPr sz="2667"/>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1578957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A353F6-D74D-44F6-A396-5FBEE3D0C58F}"/>
              </a:ext>
            </a:extLst>
          </p:cNvPr>
          <p:cNvSpPr>
            <a:spLocks noGrp="1"/>
          </p:cNvSpPr>
          <p:nvPr>
            <p:ph type="dt" sz="half" idx="10"/>
          </p:nvPr>
        </p:nvSpPr>
        <p:spPr/>
        <p:txBody>
          <a:bodyPr/>
          <a:lstStyle/>
          <a:p>
            <a:fld id="{5D2CE8EF-B742-4F70-85D5-69ED35DEBD85}" type="datetimeFigureOut">
              <a:rPr lang="en-IN" smtClean="0"/>
              <a:t>04-10-2021</a:t>
            </a:fld>
            <a:endParaRPr lang="en-IN"/>
          </a:p>
        </p:txBody>
      </p:sp>
      <p:sp>
        <p:nvSpPr>
          <p:cNvPr id="3" name="Footer Placeholder 2">
            <a:extLst>
              <a:ext uri="{FF2B5EF4-FFF2-40B4-BE49-F238E27FC236}">
                <a16:creationId xmlns:a16="http://schemas.microsoft.com/office/drawing/2014/main" id="{FF02C9C1-BF27-4808-8A6F-0FE91E1938B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02AB9E-307C-44AB-87C0-992D215517B7}"/>
              </a:ext>
            </a:extLst>
          </p:cNvPr>
          <p:cNvSpPr>
            <a:spLocks noGrp="1"/>
          </p:cNvSpPr>
          <p:nvPr>
            <p:ph type="sldNum" sz="quarter" idx="12"/>
          </p:nvPr>
        </p:nvSpPr>
        <p:spPr/>
        <p:txBody>
          <a:bodyPr/>
          <a:lstStyle/>
          <a:p>
            <a:fld id="{2322713B-E4D0-419E-AD8C-E5D592243AB6}" type="slidenum">
              <a:rPr lang="en-IN" smtClean="0"/>
              <a:t>‹#›</a:t>
            </a:fld>
            <a:endParaRPr lang="en-IN"/>
          </a:p>
        </p:txBody>
      </p:sp>
    </p:spTree>
    <p:extLst>
      <p:ext uri="{BB962C8B-B14F-4D97-AF65-F5344CB8AC3E}">
        <p14:creationId xmlns:p14="http://schemas.microsoft.com/office/powerpoint/2010/main" val="4266173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3"/>
        <p:cNvGrpSpPr/>
        <p:nvPr/>
      </p:nvGrpSpPr>
      <p:grpSpPr>
        <a:xfrm>
          <a:off x="0" y="0"/>
          <a:ext cx="0" cy="0"/>
          <a:chOff x="0" y="0"/>
          <a:chExt cx="0" cy="0"/>
        </a:xfrm>
      </p:grpSpPr>
      <p:sp>
        <p:nvSpPr>
          <p:cNvPr id="134" name="Google Shape;134;p4"/>
          <p:cNvSpPr txBox="1">
            <a:spLocks noGrp="1"/>
          </p:cNvSpPr>
          <p:nvPr>
            <p:ph type="body" idx="1"/>
          </p:nvPr>
        </p:nvSpPr>
        <p:spPr>
          <a:xfrm>
            <a:off x="960000" y="1743033"/>
            <a:ext cx="10272000" cy="4401600"/>
          </a:xfrm>
          <a:prstGeom prst="rect">
            <a:avLst/>
          </a:prstGeom>
        </p:spPr>
        <p:txBody>
          <a:bodyPr spcFirstLastPara="1" wrap="square" lIns="91425" tIns="91425" rIns="91425" bIns="91425" anchor="t" anchorCtr="0">
            <a:noAutofit/>
          </a:bodyPr>
          <a:lstStyle>
            <a:lvl1pPr marL="609585" lvl="0" indent="-431789" rtl="0">
              <a:spcBef>
                <a:spcPts val="0"/>
              </a:spcBef>
              <a:spcAft>
                <a:spcPts val="0"/>
              </a:spcAft>
              <a:buClr>
                <a:srgbClr val="000000"/>
              </a:buClr>
              <a:buSzPts val="1500"/>
              <a:buAutoNum type="arabicPeriod"/>
              <a:defRPr sz="1600">
                <a:solidFill>
                  <a:srgbClr val="434343"/>
                </a:solidFill>
              </a:defRPr>
            </a:lvl1pPr>
            <a:lvl2pPr marL="1219170" lvl="1" indent="-431789" rtl="0">
              <a:spcBef>
                <a:spcPts val="267"/>
              </a:spcBef>
              <a:spcAft>
                <a:spcPts val="0"/>
              </a:spcAft>
              <a:buClr>
                <a:schemeClr val="accent4"/>
              </a:buClr>
              <a:buSzPts val="1500"/>
              <a:buChar char="●"/>
              <a:defRPr sz="1600">
                <a:solidFill>
                  <a:srgbClr val="434343"/>
                </a:solidFill>
              </a:defRPr>
            </a:lvl2pPr>
            <a:lvl3pPr marL="1828754" lvl="2" indent="-431789" rtl="0">
              <a:lnSpc>
                <a:spcPct val="115000"/>
              </a:lnSpc>
              <a:spcBef>
                <a:spcPts val="267"/>
              </a:spcBef>
              <a:spcAft>
                <a:spcPts val="0"/>
              </a:spcAft>
              <a:buSzPts val="1500"/>
              <a:buFont typeface="Roboto Condensed Light"/>
              <a:buAutoNum type="romanLcPeriod"/>
              <a:defRPr>
                <a:solidFill>
                  <a:srgbClr val="434343"/>
                </a:solidFill>
              </a:defRPr>
            </a:lvl3pPr>
            <a:lvl4pPr marL="2438339" lvl="3" indent="-431789" rtl="0">
              <a:lnSpc>
                <a:spcPct val="115000"/>
              </a:lnSpc>
              <a:spcBef>
                <a:spcPts val="2133"/>
              </a:spcBef>
              <a:spcAft>
                <a:spcPts val="0"/>
              </a:spcAft>
              <a:buSzPts val="1500"/>
              <a:buFont typeface="Roboto Condensed Light"/>
              <a:buAutoNum type="arabicPeriod"/>
              <a:defRPr>
                <a:solidFill>
                  <a:srgbClr val="434343"/>
                </a:solidFill>
              </a:defRPr>
            </a:lvl4pPr>
            <a:lvl5pPr marL="3047924" lvl="4" indent="-431789" rtl="0">
              <a:lnSpc>
                <a:spcPct val="115000"/>
              </a:lnSpc>
              <a:spcBef>
                <a:spcPts val="2133"/>
              </a:spcBef>
              <a:spcAft>
                <a:spcPts val="0"/>
              </a:spcAft>
              <a:buSzPts val="1500"/>
              <a:buFont typeface="Roboto Condensed Light"/>
              <a:buAutoNum type="alphaLcPeriod"/>
              <a:defRPr>
                <a:solidFill>
                  <a:srgbClr val="434343"/>
                </a:solidFill>
              </a:defRPr>
            </a:lvl5pPr>
            <a:lvl6pPr marL="3657509" lvl="5" indent="-431789" rtl="0">
              <a:lnSpc>
                <a:spcPct val="115000"/>
              </a:lnSpc>
              <a:spcBef>
                <a:spcPts val="2133"/>
              </a:spcBef>
              <a:spcAft>
                <a:spcPts val="0"/>
              </a:spcAft>
              <a:buSzPts val="1500"/>
              <a:buFont typeface="Roboto Condensed Light"/>
              <a:buAutoNum type="romanLcPeriod"/>
              <a:defRPr>
                <a:solidFill>
                  <a:srgbClr val="434343"/>
                </a:solidFill>
              </a:defRPr>
            </a:lvl6pPr>
            <a:lvl7pPr marL="4267093" lvl="6" indent="-431789" rtl="0">
              <a:lnSpc>
                <a:spcPct val="115000"/>
              </a:lnSpc>
              <a:spcBef>
                <a:spcPts val="2133"/>
              </a:spcBef>
              <a:spcAft>
                <a:spcPts val="0"/>
              </a:spcAft>
              <a:buSzPts val="1500"/>
              <a:buFont typeface="Roboto Condensed Light"/>
              <a:buAutoNum type="arabicPeriod"/>
              <a:defRPr>
                <a:solidFill>
                  <a:srgbClr val="434343"/>
                </a:solidFill>
              </a:defRPr>
            </a:lvl7pPr>
            <a:lvl8pPr marL="4876678" lvl="7" indent="-431789" rtl="0">
              <a:lnSpc>
                <a:spcPct val="115000"/>
              </a:lnSpc>
              <a:spcBef>
                <a:spcPts val="2133"/>
              </a:spcBef>
              <a:spcAft>
                <a:spcPts val="0"/>
              </a:spcAft>
              <a:buSzPts val="1500"/>
              <a:buFont typeface="Roboto Condensed Light"/>
              <a:buAutoNum type="alphaLcPeriod"/>
              <a:defRPr>
                <a:solidFill>
                  <a:srgbClr val="434343"/>
                </a:solidFill>
              </a:defRPr>
            </a:lvl8pPr>
            <a:lvl9pPr marL="5486263" lvl="8" indent="-431789" rtl="0">
              <a:lnSpc>
                <a:spcPct val="115000"/>
              </a:lnSpc>
              <a:spcBef>
                <a:spcPts val="2133"/>
              </a:spcBef>
              <a:spcAft>
                <a:spcPts val="2133"/>
              </a:spcAft>
              <a:buSzPts val="1500"/>
              <a:buFont typeface="Roboto Condensed Light"/>
              <a:buAutoNum type="romanLcPeriod"/>
              <a:defRPr>
                <a:solidFill>
                  <a:srgbClr val="434343"/>
                </a:solidFill>
              </a:defRPr>
            </a:lvl9pPr>
          </a:lstStyle>
          <a:p>
            <a:endParaRPr/>
          </a:p>
        </p:txBody>
      </p:sp>
      <p:sp>
        <p:nvSpPr>
          <p:cNvPr id="135" name="Google Shape;135;p4"/>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136" name="Google Shape;136;p4"/>
          <p:cNvSpPr/>
          <p:nvPr/>
        </p:nvSpPr>
        <p:spPr>
          <a:xfrm rot="10800000">
            <a:off x="11077580" y="5857805"/>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7" name="Google Shape;137;p4"/>
          <p:cNvGrpSpPr/>
          <p:nvPr/>
        </p:nvGrpSpPr>
        <p:grpSpPr>
          <a:xfrm>
            <a:off x="338585" y="-2367"/>
            <a:ext cx="546167" cy="1773085"/>
            <a:chOff x="713225" y="-66200"/>
            <a:chExt cx="409625" cy="1329814"/>
          </a:xfrm>
        </p:grpSpPr>
        <p:sp>
          <p:nvSpPr>
            <p:cNvPr id="138" name="Google Shape;138;p4"/>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4"/>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4"/>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4"/>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4" name="Google Shape;144;p4"/>
          <p:cNvSpPr/>
          <p:nvPr/>
        </p:nvSpPr>
        <p:spPr>
          <a:xfrm rot="10800000">
            <a:off x="11503563" y="542609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4"/>
          <p:cNvSpPr/>
          <p:nvPr/>
        </p:nvSpPr>
        <p:spPr>
          <a:xfrm rot="-5400000">
            <a:off x="11232001" y="-1137133"/>
            <a:ext cx="2294400" cy="2294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4"/>
          <p:cNvSpPr/>
          <p:nvPr/>
        </p:nvSpPr>
        <p:spPr>
          <a:xfrm rot="-5400000">
            <a:off x="11465082" y="618378"/>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159376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7"/>
        <p:cNvGrpSpPr/>
        <p:nvPr/>
      </p:nvGrpSpPr>
      <p:grpSpPr>
        <a:xfrm>
          <a:off x="0" y="0"/>
          <a:ext cx="0" cy="0"/>
          <a:chOff x="0" y="0"/>
          <a:chExt cx="0" cy="0"/>
        </a:xfrm>
      </p:grpSpPr>
      <p:sp>
        <p:nvSpPr>
          <p:cNvPr id="148" name="Google Shape;148;p5"/>
          <p:cNvSpPr txBox="1">
            <a:spLocks noGrp="1"/>
          </p:cNvSpPr>
          <p:nvPr>
            <p:ph type="subTitle" idx="1"/>
          </p:nvPr>
        </p:nvSpPr>
        <p:spPr>
          <a:xfrm>
            <a:off x="1721033" y="2883800"/>
            <a:ext cx="3876800" cy="520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Fredoka One"/>
              <a:buNone/>
              <a:defRPr sz="3333">
                <a:solidFill>
                  <a:schemeClr val="accent6"/>
                </a:solidFill>
                <a:latin typeface="Fredoka One"/>
                <a:ea typeface="Fredoka One"/>
                <a:cs typeface="Fredoka One"/>
                <a:sym typeface="Fredoka One"/>
              </a:defRPr>
            </a:lvl1pPr>
            <a:lvl2pPr lvl="1" algn="ctr">
              <a:lnSpc>
                <a:spcPct val="100000"/>
              </a:lnSpc>
              <a:spcBef>
                <a:spcPts val="0"/>
              </a:spcBef>
              <a:spcAft>
                <a:spcPts val="0"/>
              </a:spcAft>
              <a:buSzPts val="2500"/>
              <a:buFont typeface="Fredoka One"/>
              <a:buNone/>
              <a:defRPr sz="3333">
                <a:latin typeface="Fredoka One"/>
                <a:ea typeface="Fredoka One"/>
                <a:cs typeface="Fredoka One"/>
                <a:sym typeface="Fredoka One"/>
              </a:defRPr>
            </a:lvl2pPr>
            <a:lvl3pPr lvl="2"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3pPr>
            <a:lvl4pPr lvl="3"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4pPr>
            <a:lvl5pPr lvl="4"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5pPr>
            <a:lvl6pPr lvl="5"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6pPr>
            <a:lvl7pPr lvl="6"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7pPr>
            <a:lvl8pPr lvl="7" algn="ctr">
              <a:lnSpc>
                <a:spcPct val="100000"/>
              </a:lnSpc>
              <a:spcBef>
                <a:spcPts val="2133"/>
              </a:spcBef>
              <a:spcAft>
                <a:spcPts val="0"/>
              </a:spcAft>
              <a:buSzPts val="2500"/>
              <a:buFont typeface="Fredoka One"/>
              <a:buNone/>
              <a:defRPr sz="3333">
                <a:latin typeface="Fredoka One"/>
                <a:ea typeface="Fredoka One"/>
                <a:cs typeface="Fredoka One"/>
                <a:sym typeface="Fredoka One"/>
              </a:defRPr>
            </a:lvl8pPr>
            <a:lvl9pPr lvl="8" algn="ctr">
              <a:lnSpc>
                <a:spcPct val="100000"/>
              </a:lnSpc>
              <a:spcBef>
                <a:spcPts val="2133"/>
              </a:spcBef>
              <a:spcAft>
                <a:spcPts val="2133"/>
              </a:spcAft>
              <a:buSzPts val="2500"/>
              <a:buFont typeface="Fredoka One"/>
              <a:buNone/>
              <a:defRPr sz="3333">
                <a:latin typeface="Fredoka One"/>
                <a:ea typeface="Fredoka One"/>
                <a:cs typeface="Fredoka One"/>
                <a:sym typeface="Fredoka One"/>
              </a:defRPr>
            </a:lvl9pPr>
          </a:lstStyle>
          <a:p>
            <a:endParaRPr/>
          </a:p>
        </p:txBody>
      </p:sp>
      <p:sp>
        <p:nvSpPr>
          <p:cNvPr id="149" name="Google Shape;149;p5"/>
          <p:cNvSpPr txBox="1">
            <a:spLocks noGrp="1"/>
          </p:cNvSpPr>
          <p:nvPr>
            <p:ph type="subTitle" idx="2"/>
          </p:nvPr>
        </p:nvSpPr>
        <p:spPr>
          <a:xfrm>
            <a:off x="6594200" y="2883800"/>
            <a:ext cx="3876800" cy="52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redoka One"/>
              <a:buNone/>
              <a:defRPr sz="3333">
                <a:solidFill>
                  <a:schemeClr val="accent6"/>
                </a:solidFill>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3333">
                <a:latin typeface="Fredoka One"/>
                <a:ea typeface="Fredoka One"/>
                <a:cs typeface="Fredoka One"/>
                <a:sym typeface="Fredoka One"/>
              </a:defRPr>
            </a:lvl2pPr>
            <a:lvl3pPr lvl="2"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3pPr>
            <a:lvl4pPr lvl="3"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4pPr>
            <a:lvl5pPr lvl="4"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5pPr>
            <a:lvl6pPr lvl="5"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6pPr>
            <a:lvl7pPr lvl="6"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7pPr>
            <a:lvl8pPr lvl="7" algn="ctr" rtl="0">
              <a:lnSpc>
                <a:spcPct val="100000"/>
              </a:lnSpc>
              <a:spcBef>
                <a:spcPts val="2133"/>
              </a:spcBef>
              <a:spcAft>
                <a:spcPts val="0"/>
              </a:spcAft>
              <a:buSzPts val="2500"/>
              <a:buFont typeface="Fredoka One"/>
              <a:buNone/>
              <a:defRPr sz="3333">
                <a:latin typeface="Fredoka One"/>
                <a:ea typeface="Fredoka One"/>
                <a:cs typeface="Fredoka One"/>
                <a:sym typeface="Fredoka One"/>
              </a:defRPr>
            </a:lvl8pPr>
            <a:lvl9pPr lvl="8" algn="ctr" rtl="0">
              <a:lnSpc>
                <a:spcPct val="100000"/>
              </a:lnSpc>
              <a:spcBef>
                <a:spcPts val="2133"/>
              </a:spcBef>
              <a:spcAft>
                <a:spcPts val="2133"/>
              </a:spcAft>
              <a:buSzPts val="2500"/>
              <a:buFont typeface="Fredoka One"/>
              <a:buNone/>
              <a:defRPr sz="3333">
                <a:latin typeface="Fredoka One"/>
                <a:ea typeface="Fredoka One"/>
                <a:cs typeface="Fredoka One"/>
                <a:sym typeface="Fredoka One"/>
              </a:defRPr>
            </a:lvl9pPr>
          </a:lstStyle>
          <a:p>
            <a:endParaRPr/>
          </a:p>
        </p:txBody>
      </p:sp>
      <p:sp>
        <p:nvSpPr>
          <p:cNvPr id="150" name="Google Shape;150;p5"/>
          <p:cNvSpPr txBox="1">
            <a:spLocks noGrp="1"/>
          </p:cNvSpPr>
          <p:nvPr>
            <p:ph type="subTitle" idx="3"/>
          </p:nvPr>
        </p:nvSpPr>
        <p:spPr>
          <a:xfrm>
            <a:off x="1973233" y="4400468"/>
            <a:ext cx="3372400" cy="9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sp>
        <p:nvSpPr>
          <p:cNvPr id="151" name="Google Shape;151;p5"/>
          <p:cNvSpPr txBox="1">
            <a:spLocks noGrp="1"/>
          </p:cNvSpPr>
          <p:nvPr>
            <p:ph type="subTitle" idx="4"/>
          </p:nvPr>
        </p:nvSpPr>
        <p:spPr>
          <a:xfrm>
            <a:off x="6846472" y="4400468"/>
            <a:ext cx="3372400" cy="9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sp>
        <p:nvSpPr>
          <p:cNvPr id="152" name="Google Shape;152;p5"/>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153" name="Google Shape;153;p5"/>
          <p:cNvSpPr/>
          <p:nvPr/>
        </p:nvSpPr>
        <p:spPr>
          <a:xfrm rot="-5400000">
            <a:off x="-1308361" y="4858000"/>
            <a:ext cx="2739200" cy="2739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5"/>
          <p:cNvSpPr/>
          <p:nvPr/>
        </p:nvSpPr>
        <p:spPr>
          <a:xfrm rot="10800000">
            <a:off x="11077580" y="5857805"/>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5" name="Google Shape;155;p5"/>
          <p:cNvGrpSpPr/>
          <p:nvPr/>
        </p:nvGrpSpPr>
        <p:grpSpPr>
          <a:xfrm>
            <a:off x="-175993" y="5915901"/>
            <a:ext cx="1869092" cy="623391"/>
            <a:chOff x="1908650" y="3874300"/>
            <a:chExt cx="648750" cy="216375"/>
          </a:xfrm>
        </p:grpSpPr>
        <p:sp>
          <p:nvSpPr>
            <p:cNvPr id="156" name="Google Shape;156;p5"/>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5"/>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5"/>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5"/>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5"/>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5"/>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5"/>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5"/>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5"/>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5"/>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5"/>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8" name="Google Shape;168;p5"/>
          <p:cNvSpPr/>
          <p:nvPr/>
        </p:nvSpPr>
        <p:spPr>
          <a:xfrm rot="-5400000">
            <a:off x="111734" y="54253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5"/>
          <p:cNvSpPr/>
          <p:nvPr/>
        </p:nvSpPr>
        <p:spPr>
          <a:xfrm rot="-5400000">
            <a:off x="483601" y="54253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0" name="Google Shape;170;p5"/>
          <p:cNvGrpSpPr/>
          <p:nvPr/>
        </p:nvGrpSpPr>
        <p:grpSpPr>
          <a:xfrm>
            <a:off x="338585" y="-2367"/>
            <a:ext cx="546167" cy="1773085"/>
            <a:chOff x="713225" y="-66200"/>
            <a:chExt cx="409625" cy="1329814"/>
          </a:xfrm>
        </p:grpSpPr>
        <p:sp>
          <p:nvSpPr>
            <p:cNvPr id="171" name="Google Shape;171;p5"/>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5"/>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5"/>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5"/>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5"/>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5"/>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7" name="Google Shape;177;p5"/>
          <p:cNvSpPr/>
          <p:nvPr/>
        </p:nvSpPr>
        <p:spPr>
          <a:xfrm rot="10800000">
            <a:off x="11503563" y="542609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5"/>
          <p:cNvSpPr/>
          <p:nvPr/>
        </p:nvSpPr>
        <p:spPr>
          <a:xfrm rot="-5400000">
            <a:off x="10812005" y="-954200"/>
            <a:ext cx="2739200" cy="2739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9" name="Google Shape;179;p5"/>
          <p:cNvGrpSpPr/>
          <p:nvPr/>
        </p:nvGrpSpPr>
        <p:grpSpPr>
          <a:xfrm rot="5400000" flipH="1">
            <a:off x="10244410" y="-398220"/>
            <a:ext cx="1259084" cy="1259208"/>
            <a:chOff x="-763875" y="1722750"/>
            <a:chExt cx="933300" cy="933300"/>
          </a:xfrm>
        </p:grpSpPr>
        <p:sp>
          <p:nvSpPr>
            <p:cNvPr id="180" name="Google Shape;180;p5"/>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5"/>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5"/>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5"/>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4" name="Google Shape;184;p5"/>
          <p:cNvSpPr/>
          <p:nvPr/>
        </p:nvSpPr>
        <p:spPr>
          <a:xfrm rot="-5400000">
            <a:off x="11402615" y="1401544"/>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5" name="Google Shape;185;p5"/>
          <p:cNvSpPr txBox="1">
            <a:spLocks noGrp="1"/>
          </p:cNvSpPr>
          <p:nvPr>
            <p:ph type="subTitle" idx="5"/>
          </p:nvPr>
        </p:nvSpPr>
        <p:spPr>
          <a:xfrm>
            <a:off x="1973233" y="3440557"/>
            <a:ext cx="3372400" cy="9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sp>
        <p:nvSpPr>
          <p:cNvPr id="186" name="Google Shape;186;p5"/>
          <p:cNvSpPr txBox="1">
            <a:spLocks noGrp="1"/>
          </p:cNvSpPr>
          <p:nvPr>
            <p:ph type="subTitle" idx="6"/>
          </p:nvPr>
        </p:nvSpPr>
        <p:spPr>
          <a:xfrm>
            <a:off x="6846468" y="3440557"/>
            <a:ext cx="3372400" cy="9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spTree>
    <p:extLst>
      <p:ext uri="{BB962C8B-B14F-4D97-AF65-F5344CB8AC3E}">
        <p14:creationId xmlns:p14="http://schemas.microsoft.com/office/powerpoint/2010/main" val="33914197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7"/>
        <p:cNvGrpSpPr/>
        <p:nvPr/>
      </p:nvGrpSpPr>
      <p:grpSpPr>
        <a:xfrm>
          <a:off x="0" y="0"/>
          <a:ext cx="0" cy="0"/>
          <a:chOff x="0" y="0"/>
          <a:chExt cx="0" cy="0"/>
        </a:xfrm>
      </p:grpSpPr>
      <p:sp>
        <p:nvSpPr>
          <p:cNvPr id="188" name="Google Shape;188;p6"/>
          <p:cNvSpPr txBox="1">
            <a:spLocks noGrp="1"/>
          </p:cNvSpPr>
          <p:nvPr>
            <p:ph type="title"/>
          </p:nvPr>
        </p:nvSpPr>
        <p:spPr>
          <a:xfrm>
            <a:off x="951000"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189" name="Google Shape;189;p6"/>
          <p:cNvSpPr/>
          <p:nvPr/>
        </p:nvSpPr>
        <p:spPr>
          <a:xfrm rot="10800000">
            <a:off x="-310100" y="6438933"/>
            <a:ext cx="2587600" cy="180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6"/>
          <p:cNvSpPr/>
          <p:nvPr/>
        </p:nvSpPr>
        <p:spPr>
          <a:xfrm>
            <a:off x="11545400" y="5946367"/>
            <a:ext cx="1317600" cy="1317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1" name="Google Shape;191;p6"/>
          <p:cNvGrpSpPr/>
          <p:nvPr/>
        </p:nvGrpSpPr>
        <p:grpSpPr>
          <a:xfrm>
            <a:off x="-819100" y="5907133"/>
            <a:ext cx="1244400" cy="1244400"/>
            <a:chOff x="-763875" y="1722750"/>
            <a:chExt cx="933300" cy="933300"/>
          </a:xfrm>
        </p:grpSpPr>
        <p:sp>
          <p:nvSpPr>
            <p:cNvPr id="192" name="Google Shape;192;p6"/>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6"/>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6"/>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6"/>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6" name="Google Shape;196;p6"/>
          <p:cNvGrpSpPr/>
          <p:nvPr/>
        </p:nvGrpSpPr>
        <p:grpSpPr>
          <a:xfrm>
            <a:off x="11341950" y="-404935"/>
            <a:ext cx="1896337" cy="1897017"/>
            <a:chOff x="1425475" y="2707650"/>
            <a:chExt cx="766300" cy="766575"/>
          </a:xfrm>
        </p:grpSpPr>
        <p:sp>
          <p:nvSpPr>
            <p:cNvPr id="197" name="Google Shape;197;p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2" name="Google Shape;212;p6"/>
          <p:cNvSpPr/>
          <p:nvPr/>
        </p:nvSpPr>
        <p:spPr>
          <a:xfrm>
            <a:off x="11835112" y="-36012"/>
            <a:ext cx="286243" cy="902632"/>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3" name="Google Shape;213;p6"/>
          <p:cNvSpPr/>
          <p:nvPr/>
        </p:nvSpPr>
        <p:spPr>
          <a:xfrm>
            <a:off x="11150133" y="-36010"/>
            <a:ext cx="596064" cy="187962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6"/>
          <p:cNvSpPr/>
          <p:nvPr/>
        </p:nvSpPr>
        <p:spPr>
          <a:xfrm>
            <a:off x="11377498" y="-36011"/>
            <a:ext cx="236189" cy="74479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5" name="Google Shape;215;p6"/>
          <p:cNvGrpSpPr/>
          <p:nvPr/>
        </p:nvGrpSpPr>
        <p:grpSpPr>
          <a:xfrm>
            <a:off x="-310109" y="231867"/>
            <a:ext cx="1869092" cy="623391"/>
            <a:chOff x="1908650" y="3874300"/>
            <a:chExt cx="648750" cy="216375"/>
          </a:xfrm>
        </p:grpSpPr>
        <p:sp>
          <p:nvSpPr>
            <p:cNvPr id="216" name="Google Shape;216;p6"/>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6"/>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6"/>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6"/>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6"/>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6"/>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6"/>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6"/>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6"/>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6"/>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6"/>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6"/>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8" name="Google Shape;228;p6"/>
          <p:cNvSpPr/>
          <p:nvPr/>
        </p:nvSpPr>
        <p:spPr>
          <a:xfrm>
            <a:off x="11391101" y="5946383"/>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122381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9"/>
        <p:cNvGrpSpPr/>
        <p:nvPr/>
      </p:nvGrpSpPr>
      <p:grpSpPr>
        <a:xfrm>
          <a:off x="0" y="0"/>
          <a:ext cx="0" cy="0"/>
          <a:chOff x="0" y="0"/>
          <a:chExt cx="0" cy="0"/>
        </a:xfrm>
      </p:grpSpPr>
      <p:sp>
        <p:nvSpPr>
          <p:cNvPr id="230" name="Google Shape;230;p7"/>
          <p:cNvSpPr txBox="1">
            <a:spLocks noGrp="1"/>
          </p:cNvSpPr>
          <p:nvPr>
            <p:ph type="subTitle" idx="1"/>
          </p:nvPr>
        </p:nvSpPr>
        <p:spPr>
          <a:xfrm>
            <a:off x="960000" y="1835367"/>
            <a:ext cx="6471200" cy="4155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chemeClr val="accent4"/>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2133"/>
              </a:spcBef>
              <a:spcAft>
                <a:spcPts val="0"/>
              </a:spcAft>
              <a:buClr>
                <a:srgbClr val="999999"/>
              </a:buClr>
              <a:buSzPts val="800"/>
              <a:buFont typeface="Open Sans"/>
              <a:buChar char="■"/>
              <a:defRPr/>
            </a:lvl3pPr>
            <a:lvl4pPr lvl="3" algn="ctr" rtl="0">
              <a:lnSpc>
                <a:spcPct val="100000"/>
              </a:lnSpc>
              <a:spcBef>
                <a:spcPts val="2133"/>
              </a:spcBef>
              <a:spcAft>
                <a:spcPts val="0"/>
              </a:spcAft>
              <a:buClr>
                <a:srgbClr val="999999"/>
              </a:buClr>
              <a:buSzPts val="800"/>
              <a:buFont typeface="Open Sans"/>
              <a:buChar char="●"/>
              <a:defRPr/>
            </a:lvl4pPr>
            <a:lvl5pPr lvl="4" algn="ctr" rtl="0">
              <a:lnSpc>
                <a:spcPct val="100000"/>
              </a:lnSpc>
              <a:spcBef>
                <a:spcPts val="2133"/>
              </a:spcBef>
              <a:spcAft>
                <a:spcPts val="0"/>
              </a:spcAft>
              <a:buClr>
                <a:srgbClr val="999999"/>
              </a:buClr>
              <a:buSzPts val="1200"/>
              <a:buFont typeface="Open Sans"/>
              <a:buChar char="○"/>
              <a:defRPr/>
            </a:lvl5pPr>
            <a:lvl6pPr lvl="5" algn="ctr" rtl="0">
              <a:lnSpc>
                <a:spcPct val="100000"/>
              </a:lnSpc>
              <a:spcBef>
                <a:spcPts val="2133"/>
              </a:spcBef>
              <a:spcAft>
                <a:spcPts val="0"/>
              </a:spcAft>
              <a:buClr>
                <a:srgbClr val="999999"/>
              </a:buClr>
              <a:buSzPts val="1200"/>
              <a:buFont typeface="Open Sans"/>
              <a:buChar char="■"/>
              <a:defRPr/>
            </a:lvl6pPr>
            <a:lvl7pPr lvl="6" algn="ctr" rtl="0">
              <a:lnSpc>
                <a:spcPct val="100000"/>
              </a:lnSpc>
              <a:spcBef>
                <a:spcPts val="2133"/>
              </a:spcBef>
              <a:spcAft>
                <a:spcPts val="0"/>
              </a:spcAft>
              <a:buClr>
                <a:srgbClr val="999999"/>
              </a:buClr>
              <a:buSzPts val="700"/>
              <a:buFont typeface="Open Sans"/>
              <a:buChar char="●"/>
              <a:defRPr/>
            </a:lvl7pPr>
            <a:lvl8pPr lvl="7" algn="ctr" rtl="0">
              <a:lnSpc>
                <a:spcPct val="100000"/>
              </a:lnSpc>
              <a:spcBef>
                <a:spcPts val="2133"/>
              </a:spcBef>
              <a:spcAft>
                <a:spcPts val="0"/>
              </a:spcAft>
              <a:buClr>
                <a:srgbClr val="999999"/>
              </a:buClr>
              <a:buSzPts val="700"/>
              <a:buFont typeface="Open Sans"/>
              <a:buChar char="○"/>
              <a:defRPr/>
            </a:lvl8pPr>
            <a:lvl9pPr lvl="8" algn="ctr" rtl="0">
              <a:lnSpc>
                <a:spcPct val="100000"/>
              </a:lnSpc>
              <a:spcBef>
                <a:spcPts val="2133"/>
              </a:spcBef>
              <a:spcAft>
                <a:spcPts val="2133"/>
              </a:spcAft>
              <a:buClr>
                <a:srgbClr val="999999"/>
              </a:buClr>
              <a:buSzPts val="600"/>
              <a:buFont typeface="Open Sans"/>
              <a:buChar char="■"/>
              <a:defRPr/>
            </a:lvl9pPr>
          </a:lstStyle>
          <a:p>
            <a:endParaRPr/>
          </a:p>
        </p:txBody>
      </p:sp>
      <p:sp>
        <p:nvSpPr>
          <p:cNvPr id="231" name="Google Shape;231;p7"/>
          <p:cNvSpPr/>
          <p:nvPr/>
        </p:nvSpPr>
        <p:spPr>
          <a:xfrm rot="10800000" flipH="1">
            <a:off x="473815" y="6035256"/>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2" name="Google Shape;232;p7"/>
          <p:cNvSpPr/>
          <p:nvPr/>
        </p:nvSpPr>
        <p:spPr>
          <a:xfrm rot="10800000" flipH="1">
            <a:off x="-89073" y="560354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7"/>
          <p:cNvSpPr/>
          <p:nvPr/>
        </p:nvSpPr>
        <p:spPr>
          <a:xfrm rot="5400000" flipH="1">
            <a:off x="-1933116" y="-433367"/>
            <a:ext cx="2739200" cy="2739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7"/>
          <p:cNvSpPr/>
          <p:nvPr/>
        </p:nvSpPr>
        <p:spPr>
          <a:xfrm rot="5400000" flipH="1">
            <a:off x="35517" y="16989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7"/>
          <p:cNvSpPr txBox="1">
            <a:spLocks noGrp="1"/>
          </p:cNvSpPr>
          <p:nvPr>
            <p:ph type="title"/>
          </p:nvPr>
        </p:nvSpPr>
        <p:spPr>
          <a:xfrm>
            <a:off x="951000" y="719333"/>
            <a:ext cx="10290000" cy="63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Tree>
    <p:extLst>
      <p:ext uri="{BB962C8B-B14F-4D97-AF65-F5344CB8AC3E}">
        <p14:creationId xmlns:p14="http://schemas.microsoft.com/office/powerpoint/2010/main" val="23835076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6"/>
        <p:cNvGrpSpPr/>
        <p:nvPr/>
      </p:nvGrpSpPr>
      <p:grpSpPr>
        <a:xfrm>
          <a:off x="0" y="0"/>
          <a:ext cx="0" cy="0"/>
          <a:chOff x="0" y="0"/>
          <a:chExt cx="0" cy="0"/>
        </a:xfrm>
      </p:grpSpPr>
      <p:sp>
        <p:nvSpPr>
          <p:cNvPr id="237" name="Google Shape;237;p8"/>
          <p:cNvSpPr/>
          <p:nvPr/>
        </p:nvSpPr>
        <p:spPr>
          <a:xfrm>
            <a:off x="601600" y="-102067"/>
            <a:ext cx="253600" cy="1523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0666"/>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grpSp>
        <p:nvGrpSpPr>
          <p:cNvPr id="239" name="Google Shape;239;p8"/>
          <p:cNvGrpSpPr/>
          <p:nvPr/>
        </p:nvGrpSpPr>
        <p:grpSpPr>
          <a:xfrm>
            <a:off x="106312" y="-249267"/>
            <a:ext cx="1244400" cy="1244400"/>
            <a:chOff x="-763875" y="1722750"/>
            <a:chExt cx="933300" cy="933300"/>
          </a:xfrm>
        </p:grpSpPr>
        <p:sp>
          <p:nvSpPr>
            <p:cNvPr id="240" name="Google Shape;240;p8"/>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8"/>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8"/>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8"/>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4" name="Google Shape;244;p8"/>
          <p:cNvSpPr/>
          <p:nvPr/>
        </p:nvSpPr>
        <p:spPr>
          <a:xfrm rot="-5400000">
            <a:off x="-739033" y="4117768"/>
            <a:ext cx="3114400" cy="3114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5" name="Google Shape;245;p8"/>
          <p:cNvSpPr/>
          <p:nvPr/>
        </p:nvSpPr>
        <p:spPr>
          <a:xfrm rot="-5400000">
            <a:off x="10839987" y="-678380"/>
            <a:ext cx="2944800" cy="294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6" name="Google Shape;246;p8"/>
          <p:cNvGrpSpPr/>
          <p:nvPr/>
        </p:nvGrpSpPr>
        <p:grpSpPr>
          <a:xfrm>
            <a:off x="10044441" y="701834"/>
            <a:ext cx="1869092" cy="623391"/>
            <a:chOff x="1908650" y="3874300"/>
            <a:chExt cx="648750" cy="216375"/>
          </a:xfrm>
        </p:grpSpPr>
        <p:sp>
          <p:nvSpPr>
            <p:cNvPr id="247" name="Google Shape;247;p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9" name="Google Shape;259;p8"/>
          <p:cNvSpPr/>
          <p:nvPr/>
        </p:nvSpPr>
        <p:spPr>
          <a:xfrm rot="-5400000">
            <a:off x="10493934" y="299897"/>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8"/>
          <p:cNvSpPr/>
          <p:nvPr/>
        </p:nvSpPr>
        <p:spPr>
          <a:xfrm rot="-5400000">
            <a:off x="10865801" y="299897"/>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8"/>
          <p:cNvSpPr/>
          <p:nvPr/>
        </p:nvSpPr>
        <p:spPr>
          <a:xfrm rot="10800000" flipH="1">
            <a:off x="11501163" y="4336674"/>
            <a:ext cx="826893" cy="260751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8"/>
          <p:cNvSpPr/>
          <p:nvPr/>
        </p:nvSpPr>
        <p:spPr>
          <a:xfrm rot="10800000" flipH="1">
            <a:off x="10797299" y="5240889"/>
            <a:ext cx="540116" cy="170330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3" name="Google Shape;263;p8"/>
          <p:cNvGrpSpPr/>
          <p:nvPr/>
        </p:nvGrpSpPr>
        <p:grpSpPr>
          <a:xfrm rot="-5400000">
            <a:off x="11449967" y="5291967"/>
            <a:ext cx="190000" cy="1731035"/>
            <a:chOff x="8554275" y="274800"/>
            <a:chExt cx="142500" cy="1298276"/>
          </a:xfrm>
        </p:grpSpPr>
        <p:sp>
          <p:nvSpPr>
            <p:cNvPr id="264" name="Google Shape;264;p8"/>
            <p:cNvSpPr/>
            <p:nvPr/>
          </p:nvSpPr>
          <p:spPr>
            <a:xfrm>
              <a:off x="8554275" y="274800"/>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8"/>
            <p:cNvSpPr/>
            <p:nvPr/>
          </p:nvSpPr>
          <p:spPr>
            <a:xfrm>
              <a:off x="8554275" y="563744"/>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8"/>
            <p:cNvSpPr/>
            <p:nvPr/>
          </p:nvSpPr>
          <p:spPr>
            <a:xfrm>
              <a:off x="8554275" y="852688"/>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8"/>
            <p:cNvSpPr/>
            <p:nvPr/>
          </p:nvSpPr>
          <p:spPr>
            <a:xfrm>
              <a:off x="8554275" y="1141632"/>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8"/>
            <p:cNvSpPr/>
            <p:nvPr/>
          </p:nvSpPr>
          <p:spPr>
            <a:xfrm>
              <a:off x="8554275" y="1430576"/>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9" name="Google Shape;269;p8"/>
          <p:cNvSpPr/>
          <p:nvPr/>
        </p:nvSpPr>
        <p:spPr>
          <a:xfrm rot="10800000">
            <a:off x="-864433" y="5498756"/>
            <a:ext cx="2190000" cy="21900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8"/>
          <p:cNvSpPr/>
          <p:nvPr/>
        </p:nvSpPr>
        <p:spPr>
          <a:xfrm rot="10800000">
            <a:off x="162232" y="6133667"/>
            <a:ext cx="1316000" cy="1316000"/>
          </a:xfrm>
          <a:prstGeom prst="ellips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1" name="Google Shape;271;p8"/>
          <p:cNvGrpSpPr/>
          <p:nvPr/>
        </p:nvGrpSpPr>
        <p:grpSpPr>
          <a:xfrm>
            <a:off x="496843" y="5184512"/>
            <a:ext cx="788401" cy="2051817"/>
            <a:chOff x="3457750" y="2714825"/>
            <a:chExt cx="373650" cy="972425"/>
          </a:xfrm>
        </p:grpSpPr>
        <p:sp>
          <p:nvSpPr>
            <p:cNvPr id="272" name="Google Shape;272;p8"/>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8"/>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8"/>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8"/>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504341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6"/>
        <p:cNvGrpSpPr/>
        <p:nvPr/>
      </p:nvGrpSpPr>
      <p:grpSpPr>
        <a:xfrm>
          <a:off x="0" y="0"/>
          <a:ext cx="0" cy="0"/>
          <a:chOff x="0" y="0"/>
          <a:chExt cx="0" cy="0"/>
        </a:xfrm>
      </p:grpSpPr>
      <p:sp>
        <p:nvSpPr>
          <p:cNvPr id="277" name="Google Shape;277;p9"/>
          <p:cNvSpPr/>
          <p:nvPr/>
        </p:nvSpPr>
        <p:spPr>
          <a:xfrm>
            <a:off x="6469867" y="450800"/>
            <a:ext cx="4356400" cy="4356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9"/>
          <p:cNvSpPr txBox="1">
            <a:spLocks noGrp="1"/>
          </p:cNvSpPr>
          <p:nvPr>
            <p:ph type="title"/>
          </p:nvPr>
        </p:nvSpPr>
        <p:spPr>
          <a:xfrm>
            <a:off x="950967" y="2103317"/>
            <a:ext cx="51360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79" name="Google Shape;279;p9"/>
          <p:cNvSpPr txBox="1">
            <a:spLocks noGrp="1"/>
          </p:cNvSpPr>
          <p:nvPr>
            <p:ph type="subTitle" idx="1"/>
          </p:nvPr>
        </p:nvSpPr>
        <p:spPr>
          <a:xfrm>
            <a:off x="950967" y="3345467"/>
            <a:ext cx="4567600" cy="14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2267"/>
            </a:lvl1pPr>
            <a:lvl2pPr lvl="1" algn="ctr" rtl="0">
              <a:lnSpc>
                <a:spcPct val="100000"/>
              </a:lnSpc>
              <a:spcBef>
                <a:spcPts val="0"/>
              </a:spcBef>
              <a:spcAft>
                <a:spcPts val="0"/>
              </a:spcAft>
              <a:buSzPts val="1500"/>
              <a:buNone/>
              <a:defRPr/>
            </a:lvl2pPr>
            <a:lvl3pPr lvl="2" algn="ctr" rtl="0">
              <a:lnSpc>
                <a:spcPct val="100000"/>
              </a:lnSpc>
              <a:spcBef>
                <a:spcPts val="2133"/>
              </a:spcBef>
              <a:spcAft>
                <a:spcPts val="0"/>
              </a:spcAft>
              <a:buSzPts val="1500"/>
              <a:buNone/>
              <a:defRPr/>
            </a:lvl3pPr>
            <a:lvl4pPr lvl="3" algn="ctr" rtl="0">
              <a:lnSpc>
                <a:spcPct val="100000"/>
              </a:lnSpc>
              <a:spcBef>
                <a:spcPts val="2133"/>
              </a:spcBef>
              <a:spcAft>
                <a:spcPts val="0"/>
              </a:spcAft>
              <a:buSzPts val="1500"/>
              <a:buNone/>
              <a:defRPr/>
            </a:lvl4pPr>
            <a:lvl5pPr lvl="4" algn="ctr" rtl="0">
              <a:lnSpc>
                <a:spcPct val="100000"/>
              </a:lnSpc>
              <a:spcBef>
                <a:spcPts val="2133"/>
              </a:spcBef>
              <a:spcAft>
                <a:spcPts val="0"/>
              </a:spcAft>
              <a:buSzPts val="1500"/>
              <a:buNone/>
              <a:defRPr/>
            </a:lvl5pPr>
            <a:lvl6pPr lvl="5" algn="ctr" rtl="0">
              <a:lnSpc>
                <a:spcPct val="100000"/>
              </a:lnSpc>
              <a:spcBef>
                <a:spcPts val="2133"/>
              </a:spcBef>
              <a:spcAft>
                <a:spcPts val="0"/>
              </a:spcAft>
              <a:buSzPts val="1500"/>
              <a:buNone/>
              <a:defRPr/>
            </a:lvl6pPr>
            <a:lvl7pPr lvl="6" algn="ctr" rtl="0">
              <a:lnSpc>
                <a:spcPct val="100000"/>
              </a:lnSpc>
              <a:spcBef>
                <a:spcPts val="2133"/>
              </a:spcBef>
              <a:spcAft>
                <a:spcPts val="0"/>
              </a:spcAft>
              <a:buSzPts val="1500"/>
              <a:buNone/>
              <a:defRPr/>
            </a:lvl7pPr>
            <a:lvl8pPr lvl="7" algn="ctr" rtl="0">
              <a:lnSpc>
                <a:spcPct val="100000"/>
              </a:lnSpc>
              <a:spcBef>
                <a:spcPts val="2133"/>
              </a:spcBef>
              <a:spcAft>
                <a:spcPts val="0"/>
              </a:spcAft>
              <a:buSzPts val="1500"/>
              <a:buNone/>
              <a:defRPr/>
            </a:lvl8pPr>
            <a:lvl9pPr lvl="8" algn="ctr" rtl="0">
              <a:lnSpc>
                <a:spcPct val="100000"/>
              </a:lnSpc>
              <a:spcBef>
                <a:spcPts val="2133"/>
              </a:spcBef>
              <a:spcAft>
                <a:spcPts val="2133"/>
              </a:spcAft>
              <a:buSzPts val="1500"/>
              <a:buNone/>
              <a:defRPr/>
            </a:lvl9pPr>
          </a:lstStyle>
          <a:p>
            <a:endParaRPr/>
          </a:p>
        </p:txBody>
      </p:sp>
      <p:sp>
        <p:nvSpPr>
          <p:cNvPr id="280" name="Google Shape;280;p9"/>
          <p:cNvSpPr/>
          <p:nvPr/>
        </p:nvSpPr>
        <p:spPr>
          <a:xfrm rot="10800000">
            <a:off x="11426080" y="5890005"/>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1" name="Google Shape;281;p9"/>
          <p:cNvGrpSpPr/>
          <p:nvPr/>
        </p:nvGrpSpPr>
        <p:grpSpPr>
          <a:xfrm>
            <a:off x="9785821" y="1974624"/>
            <a:ext cx="2201427" cy="2202216"/>
            <a:chOff x="1425475" y="2707650"/>
            <a:chExt cx="766300" cy="766575"/>
          </a:xfrm>
        </p:grpSpPr>
        <p:sp>
          <p:nvSpPr>
            <p:cNvPr id="282" name="Google Shape;282;p9"/>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9"/>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9"/>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9"/>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9"/>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9"/>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9"/>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9"/>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9"/>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9"/>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9"/>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9"/>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9"/>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9"/>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9"/>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9"/>
          <p:cNvGrpSpPr/>
          <p:nvPr/>
        </p:nvGrpSpPr>
        <p:grpSpPr>
          <a:xfrm>
            <a:off x="9657101" y="451063"/>
            <a:ext cx="1016177" cy="1233779"/>
            <a:chOff x="5270675" y="1740975"/>
            <a:chExt cx="288250" cy="349975"/>
          </a:xfrm>
        </p:grpSpPr>
        <p:sp>
          <p:nvSpPr>
            <p:cNvPr id="298" name="Google Shape;298;p9"/>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9"/>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9"/>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9"/>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9"/>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9"/>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9"/>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9"/>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9"/>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9"/>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9"/>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9" name="Google Shape;309;p9"/>
          <p:cNvGrpSpPr/>
          <p:nvPr/>
        </p:nvGrpSpPr>
        <p:grpSpPr>
          <a:xfrm>
            <a:off x="6631554" y="4644095"/>
            <a:ext cx="697703" cy="693024"/>
            <a:chOff x="4822550" y="1805400"/>
            <a:chExt cx="176075" cy="174900"/>
          </a:xfrm>
        </p:grpSpPr>
        <p:sp>
          <p:nvSpPr>
            <p:cNvPr id="310" name="Google Shape;310;p9"/>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9"/>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9"/>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9"/>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9"/>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9"/>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9"/>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9"/>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9"/>
          <p:cNvSpPr/>
          <p:nvPr/>
        </p:nvSpPr>
        <p:spPr>
          <a:xfrm>
            <a:off x="10719433" y="4050630"/>
            <a:ext cx="546176" cy="81136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9"/>
          <p:cNvSpPr/>
          <p:nvPr/>
        </p:nvSpPr>
        <p:spPr>
          <a:xfrm>
            <a:off x="6200834" y="573866"/>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20" name="Google Shape;320;p9"/>
          <p:cNvGrpSpPr/>
          <p:nvPr/>
        </p:nvGrpSpPr>
        <p:grpSpPr>
          <a:xfrm>
            <a:off x="-125659" y="5830001"/>
            <a:ext cx="1869092" cy="623391"/>
            <a:chOff x="1908650" y="3874300"/>
            <a:chExt cx="648750" cy="216375"/>
          </a:xfrm>
        </p:grpSpPr>
        <p:sp>
          <p:nvSpPr>
            <p:cNvPr id="321" name="Google Shape;321;p9"/>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9"/>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9"/>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9"/>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9"/>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9"/>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9"/>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9"/>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9"/>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9"/>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9"/>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9"/>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3" name="Google Shape;333;p9"/>
          <p:cNvSpPr/>
          <p:nvPr/>
        </p:nvSpPr>
        <p:spPr>
          <a:xfrm rot="-5400000">
            <a:off x="162067" y="53394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4" name="Google Shape;334;p9"/>
          <p:cNvSpPr/>
          <p:nvPr/>
        </p:nvSpPr>
        <p:spPr>
          <a:xfrm rot="-5400000">
            <a:off x="533934" y="53394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5" name="Google Shape;335;p9"/>
          <p:cNvGrpSpPr/>
          <p:nvPr/>
        </p:nvGrpSpPr>
        <p:grpSpPr>
          <a:xfrm>
            <a:off x="950967" y="-88267"/>
            <a:ext cx="546167" cy="1773085"/>
            <a:chOff x="713225" y="-66200"/>
            <a:chExt cx="409625" cy="1329814"/>
          </a:xfrm>
        </p:grpSpPr>
        <p:sp>
          <p:nvSpPr>
            <p:cNvPr id="336" name="Google Shape;336;p9"/>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9"/>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9"/>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9"/>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9"/>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9"/>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2" name="Google Shape;342;p9"/>
          <p:cNvSpPr/>
          <p:nvPr/>
        </p:nvSpPr>
        <p:spPr>
          <a:xfrm rot="10800000">
            <a:off x="11852063" y="545829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63130901"/>
      </p:ext>
    </p:extLst>
  </p:cSld>
  <p:clrMapOvr>
    <a:masterClrMapping/>
  </p:clrMapOvr>
  <p:extLst>
    <p:ext uri="{DCECCB84-F9BA-43D5-87BE-67443E8EF086}">
      <p15:sldGuideLst xmlns:p15="http://schemas.microsoft.com/office/powerpoint/2012/main">
        <p15:guide id="1" orient="horz">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3"/>
        <p:cNvGrpSpPr/>
        <p:nvPr/>
      </p:nvGrpSpPr>
      <p:grpSpPr>
        <a:xfrm>
          <a:off x="0" y="0"/>
          <a:ext cx="0" cy="0"/>
          <a:chOff x="0" y="0"/>
          <a:chExt cx="0" cy="0"/>
        </a:xfrm>
      </p:grpSpPr>
      <p:grpSp>
        <p:nvGrpSpPr>
          <p:cNvPr id="344" name="Google Shape;344;p10"/>
          <p:cNvGrpSpPr/>
          <p:nvPr/>
        </p:nvGrpSpPr>
        <p:grpSpPr>
          <a:xfrm>
            <a:off x="9907455" y="2019775"/>
            <a:ext cx="2201427" cy="2202216"/>
            <a:chOff x="1425475" y="2707650"/>
            <a:chExt cx="766300" cy="766575"/>
          </a:xfrm>
        </p:grpSpPr>
        <p:sp>
          <p:nvSpPr>
            <p:cNvPr id="345" name="Google Shape;345;p10"/>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10"/>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10"/>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0"/>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10"/>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10"/>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0"/>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10"/>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0"/>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0"/>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0"/>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10"/>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10"/>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0"/>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0"/>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0" name="Google Shape;360;p10"/>
          <p:cNvSpPr/>
          <p:nvPr/>
        </p:nvSpPr>
        <p:spPr>
          <a:xfrm>
            <a:off x="8749333" y="-1162467"/>
            <a:ext cx="4181600" cy="4181600"/>
          </a:xfrm>
          <a:prstGeom prst="ellipse">
            <a:avLst/>
          </a:prstGeom>
          <a:solidFill>
            <a:srgbClr val="F4F4F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61" name="Google Shape;361;p10"/>
          <p:cNvGrpSpPr/>
          <p:nvPr/>
        </p:nvGrpSpPr>
        <p:grpSpPr>
          <a:xfrm rot="10800000">
            <a:off x="11491400" y="4647833"/>
            <a:ext cx="1244400" cy="1244400"/>
            <a:chOff x="-763875" y="1722750"/>
            <a:chExt cx="933300" cy="933300"/>
          </a:xfrm>
        </p:grpSpPr>
        <p:sp>
          <p:nvSpPr>
            <p:cNvPr id="362" name="Google Shape;362;p10"/>
            <p:cNvSpPr/>
            <p:nvPr/>
          </p:nvSpPr>
          <p:spPr>
            <a:xfrm>
              <a:off x="-763875" y="1722750"/>
              <a:ext cx="933300" cy="933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10"/>
            <p:cNvSpPr/>
            <p:nvPr/>
          </p:nvSpPr>
          <p:spPr>
            <a:xfrm>
              <a:off x="-679575" y="1807050"/>
              <a:ext cx="764700" cy="7647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0"/>
            <p:cNvSpPr/>
            <p:nvPr/>
          </p:nvSpPr>
          <p:spPr>
            <a:xfrm>
              <a:off x="-594450" y="1892175"/>
              <a:ext cx="594600" cy="594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10"/>
            <p:cNvSpPr/>
            <p:nvPr/>
          </p:nvSpPr>
          <p:spPr>
            <a:xfrm>
              <a:off x="-514450" y="1972300"/>
              <a:ext cx="434700" cy="4344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6" name="Google Shape;366;p10"/>
          <p:cNvGrpSpPr/>
          <p:nvPr/>
        </p:nvGrpSpPr>
        <p:grpSpPr>
          <a:xfrm rot="5400000">
            <a:off x="11265661" y="2272166"/>
            <a:ext cx="1869092" cy="623391"/>
            <a:chOff x="1908650" y="3874300"/>
            <a:chExt cx="648750" cy="216375"/>
          </a:xfrm>
        </p:grpSpPr>
        <p:sp>
          <p:nvSpPr>
            <p:cNvPr id="367" name="Google Shape;367;p10"/>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10"/>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10"/>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10"/>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10"/>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0"/>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0"/>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10"/>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10"/>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0"/>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10"/>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0"/>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9" name="Google Shape;379;p10"/>
          <p:cNvSpPr txBox="1">
            <a:spLocks noGrp="1"/>
          </p:cNvSpPr>
          <p:nvPr>
            <p:ph type="title"/>
          </p:nvPr>
        </p:nvSpPr>
        <p:spPr>
          <a:xfrm>
            <a:off x="5269700" y="719333"/>
            <a:ext cx="5648400" cy="103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80" name="Google Shape;380;p10"/>
          <p:cNvSpPr/>
          <p:nvPr/>
        </p:nvSpPr>
        <p:spPr>
          <a:xfrm rot="10800000">
            <a:off x="-774067" y="4391233"/>
            <a:ext cx="2785600" cy="2785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10"/>
          <p:cNvSpPr/>
          <p:nvPr/>
        </p:nvSpPr>
        <p:spPr>
          <a:xfrm rot="10800000">
            <a:off x="-534833" y="5725900"/>
            <a:ext cx="1674000" cy="16740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82" name="Google Shape;382;p10"/>
          <p:cNvGrpSpPr/>
          <p:nvPr/>
        </p:nvGrpSpPr>
        <p:grpSpPr>
          <a:xfrm>
            <a:off x="515037" y="4993165"/>
            <a:ext cx="784167" cy="2040796"/>
            <a:chOff x="3457750" y="2714825"/>
            <a:chExt cx="373650" cy="972425"/>
          </a:xfrm>
        </p:grpSpPr>
        <p:sp>
          <p:nvSpPr>
            <p:cNvPr id="383" name="Google Shape;383;p10"/>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10"/>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0"/>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0"/>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7" name="Google Shape;387;p10"/>
          <p:cNvGrpSpPr/>
          <p:nvPr/>
        </p:nvGrpSpPr>
        <p:grpSpPr>
          <a:xfrm>
            <a:off x="177254" y="372828"/>
            <a:ext cx="697703" cy="693024"/>
            <a:chOff x="4822550" y="1805400"/>
            <a:chExt cx="176075" cy="174900"/>
          </a:xfrm>
        </p:grpSpPr>
        <p:sp>
          <p:nvSpPr>
            <p:cNvPr id="388" name="Google Shape;388;p10"/>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10"/>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0"/>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0"/>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0"/>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0"/>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10"/>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0"/>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6" name="Google Shape;396;p10"/>
          <p:cNvGrpSpPr/>
          <p:nvPr/>
        </p:nvGrpSpPr>
        <p:grpSpPr>
          <a:xfrm rot="5400000">
            <a:off x="775617" y="-48104"/>
            <a:ext cx="486108" cy="482864"/>
            <a:chOff x="4822550" y="1805400"/>
            <a:chExt cx="176075" cy="174900"/>
          </a:xfrm>
        </p:grpSpPr>
        <p:sp>
          <p:nvSpPr>
            <p:cNvPr id="397" name="Google Shape;397;p10"/>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0"/>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0"/>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0"/>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0"/>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0"/>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10"/>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0"/>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757984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405"/>
        <p:cNvGrpSpPr/>
        <p:nvPr/>
      </p:nvGrpSpPr>
      <p:grpSpPr>
        <a:xfrm>
          <a:off x="0" y="0"/>
          <a:ext cx="0" cy="0"/>
          <a:chOff x="0" y="0"/>
          <a:chExt cx="0" cy="0"/>
        </a:xfrm>
      </p:grpSpPr>
      <p:sp>
        <p:nvSpPr>
          <p:cNvPr id="406" name="Google Shape;406;p11"/>
          <p:cNvSpPr/>
          <p:nvPr/>
        </p:nvSpPr>
        <p:spPr>
          <a:xfrm rot="-5400000">
            <a:off x="8655832" y="-1517535"/>
            <a:ext cx="4015600" cy="4015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11"/>
          <p:cNvSpPr/>
          <p:nvPr/>
        </p:nvSpPr>
        <p:spPr>
          <a:xfrm rot="-5400000">
            <a:off x="669887" y="4449787"/>
            <a:ext cx="2944800" cy="294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11"/>
          <p:cNvSpPr/>
          <p:nvPr/>
        </p:nvSpPr>
        <p:spPr>
          <a:xfrm rot="-5400000">
            <a:off x="5895571" y="1646367"/>
            <a:ext cx="92000" cy="899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9" name="Google Shape;409;p11"/>
          <p:cNvGrpSpPr/>
          <p:nvPr/>
        </p:nvGrpSpPr>
        <p:grpSpPr>
          <a:xfrm rot="5400000">
            <a:off x="9418012" y="5062475"/>
            <a:ext cx="3071024" cy="3072228"/>
            <a:chOff x="1425475" y="2707650"/>
            <a:chExt cx="766300" cy="766575"/>
          </a:xfrm>
        </p:grpSpPr>
        <p:sp>
          <p:nvSpPr>
            <p:cNvPr id="410" name="Google Shape;410;p1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1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1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1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1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1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1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1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1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1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1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1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1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5" name="Google Shape;425;p11"/>
          <p:cNvSpPr/>
          <p:nvPr/>
        </p:nvSpPr>
        <p:spPr>
          <a:xfrm rot="10800000">
            <a:off x="10303861" y="5497173"/>
            <a:ext cx="443547" cy="1398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6" name="Google Shape;426;p11"/>
          <p:cNvSpPr/>
          <p:nvPr/>
        </p:nvSpPr>
        <p:spPr>
          <a:xfrm rot="10800000">
            <a:off x="10885186" y="3983245"/>
            <a:ext cx="923605" cy="291259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7" name="Google Shape;427;p11"/>
          <p:cNvSpPr/>
          <p:nvPr/>
        </p:nvSpPr>
        <p:spPr>
          <a:xfrm rot="10800000">
            <a:off x="11090539" y="5741868"/>
            <a:ext cx="365948" cy="115397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8" name="Google Shape;428;p11"/>
          <p:cNvSpPr/>
          <p:nvPr/>
        </p:nvSpPr>
        <p:spPr>
          <a:xfrm rot="-5400000">
            <a:off x="11269898" y="6416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9" name="Google Shape;429;p11"/>
          <p:cNvGrpSpPr/>
          <p:nvPr/>
        </p:nvGrpSpPr>
        <p:grpSpPr>
          <a:xfrm>
            <a:off x="-125659" y="5830001"/>
            <a:ext cx="1869092" cy="623391"/>
            <a:chOff x="1908650" y="3874300"/>
            <a:chExt cx="648750" cy="216375"/>
          </a:xfrm>
        </p:grpSpPr>
        <p:sp>
          <p:nvSpPr>
            <p:cNvPr id="430" name="Google Shape;430;p11"/>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11"/>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1"/>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1"/>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1"/>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1"/>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1"/>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1"/>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1"/>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1"/>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1"/>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1"/>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2" name="Google Shape;442;p11"/>
          <p:cNvSpPr/>
          <p:nvPr/>
        </p:nvSpPr>
        <p:spPr>
          <a:xfrm rot="-5400000">
            <a:off x="162067" y="53394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3" name="Google Shape;443;p11"/>
          <p:cNvSpPr/>
          <p:nvPr/>
        </p:nvSpPr>
        <p:spPr>
          <a:xfrm rot="-5400000">
            <a:off x="533934" y="53394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44" name="Google Shape;444;p11"/>
          <p:cNvGrpSpPr/>
          <p:nvPr/>
        </p:nvGrpSpPr>
        <p:grpSpPr>
          <a:xfrm flipH="1">
            <a:off x="-572119" y="-405630"/>
            <a:ext cx="1897869" cy="1898755"/>
            <a:chOff x="1425475" y="2707650"/>
            <a:chExt cx="766300" cy="766575"/>
          </a:xfrm>
        </p:grpSpPr>
        <p:sp>
          <p:nvSpPr>
            <p:cNvPr id="445" name="Google Shape;445;p1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0" name="Google Shape;460;p11"/>
          <p:cNvSpPr/>
          <p:nvPr/>
        </p:nvSpPr>
        <p:spPr>
          <a:xfrm flipH="1">
            <a:off x="545721" y="-36891"/>
            <a:ext cx="286492" cy="90342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1" name="Google Shape;461;p11"/>
          <p:cNvSpPr/>
          <p:nvPr/>
        </p:nvSpPr>
        <p:spPr>
          <a:xfrm flipH="1">
            <a:off x="953539" y="-36891"/>
            <a:ext cx="596564" cy="18811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2" name="Google Shape;462;p11"/>
          <p:cNvSpPr/>
          <p:nvPr/>
        </p:nvSpPr>
        <p:spPr>
          <a:xfrm flipH="1">
            <a:off x="1133681" y="-36891"/>
            <a:ext cx="236332" cy="745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3" name="Google Shape;463;p11"/>
          <p:cNvSpPr txBox="1">
            <a:spLocks noGrp="1"/>
          </p:cNvSpPr>
          <p:nvPr>
            <p:ph type="title" hasCustomPrompt="1"/>
          </p:nvPr>
        </p:nvSpPr>
        <p:spPr>
          <a:xfrm>
            <a:off x="1712000" y="21715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64" name="Google Shape;464;p11"/>
          <p:cNvSpPr txBox="1">
            <a:spLocks noGrp="1"/>
          </p:cNvSpPr>
          <p:nvPr>
            <p:ph type="subTitle" idx="1"/>
          </p:nvPr>
        </p:nvSpPr>
        <p:spPr>
          <a:xfrm>
            <a:off x="1712000" y="3983233"/>
            <a:ext cx="8768000" cy="7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2267"/>
            </a:lvl1pPr>
            <a:lvl2pPr lvl="1" algn="ctr" rtl="0">
              <a:lnSpc>
                <a:spcPct val="100000"/>
              </a:lnSpc>
              <a:spcBef>
                <a:spcPts val="2133"/>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34918633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65"/>
        <p:cNvGrpSpPr/>
        <p:nvPr/>
      </p:nvGrpSpPr>
      <p:grpSpPr>
        <a:xfrm>
          <a:off x="0" y="0"/>
          <a:ext cx="0" cy="0"/>
          <a:chOff x="0" y="0"/>
          <a:chExt cx="0" cy="0"/>
        </a:xfrm>
      </p:grpSpPr>
    </p:spTree>
    <p:extLst>
      <p:ext uri="{BB962C8B-B14F-4D97-AF65-F5344CB8AC3E}">
        <p14:creationId xmlns:p14="http://schemas.microsoft.com/office/powerpoint/2010/main" val="8416451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66"/>
        <p:cNvGrpSpPr/>
        <p:nvPr/>
      </p:nvGrpSpPr>
      <p:grpSpPr>
        <a:xfrm>
          <a:off x="0" y="0"/>
          <a:ext cx="0" cy="0"/>
          <a:chOff x="0" y="0"/>
          <a:chExt cx="0" cy="0"/>
        </a:xfrm>
      </p:grpSpPr>
      <p:sp>
        <p:nvSpPr>
          <p:cNvPr id="467" name="Google Shape;467;p13"/>
          <p:cNvSpPr txBox="1">
            <a:spLocks noGrp="1"/>
          </p:cNvSpPr>
          <p:nvPr>
            <p:ph type="title"/>
          </p:nvPr>
        </p:nvSpPr>
        <p:spPr>
          <a:xfrm>
            <a:off x="2753765" y="2408533"/>
            <a:ext cx="3157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solidFill>
                  <a:schemeClr val="accent6"/>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68" name="Google Shape;468;p13"/>
          <p:cNvSpPr txBox="1">
            <a:spLocks noGrp="1"/>
          </p:cNvSpPr>
          <p:nvPr>
            <p:ph type="title" idx="2" hasCustomPrompt="1"/>
          </p:nvPr>
        </p:nvSpPr>
        <p:spPr>
          <a:xfrm>
            <a:off x="1782257" y="2408533"/>
            <a:ext cx="10256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933">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69" name="Google Shape;469;p13"/>
          <p:cNvSpPr txBox="1">
            <a:spLocks noGrp="1"/>
          </p:cNvSpPr>
          <p:nvPr>
            <p:ph type="subTitle" idx="1"/>
          </p:nvPr>
        </p:nvSpPr>
        <p:spPr>
          <a:xfrm>
            <a:off x="2753765" y="3044496"/>
            <a:ext cx="3157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2133"/>
              </a:spcBef>
              <a:spcAft>
                <a:spcPts val="0"/>
              </a:spcAft>
              <a:buSzPts val="1500"/>
              <a:buNone/>
              <a:defRPr/>
            </a:lvl3pPr>
            <a:lvl4pPr lvl="3" rtl="0">
              <a:lnSpc>
                <a:spcPct val="100000"/>
              </a:lnSpc>
              <a:spcBef>
                <a:spcPts val="2133"/>
              </a:spcBef>
              <a:spcAft>
                <a:spcPts val="0"/>
              </a:spcAft>
              <a:buSzPts val="1500"/>
              <a:buNone/>
              <a:defRPr/>
            </a:lvl4pPr>
            <a:lvl5pPr lvl="4" rtl="0">
              <a:lnSpc>
                <a:spcPct val="100000"/>
              </a:lnSpc>
              <a:spcBef>
                <a:spcPts val="2133"/>
              </a:spcBef>
              <a:spcAft>
                <a:spcPts val="0"/>
              </a:spcAft>
              <a:buSzPts val="1500"/>
              <a:buNone/>
              <a:defRPr/>
            </a:lvl5pPr>
            <a:lvl6pPr lvl="5" rtl="0">
              <a:lnSpc>
                <a:spcPct val="100000"/>
              </a:lnSpc>
              <a:spcBef>
                <a:spcPts val="2133"/>
              </a:spcBef>
              <a:spcAft>
                <a:spcPts val="0"/>
              </a:spcAft>
              <a:buSzPts val="1500"/>
              <a:buNone/>
              <a:defRPr/>
            </a:lvl6pPr>
            <a:lvl7pPr lvl="6" rtl="0">
              <a:lnSpc>
                <a:spcPct val="100000"/>
              </a:lnSpc>
              <a:spcBef>
                <a:spcPts val="2133"/>
              </a:spcBef>
              <a:spcAft>
                <a:spcPts val="0"/>
              </a:spcAft>
              <a:buSzPts val="1500"/>
              <a:buNone/>
              <a:defRPr/>
            </a:lvl7pPr>
            <a:lvl8pPr lvl="7" rtl="0">
              <a:lnSpc>
                <a:spcPct val="100000"/>
              </a:lnSpc>
              <a:spcBef>
                <a:spcPts val="2133"/>
              </a:spcBef>
              <a:spcAft>
                <a:spcPts val="0"/>
              </a:spcAft>
              <a:buSzPts val="1500"/>
              <a:buNone/>
              <a:defRPr/>
            </a:lvl8pPr>
            <a:lvl9pPr lvl="8" rtl="0">
              <a:lnSpc>
                <a:spcPct val="100000"/>
              </a:lnSpc>
              <a:spcBef>
                <a:spcPts val="2133"/>
              </a:spcBef>
              <a:spcAft>
                <a:spcPts val="2133"/>
              </a:spcAft>
              <a:buSzPts val="1500"/>
              <a:buNone/>
              <a:defRPr/>
            </a:lvl9pPr>
          </a:lstStyle>
          <a:p>
            <a:endParaRPr/>
          </a:p>
        </p:txBody>
      </p:sp>
      <p:sp>
        <p:nvSpPr>
          <p:cNvPr id="470" name="Google Shape;470;p13"/>
          <p:cNvSpPr txBox="1">
            <a:spLocks noGrp="1"/>
          </p:cNvSpPr>
          <p:nvPr>
            <p:ph type="title" idx="3"/>
          </p:nvPr>
        </p:nvSpPr>
        <p:spPr>
          <a:xfrm>
            <a:off x="7252132" y="2408533"/>
            <a:ext cx="3157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solidFill>
                  <a:schemeClr val="accent6"/>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71" name="Google Shape;471;p13"/>
          <p:cNvSpPr txBox="1">
            <a:spLocks noGrp="1"/>
          </p:cNvSpPr>
          <p:nvPr>
            <p:ph type="title" idx="4" hasCustomPrompt="1"/>
          </p:nvPr>
        </p:nvSpPr>
        <p:spPr>
          <a:xfrm>
            <a:off x="6261427" y="2408533"/>
            <a:ext cx="10256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933">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2" name="Google Shape;472;p13"/>
          <p:cNvSpPr txBox="1">
            <a:spLocks noGrp="1"/>
          </p:cNvSpPr>
          <p:nvPr>
            <p:ph type="subTitle" idx="5"/>
          </p:nvPr>
        </p:nvSpPr>
        <p:spPr>
          <a:xfrm>
            <a:off x="7252132" y="3044496"/>
            <a:ext cx="3157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2133"/>
              </a:spcBef>
              <a:spcAft>
                <a:spcPts val="0"/>
              </a:spcAft>
              <a:buSzPts val="1500"/>
              <a:buNone/>
              <a:defRPr/>
            </a:lvl3pPr>
            <a:lvl4pPr lvl="3" rtl="0">
              <a:lnSpc>
                <a:spcPct val="100000"/>
              </a:lnSpc>
              <a:spcBef>
                <a:spcPts val="2133"/>
              </a:spcBef>
              <a:spcAft>
                <a:spcPts val="0"/>
              </a:spcAft>
              <a:buSzPts val="1500"/>
              <a:buNone/>
              <a:defRPr/>
            </a:lvl4pPr>
            <a:lvl5pPr lvl="4" rtl="0">
              <a:lnSpc>
                <a:spcPct val="100000"/>
              </a:lnSpc>
              <a:spcBef>
                <a:spcPts val="2133"/>
              </a:spcBef>
              <a:spcAft>
                <a:spcPts val="0"/>
              </a:spcAft>
              <a:buSzPts val="1500"/>
              <a:buNone/>
              <a:defRPr/>
            </a:lvl5pPr>
            <a:lvl6pPr lvl="5" rtl="0">
              <a:lnSpc>
                <a:spcPct val="100000"/>
              </a:lnSpc>
              <a:spcBef>
                <a:spcPts val="2133"/>
              </a:spcBef>
              <a:spcAft>
                <a:spcPts val="0"/>
              </a:spcAft>
              <a:buSzPts val="1500"/>
              <a:buNone/>
              <a:defRPr/>
            </a:lvl6pPr>
            <a:lvl7pPr lvl="6" rtl="0">
              <a:lnSpc>
                <a:spcPct val="100000"/>
              </a:lnSpc>
              <a:spcBef>
                <a:spcPts val="2133"/>
              </a:spcBef>
              <a:spcAft>
                <a:spcPts val="0"/>
              </a:spcAft>
              <a:buSzPts val="1500"/>
              <a:buNone/>
              <a:defRPr/>
            </a:lvl7pPr>
            <a:lvl8pPr lvl="7" rtl="0">
              <a:lnSpc>
                <a:spcPct val="100000"/>
              </a:lnSpc>
              <a:spcBef>
                <a:spcPts val="2133"/>
              </a:spcBef>
              <a:spcAft>
                <a:spcPts val="0"/>
              </a:spcAft>
              <a:buSzPts val="1500"/>
              <a:buNone/>
              <a:defRPr/>
            </a:lvl8pPr>
            <a:lvl9pPr lvl="8" rtl="0">
              <a:lnSpc>
                <a:spcPct val="100000"/>
              </a:lnSpc>
              <a:spcBef>
                <a:spcPts val="2133"/>
              </a:spcBef>
              <a:spcAft>
                <a:spcPts val="2133"/>
              </a:spcAft>
              <a:buSzPts val="1500"/>
              <a:buNone/>
              <a:defRPr/>
            </a:lvl9pPr>
          </a:lstStyle>
          <a:p>
            <a:endParaRPr/>
          </a:p>
        </p:txBody>
      </p:sp>
      <p:sp>
        <p:nvSpPr>
          <p:cNvPr id="473" name="Google Shape;473;p13"/>
          <p:cNvSpPr txBox="1">
            <a:spLocks noGrp="1"/>
          </p:cNvSpPr>
          <p:nvPr>
            <p:ph type="title" idx="6"/>
          </p:nvPr>
        </p:nvSpPr>
        <p:spPr>
          <a:xfrm>
            <a:off x="2753765" y="4126467"/>
            <a:ext cx="3157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solidFill>
                  <a:schemeClr val="accent6"/>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74" name="Google Shape;474;p13"/>
          <p:cNvSpPr txBox="1">
            <a:spLocks noGrp="1"/>
          </p:cNvSpPr>
          <p:nvPr>
            <p:ph type="title" idx="7" hasCustomPrompt="1"/>
          </p:nvPr>
        </p:nvSpPr>
        <p:spPr>
          <a:xfrm>
            <a:off x="1782257" y="4126467"/>
            <a:ext cx="10256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933">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5" name="Google Shape;475;p13"/>
          <p:cNvSpPr txBox="1">
            <a:spLocks noGrp="1"/>
          </p:cNvSpPr>
          <p:nvPr>
            <p:ph type="subTitle" idx="8"/>
          </p:nvPr>
        </p:nvSpPr>
        <p:spPr>
          <a:xfrm>
            <a:off x="2753765" y="4754399"/>
            <a:ext cx="3157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2133"/>
              </a:spcBef>
              <a:spcAft>
                <a:spcPts val="0"/>
              </a:spcAft>
              <a:buSzPts val="1500"/>
              <a:buNone/>
              <a:defRPr/>
            </a:lvl3pPr>
            <a:lvl4pPr lvl="3" rtl="0">
              <a:lnSpc>
                <a:spcPct val="100000"/>
              </a:lnSpc>
              <a:spcBef>
                <a:spcPts val="2133"/>
              </a:spcBef>
              <a:spcAft>
                <a:spcPts val="0"/>
              </a:spcAft>
              <a:buSzPts val="1500"/>
              <a:buNone/>
              <a:defRPr/>
            </a:lvl4pPr>
            <a:lvl5pPr lvl="4" rtl="0">
              <a:lnSpc>
                <a:spcPct val="100000"/>
              </a:lnSpc>
              <a:spcBef>
                <a:spcPts val="2133"/>
              </a:spcBef>
              <a:spcAft>
                <a:spcPts val="0"/>
              </a:spcAft>
              <a:buSzPts val="1500"/>
              <a:buNone/>
              <a:defRPr/>
            </a:lvl5pPr>
            <a:lvl6pPr lvl="5" rtl="0">
              <a:lnSpc>
                <a:spcPct val="100000"/>
              </a:lnSpc>
              <a:spcBef>
                <a:spcPts val="2133"/>
              </a:spcBef>
              <a:spcAft>
                <a:spcPts val="0"/>
              </a:spcAft>
              <a:buSzPts val="1500"/>
              <a:buNone/>
              <a:defRPr/>
            </a:lvl6pPr>
            <a:lvl7pPr lvl="6" rtl="0">
              <a:lnSpc>
                <a:spcPct val="100000"/>
              </a:lnSpc>
              <a:spcBef>
                <a:spcPts val="2133"/>
              </a:spcBef>
              <a:spcAft>
                <a:spcPts val="0"/>
              </a:spcAft>
              <a:buSzPts val="1500"/>
              <a:buNone/>
              <a:defRPr/>
            </a:lvl7pPr>
            <a:lvl8pPr lvl="7" rtl="0">
              <a:lnSpc>
                <a:spcPct val="100000"/>
              </a:lnSpc>
              <a:spcBef>
                <a:spcPts val="2133"/>
              </a:spcBef>
              <a:spcAft>
                <a:spcPts val="0"/>
              </a:spcAft>
              <a:buSzPts val="1500"/>
              <a:buNone/>
              <a:defRPr/>
            </a:lvl8pPr>
            <a:lvl9pPr lvl="8" rtl="0">
              <a:lnSpc>
                <a:spcPct val="100000"/>
              </a:lnSpc>
              <a:spcBef>
                <a:spcPts val="2133"/>
              </a:spcBef>
              <a:spcAft>
                <a:spcPts val="2133"/>
              </a:spcAft>
              <a:buSzPts val="1500"/>
              <a:buNone/>
              <a:defRPr/>
            </a:lvl9pPr>
          </a:lstStyle>
          <a:p>
            <a:endParaRPr/>
          </a:p>
        </p:txBody>
      </p:sp>
      <p:sp>
        <p:nvSpPr>
          <p:cNvPr id="476" name="Google Shape;476;p13"/>
          <p:cNvSpPr txBox="1">
            <a:spLocks noGrp="1"/>
          </p:cNvSpPr>
          <p:nvPr>
            <p:ph type="title" idx="9"/>
          </p:nvPr>
        </p:nvSpPr>
        <p:spPr>
          <a:xfrm>
            <a:off x="7252132" y="4126467"/>
            <a:ext cx="3157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solidFill>
                  <a:schemeClr val="accent6"/>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77" name="Google Shape;477;p13"/>
          <p:cNvSpPr txBox="1">
            <a:spLocks noGrp="1"/>
          </p:cNvSpPr>
          <p:nvPr>
            <p:ph type="title" idx="13" hasCustomPrompt="1"/>
          </p:nvPr>
        </p:nvSpPr>
        <p:spPr>
          <a:xfrm>
            <a:off x="6261427" y="4126467"/>
            <a:ext cx="10256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933">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8" name="Google Shape;478;p13"/>
          <p:cNvSpPr txBox="1">
            <a:spLocks noGrp="1"/>
          </p:cNvSpPr>
          <p:nvPr>
            <p:ph type="subTitle" idx="14"/>
          </p:nvPr>
        </p:nvSpPr>
        <p:spPr>
          <a:xfrm>
            <a:off x="7252132" y="4754399"/>
            <a:ext cx="3157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2133"/>
              </a:spcBef>
              <a:spcAft>
                <a:spcPts val="0"/>
              </a:spcAft>
              <a:buSzPts val="1500"/>
              <a:buNone/>
              <a:defRPr/>
            </a:lvl3pPr>
            <a:lvl4pPr lvl="3" rtl="0">
              <a:lnSpc>
                <a:spcPct val="100000"/>
              </a:lnSpc>
              <a:spcBef>
                <a:spcPts val="2133"/>
              </a:spcBef>
              <a:spcAft>
                <a:spcPts val="0"/>
              </a:spcAft>
              <a:buSzPts val="1500"/>
              <a:buNone/>
              <a:defRPr/>
            </a:lvl4pPr>
            <a:lvl5pPr lvl="4" rtl="0">
              <a:lnSpc>
                <a:spcPct val="100000"/>
              </a:lnSpc>
              <a:spcBef>
                <a:spcPts val="2133"/>
              </a:spcBef>
              <a:spcAft>
                <a:spcPts val="0"/>
              </a:spcAft>
              <a:buSzPts val="1500"/>
              <a:buNone/>
              <a:defRPr/>
            </a:lvl5pPr>
            <a:lvl6pPr lvl="5" rtl="0">
              <a:lnSpc>
                <a:spcPct val="100000"/>
              </a:lnSpc>
              <a:spcBef>
                <a:spcPts val="2133"/>
              </a:spcBef>
              <a:spcAft>
                <a:spcPts val="0"/>
              </a:spcAft>
              <a:buSzPts val="1500"/>
              <a:buNone/>
              <a:defRPr/>
            </a:lvl6pPr>
            <a:lvl7pPr lvl="6" rtl="0">
              <a:lnSpc>
                <a:spcPct val="100000"/>
              </a:lnSpc>
              <a:spcBef>
                <a:spcPts val="2133"/>
              </a:spcBef>
              <a:spcAft>
                <a:spcPts val="0"/>
              </a:spcAft>
              <a:buSzPts val="1500"/>
              <a:buNone/>
              <a:defRPr/>
            </a:lvl7pPr>
            <a:lvl8pPr lvl="7" rtl="0">
              <a:lnSpc>
                <a:spcPct val="100000"/>
              </a:lnSpc>
              <a:spcBef>
                <a:spcPts val="2133"/>
              </a:spcBef>
              <a:spcAft>
                <a:spcPts val="0"/>
              </a:spcAft>
              <a:buSzPts val="1500"/>
              <a:buNone/>
              <a:defRPr/>
            </a:lvl8pPr>
            <a:lvl9pPr lvl="8" rtl="0">
              <a:lnSpc>
                <a:spcPct val="100000"/>
              </a:lnSpc>
              <a:spcBef>
                <a:spcPts val="2133"/>
              </a:spcBef>
              <a:spcAft>
                <a:spcPts val="2133"/>
              </a:spcAft>
              <a:buSzPts val="1500"/>
              <a:buNone/>
              <a:defRPr/>
            </a:lvl9pPr>
          </a:lstStyle>
          <a:p>
            <a:endParaRPr/>
          </a:p>
        </p:txBody>
      </p:sp>
      <p:sp>
        <p:nvSpPr>
          <p:cNvPr id="479" name="Google Shape;479;p13"/>
          <p:cNvSpPr txBox="1">
            <a:spLocks noGrp="1"/>
          </p:cNvSpPr>
          <p:nvPr>
            <p:ph type="title" idx="15"/>
          </p:nvPr>
        </p:nvSpPr>
        <p:spPr>
          <a:xfrm>
            <a:off x="949400" y="671767"/>
            <a:ext cx="102932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480" name="Google Shape;480;p13"/>
          <p:cNvSpPr/>
          <p:nvPr/>
        </p:nvSpPr>
        <p:spPr>
          <a:xfrm>
            <a:off x="-455500" y="-334133"/>
            <a:ext cx="951200" cy="9512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1" name="Google Shape;481;p13"/>
          <p:cNvGrpSpPr/>
          <p:nvPr/>
        </p:nvGrpSpPr>
        <p:grpSpPr>
          <a:xfrm>
            <a:off x="11146033" y="4949267"/>
            <a:ext cx="190000" cy="1731035"/>
            <a:chOff x="8554275" y="274800"/>
            <a:chExt cx="142500" cy="1298276"/>
          </a:xfrm>
        </p:grpSpPr>
        <p:sp>
          <p:nvSpPr>
            <p:cNvPr id="482" name="Google Shape;482;p13"/>
            <p:cNvSpPr/>
            <p:nvPr/>
          </p:nvSpPr>
          <p:spPr>
            <a:xfrm>
              <a:off x="8554275" y="274800"/>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3"/>
            <p:cNvSpPr/>
            <p:nvPr/>
          </p:nvSpPr>
          <p:spPr>
            <a:xfrm>
              <a:off x="8554275" y="563744"/>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3"/>
            <p:cNvSpPr/>
            <p:nvPr/>
          </p:nvSpPr>
          <p:spPr>
            <a:xfrm>
              <a:off x="8554275" y="852688"/>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3"/>
            <p:cNvSpPr/>
            <p:nvPr/>
          </p:nvSpPr>
          <p:spPr>
            <a:xfrm>
              <a:off x="8554275" y="1141632"/>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3"/>
            <p:cNvSpPr/>
            <p:nvPr/>
          </p:nvSpPr>
          <p:spPr>
            <a:xfrm>
              <a:off x="8554275" y="1430576"/>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7" name="Google Shape;487;p13"/>
          <p:cNvGrpSpPr/>
          <p:nvPr/>
        </p:nvGrpSpPr>
        <p:grpSpPr>
          <a:xfrm>
            <a:off x="-310900" y="-219867"/>
            <a:ext cx="1244400" cy="1244400"/>
            <a:chOff x="-763875" y="1722750"/>
            <a:chExt cx="933300" cy="933300"/>
          </a:xfrm>
        </p:grpSpPr>
        <p:sp>
          <p:nvSpPr>
            <p:cNvPr id="488" name="Google Shape;488;p13"/>
            <p:cNvSpPr/>
            <p:nvPr/>
          </p:nvSpPr>
          <p:spPr>
            <a:xfrm>
              <a:off x="-763875" y="1722750"/>
              <a:ext cx="933300" cy="9333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3"/>
            <p:cNvSpPr/>
            <p:nvPr/>
          </p:nvSpPr>
          <p:spPr>
            <a:xfrm>
              <a:off x="-679575" y="1807050"/>
              <a:ext cx="764700" cy="7647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3"/>
            <p:cNvSpPr/>
            <p:nvPr/>
          </p:nvSpPr>
          <p:spPr>
            <a:xfrm>
              <a:off x="-594450" y="1892175"/>
              <a:ext cx="594600" cy="5943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3"/>
            <p:cNvSpPr/>
            <p:nvPr/>
          </p:nvSpPr>
          <p:spPr>
            <a:xfrm>
              <a:off x="-514450" y="1972300"/>
              <a:ext cx="434700" cy="4344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2" name="Google Shape;492;p13"/>
          <p:cNvSpPr/>
          <p:nvPr/>
        </p:nvSpPr>
        <p:spPr>
          <a:xfrm rot="10800000">
            <a:off x="-1074900" y="5358423"/>
            <a:ext cx="2190000" cy="2190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3" name="Google Shape;493;p13"/>
          <p:cNvSpPr/>
          <p:nvPr/>
        </p:nvSpPr>
        <p:spPr>
          <a:xfrm rot="10800000">
            <a:off x="-48235" y="5993333"/>
            <a:ext cx="1316000" cy="13160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94" name="Google Shape;494;p13"/>
          <p:cNvGrpSpPr/>
          <p:nvPr/>
        </p:nvGrpSpPr>
        <p:grpSpPr>
          <a:xfrm>
            <a:off x="479377" y="4788878"/>
            <a:ext cx="788401" cy="2051817"/>
            <a:chOff x="3457750" y="2714825"/>
            <a:chExt cx="373650" cy="972425"/>
          </a:xfrm>
        </p:grpSpPr>
        <p:sp>
          <p:nvSpPr>
            <p:cNvPr id="495" name="Google Shape;495;p13"/>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chemeClr val="accent1"/>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3"/>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chemeClr val="accent1"/>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3"/>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3"/>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9" name="Google Shape;499;p13"/>
          <p:cNvGrpSpPr/>
          <p:nvPr/>
        </p:nvGrpSpPr>
        <p:grpSpPr>
          <a:xfrm>
            <a:off x="10821241" y="407634"/>
            <a:ext cx="1869092" cy="623391"/>
            <a:chOff x="1908650" y="3874300"/>
            <a:chExt cx="648750" cy="216375"/>
          </a:xfrm>
        </p:grpSpPr>
        <p:sp>
          <p:nvSpPr>
            <p:cNvPr id="500" name="Google Shape;500;p1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26963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075A-FC1C-4C4C-AAF8-9DE2B2308D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809254-C2C7-4BED-B959-713FFE709C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D3DF9A2-44F2-46D8-BD27-8288DB13E2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E5F9E2-8B9F-448E-ACA1-18D9DEC3BCD3}"/>
              </a:ext>
            </a:extLst>
          </p:cNvPr>
          <p:cNvSpPr>
            <a:spLocks noGrp="1"/>
          </p:cNvSpPr>
          <p:nvPr>
            <p:ph type="dt" sz="half" idx="10"/>
          </p:nvPr>
        </p:nvSpPr>
        <p:spPr/>
        <p:txBody>
          <a:bodyPr/>
          <a:lstStyle/>
          <a:p>
            <a:fld id="{5D2CE8EF-B742-4F70-85D5-69ED35DEBD85}" type="datetimeFigureOut">
              <a:rPr lang="en-IN" smtClean="0"/>
              <a:t>04-10-2021</a:t>
            </a:fld>
            <a:endParaRPr lang="en-IN"/>
          </a:p>
        </p:txBody>
      </p:sp>
      <p:sp>
        <p:nvSpPr>
          <p:cNvPr id="6" name="Footer Placeholder 5">
            <a:extLst>
              <a:ext uri="{FF2B5EF4-FFF2-40B4-BE49-F238E27FC236}">
                <a16:creationId xmlns:a16="http://schemas.microsoft.com/office/drawing/2014/main" id="{16546FD1-18CE-4742-B65C-F47F8CCE15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543B1C-500F-49DE-B528-A92F6CA97747}"/>
              </a:ext>
            </a:extLst>
          </p:cNvPr>
          <p:cNvSpPr>
            <a:spLocks noGrp="1"/>
          </p:cNvSpPr>
          <p:nvPr>
            <p:ph type="sldNum" sz="quarter" idx="12"/>
          </p:nvPr>
        </p:nvSpPr>
        <p:spPr/>
        <p:txBody>
          <a:bodyPr/>
          <a:lstStyle/>
          <a:p>
            <a:fld id="{2322713B-E4D0-419E-AD8C-E5D592243AB6}" type="slidenum">
              <a:rPr lang="en-IN" smtClean="0"/>
              <a:t>‹#›</a:t>
            </a:fld>
            <a:endParaRPr lang="en-IN"/>
          </a:p>
        </p:txBody>
      </p:sp>
    </p:spTree>
    <p:extLst>
      <p:ext uri="{BB962C8B-B14F-4D97-AF65-F5344CB8AC3E}">
        <p14:creationId xmlns:p14="http://schemas.microsoft.com/office/powerpoint/2010/main" val="19713952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512"/>
        <p:cNvGrpSpPr/>
        <p:nvPr/>
      </p:nvGrpSpPr>
      <p:grpSpPr>
        <a:xfrm>
          <a:off x="0" y="0"/>
          <a:ext cx="0" cy="0"/>
          <a:chOff x="0" y="0"/>
          <a:chExt cx="0" cy="0"/>
        </a:xfrm>
      </p:grpSpPr>
      <p:sp>
        <p:nvSpPr>
          <p:cNvPr id="513" name="Google Shape;513;p14"/>
          <p:cNvSpPr txBox="1">
            <a:spLocks noGrp="1"/>
          </p:cNvSpPr>
          <p:nvPr>
            <p:ph type="title"/>
          </p:nvPr>
        </p:nvSpPr>
        <p:spPr>
          <a:xfrm>
            <a:off x="3053400" y="4118384"/>
            <a:ext cx="6085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000"/>
              <a:buNone/>
              <a:defRPr sz="3200"/>
            </a:lvl1pPr>
            <a:lvl2pPr lvl="1" algn="ctr" rtl="0">
              <a:spcBef>
                <a:spcPts val="0"/>
              </a:spcBef>
              <a:spcAft>
                <a:spcPts val="0"/>
              </a:spcAft>
              <a:buClr>
                <a:schemeClr val="accent3"/>
              </a:buClr>
              <a:buSzPts val="3000"/>
              <a:buNone/>
              <a:defRPr sz="4000">
                <a:solidFill>
                  <a:schemeClr val="accent3"/>
                </a:solidFill>
              </a:defRPr>
            </a:lvl2pPr>
            <a:lvl3pPr lvl="2" algn="ctr" rtl="0">
              <a:spcBef>
                <a:spcPts val="0"/>
              </a:spcBef>
              <a:spcAft>
                <a:spcPts val="0"/>
              </a:spcAft>
              <a:buClr>
                <a:schemeClr val="accent3"/>
              </a:buClr>
              <a:buSzPts val="3000"/>
              <a:buNone/>
              <a:defRPr sz="4000">
                <a:solidFill>
                  <a:schemeClr val="accent3"/>
                </a:solidFill>
              </a:defRPr>
            </a:lvl3pPr>
            <a:lvl4pPr lvl="3" algn="ctr" rtl="0">
              <a:spcBef>
                <a:spcPts val="0"/>
              </a:spcBef>
              <a:spcAft>
                <a:spcPts val="0"/>
              </a:spcAft>
              <a:buClr>
                <a:schemeClr val="accent3"/>
              </a:buClr>
              <a:buSzPts val="3000"/>
              <a:buNone/>
              <a:defRPr sz="4000">
                <a:solidFill>
                  <a:schemeClr val="accent3"/>
                </a:solidFill>
              </a:defRPr>
            </a:lvl4pPr>
            <a:lvl5pPr lvl="4" algn="ctr" rtl="0">
              <a:spcBef>
                <a:spcPts val="0"/>
              </a:spcBef>
              <a:spcAft>
                <a:spcPts val="0"/>
              </a:spcAft>
              <a:buClr>
                <a:schemeClr val="accent3"/>
              </a:buClr>
              <a:buSzPts val="3000"/>
              <a:buNone/>
              <a:defRPr sz="4000">
                <a:solidFill>
                  <a:schemeClr val="accent3"/>
                </a:solidFill>
              </a:defRPr>
            </a:lvl5pPr>
            <a:lvl6pPr lvl="5" algn="ctr" rtl="0">
              <a:spcBef>
                <a:spcPts val="0"/>
              </a:spcBef>
              <a:spcAft>
                <a:spcPts val="0"/>
              </a:spcAft>
              <a:buClr>
                <a:schemeClr val="accent3"/>
              </a:buClr>
              <a:buSzPts val="3000"/>
              <a:buNone/>
              <a:defRPr sz="4000">
                <a:solidFill>
                  <a:schemeClr val="accent3"/>
                </a:solidFill>
              </a:defRPr>
            </a:lvl6pPr>
            <a:lvl7pPr lvl="6" algn="ctr" rtl="0">
              <a:spcBef>
                <a:spcPts val="0"/>
              </a:spcBef>
              <a:spcAft>
                <a:spcPts val="0"/>
              </a:spcAft>
              <a:buClr>
                <a:schemeClr val="accent3"/>
              </a:buClr>
              <a:buSzPts val="3000"/>
              <a:buNone/>
              <a:defRPr sz="4000">
                <a:solidFill>
                  <a:schemeClr val="accent3"/>
                </a:solidFill>
              </a:defRPr>
            </a:lvl7pPr>
            <a:lvl8pPr lvl="7" algn="ctr" rtl="0">
              <a:spcBef>
                <a:spcPts val="0"/>
              </a:spcBef>
              <a:spcAft>
                <a:spcPts val="0"/>
              </a:spcAft>
              <a:buClr>
                <a:schemeClr val="accent3"/>
              </a:buClr>
              <a:buSzPts val="3000"/>
              <a:buNone/>
              <a:defRPr sz="4000">
                <a:solidFill>
                  <a:schemeClr val="accent3"/>
                </a:solidFill>
              </a:defRPr>
            </a:lvl8pPr>
            <a:lvl9pPr lvl="8" algn="ctr" rtl="0">
              <a:spcBef>
                <a:spcPts val="0"/>
              </a:spcBef>
              <a:spcAft>
                <a:spcPts val="0"/>
              </a:spcAft>
              <a:buClr>
                <a:schemeClr val="accent3"/>
              </a:buClr>
              <a:buSzPts val="3000"/>
              <a:buNone/>
              <a:defRPr sz="4000">
                <a:solidFill>
                  <a:schemeClr val="accent3"/>
                </a:solidFill>
              </a:defRPr>
            </a:lvl9pPr>
          </a:lstStyle>
          <a:p>
            <a:endParaRPr/>
          </a:p>
        </p:txBody>
      </p:sp>
      <p:sp>
        <p:nvSpPr>
          <p:cNvPr id="514" name="Google Shape;514;p14"/>
          <p:cNvSpPr txBox="1">
            <a:spLocks noGrp="1"/>
          </p:cNvSpPr>
          <p:nvPr>
            <p:ph type="subTitle" idx="1"/>
          </p:nvPr>
        </p:nvSpPr>
        <p:spPr>
          <a:xfrm>
            <a:off x="1687933" y="2030433"/>
            <a:ext cx="8816000" cy="213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2500"/>
              <a:buNone/>
              <a:defRPr sz="4000"/>
            </a:lvl1pPr>
            <a:lvl2pPr lvl="1" algn="ctr" rtl="0">
              <a:lnSpc>
                <a:spcPct val="100000"/>
              </a:lnSpc>
              <a:spcBef>
                <a:spcPts val="2133"/>
              </a:spcBef>
              <a:spcAft>
                <a:spcPts val="0"/>
              </a:spcAft>
              <a:buClr>
                <a:schemeClr val="accent3"/>
              </a:buClr>
              <a:buSzPts val="2500"/>
              <a:buNone/>
              <a:defRPr sz="3333">
                <a:solidFill>
                  <a:schemeClr val="accent3"/>
                </a:solidFill>
              </a:defRPr>
            </a:lvl2pPr>
            <a:lvl3pPr lvl="2" algn="ctr" rtl="0">
              <a:lnSpc>
                <a:spcPct val="100000"/>
              </a:lnSpc>
              <a:spcBef>
                <a:spcPts val="2133"/>
              </a:spcBef>
              <a:spcAft>
                <a:spcPts val="0"/>
              </a:spcAft>
              <a:buClr>
                <a:schemeClr val="accent3"/>
              </a:buClr>
              <a:buSzPts val="2500"/>
              <a:buNone/>
              <a:defRPr sz="3333">
                <a:solidFill>
                  <a:schemeClr val="accent3"/>
                </a:solidFill>
              </a:defRPr>
            </a:lvl3pPr>
            <a:lvl4pPr lvl="3" algn="ctr" rtl="0">
              <a:lnSpc>
                <a:spcPct val="100000"/>
              </a:lnSpc>
              <a:spcBef>
                <a:spcPts val="2133"/>
              </a:spcBef>
              <a:spcAft>
                <a:spcPts val="0"/>
              </a:spcAft>
              <a:buClr>
                <a:schemeClr val="accent3"/>
              </a:buClr>
              <a:buSzPts val="2500"/>
              <a:buNone/>
              <a:defRPr sz="3333">
                <a:solidFill>
                  <a:schemeClr val="accent3"/>
                </a:solidFill>
              </a:defRPr>
            </a:lvl4pPr>
            <a:lvl5pPr lvl="4" algn="ctr" rtl="0">
              <a:lnSpc>
                <a:spcPct val="100000"/>
              </a:lnSpc>
              <a:spcBef>
                <a:spcPts val="2133"/>
              </a:spcBef>
              <a:spcAft>
                <a:spcPts val="0"/>
              </a:spcAft>
              <a:buClr>
                <a:schemeClr val="accent3"/>
              </a:buClr>
              <a:buSzPts val="2500"/>
              <a:buNone/>
              <a:defRPr sz="3333">
                <a:solidFill>
                  <a:schemeClr val="accent3"/>
                </a:solidFill>
              </a:defRPr>
            </a:lvl5pPr>
            <a:lvl6pPr lvl="5" algn="ctr" rtl="0">
              <a:lnSpc>
                <a:spcPct val="100000"/>
              </a:lnSpc>
              <a:spcBef>
                <a:spcPts val="2133"/>
              </a:spcBef>
              <a:spcAft>
                <a:spcPts val="0"/>
              </a:spcAft>
              <a:buClr>
                <a:schemeClr val="accent3"/>
              </a:buClr>
              <a:buSzPts val="2500"/>
              <a:buNone/>
              <a:defRPr sz="3333">
                <a:solidFill>
                  <a:schemeClr val="accent3"/>
                </a:solidFill>
              </a:defRPr>
            </a:lvl6pPr>
            <a:lvl7pPr lvl="6" algn="ctr" rtl="0">
              <a:lnSpc>
                <a:spcPct val="100000"/>
              </a:lnSpc>
              <a:spcBef>
                <a:spcPts val="2133"/>
              </a:spcBef>
              <a:spcAft>
                <a:spcPts val="0"/>
              </a:spcAft>
              <a:buClr>
                <a:schemeClr val="accent3"/>
              </a:buClr>
              <a:buSzPts val="2500"/>
              <a:buNone/>
              <a:defRPr sz="3333">
                <a:solidFill>
                  <a:schemeClr val="accent3"/>
                </a:solidFill>
              </a:defRPr>
            </a:lvl7pPr>
            <a:lvl8pPr lvl="7" algn="ctr" rtl="0">
              <a:lnSpc>
                <a:spcPct val="100000"/>
              </a:lnSpc>
              <a:spcBef>
                <a:spcPts val="2133"/>
              </a:spcBef>
              <a:spcAft>
                <a:spcPts val="0"/>
              </a:spcAft>
              <a:buClr>
                <a:schemeClr val="accent3"/>
              </a:buClr>
              <a:buSzPts val="2500"/>
              <a:buNone/>
              <a:defRPr sz="3333">
                <a:solidFill>
                  <a:schemeClr val="accent3"/>
                </a:solidFill>
              </a:defRPr>
            </a:lvl8pPr>
            <a:lvl9pPr lvl="8" algn="ctr" rtl="0">
              <a:lnSpc>
                <a:spcPct val="100000"/>
              </a:lnSpc>
              <a:spcBef>
                <a:spcPts val="2133"/>
              </a:spcBef>
              <a:spcAft>
                <a:spcPts val="2133"/>
              </a:spcAft>
              <a:buClr>
                <a:schemeClr val="accent3"/>
              </a:buClr>
              <a:buSzPts val="2500"/>
              <a:buNone/>
              <a:defRPr sz="3333">
                <a:solidFill>
                  <a:schemeClr val="accent3"/>
                </a:solidFill>
              </a:defRPr>
            </a:lvl9pPr>
          </a:lstStyle>
          <a:p>
            <a:endParaRPr/>
          </a:p>
        </p:txBody>
      </p:sp>
      <p:grpSp>
        <p:nvGrpSpPr>
          <p:cNvPr id="515" name="Google Shape;515;p14"/>
          <p:cNvGrpSpPr/>
          <p:nvPr/>
        </p:nvGrpSpPr>
        <p:grpSpPr>
          <a:xfrm>
            <a:off x="277763" y="5433253"/>
            <a:ext cx="1897869" cy="1898755"/>
            <a:chOff x="1425475" y="2707650"/>
            <a:chExt cx="766300" cy="766575"/>
          </a:xfrm>
        </p:grpSpPr>
        <p:sp>
          <p:nvSpPr>
            <p:cNvPr id="516" name="Google Shape;516;p14"/>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4"/>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4"/>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4"/>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4"/>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4"/>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4"/>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4"/>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4"/>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4"/>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4"/>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4"/>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4"/>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4"/>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4"/>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1" name="Google Shape;531;p14"/>
          <p:cNvSpPr/>
          <p:nvPr/>
        </p:nvSpPr>
        <p:spPr>
          <a:xfrm rot="-5747619">
            <a:off x="9977701" y="49771"/>
            <a:ext cx="719219" cy="106849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2" name="Google Shape;532;p14"/>
          <p:cNvSpPr/>
          <p:nvPr/>
        </p:nvSpPr>
        <p:spPr>
          <a:xfrm rot="5400000" flipH="1">
            <a:off x="-1255468" y="-2395668"/>
            <a:ext cx="4015600" cy="4015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3" name="Google Shape;533;p14"/>
          <p:cNvSpPr/>
          <p:nvPr/>
        </p:nvSpPr>
        <p:spPr>
          <a:xfrm rot="5400000" flipH="1">
            <a:off x="9446193" y="4724087"/>
            <a:ext cx="2944800" cy="294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4" name="Google Shape;534;p14"/>
          <p:cNvSpPr/>
          <p:nvPr/>
        </p:nvSpPr>
        <p:spPr>
          <a:xfrm rot="-5400000">
            <a:off x="5012133" y="555167"/>
            <a:ext cx="92000" cy="11179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5" name="Google Shape;535;p14"/>
          <p:cNvSpPr/>
          <p:nvPr/>
        </p:nvSpPr>
        <p:spPr>
          <a:xfrm rot="10800000" flipH="1">
            <a:off x="137630" y="5208642"/>
            <a:ext cx="535007" cy="16871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36" name="Google Shape;536;p14"/>
          <p:cNvGrpSpPr/>
          <p:nvPr/>
        </p:nvGrpSpPr>
        <p:grpSpPr>
          <a:xfrm rot="-5400000">
            <a:off x="-798385" y="-873339"/>
            <a:ext cx="1869089" cy="1869089"/>
            <a:chOff x="-763875" y="1722750"/>
            <a:chExt cx="933300" cy="933300"/>
          </a:xfrm>
        </p:grpSpPr>
        <p:sp>
          <p:nvSpPr>
            <p:cNvPr id="537" name="Google Shape;537;p14"/>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4"/>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4"/>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4"/>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1" name="Google Shape;541;p14"/>
          <p:cNvSpPr/>
          <p:nvPr/>
        </p:nvSpPr>
        <p:spPr>
          <a:xfrm rot="5400000" flipH="1">
            <a:off x="1423309" y="52911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42" name="Google Shape;542;p14"/>
          <p:cNvGrpSpPr/>
          <p:nvPr/>
        </p:nvGrpSpPr>
        <p:grpSpPr>
          <a:xfrm flipH="1">
            <a:off x="10355882" y="5830001"/>
            <a:ext cx="1869092" cy="623391"/>
            <a:chOff x="1908650" y="3874300"/>
            <a:chExt cx="648750" cy="216375"/>
          </a:xfrm>
        </p:grpSpPr>
        <p:sp>
          <p:nvSpPr>
            <p:cNvPr id="543" name="Google Shape;543;p14"/>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4"/>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4"/>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4"/>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4"/>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4"/>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4"/>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4"/>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4"/>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4"/>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4"/>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4"/>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5" name="Google Shape;555;p14"/>
          <p:cNvSpPr/>
          <p:nvPr/>
        </p:nvSpPr>
        <p:spPr>
          <a:xfrm rot="5400000" flipH="1">
            <a:off x="11274715" y="53394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6" name="Google Shape;556;p14"/>
          <p:cNvSpPr/>
          <p:nvPr/>
        </p:nvSpPr>
        <p:spPr>
          <a:xfrm rot="10800000" flipH="1">
            <a:off x="798067" y="5676066"/>
            <a:ext cx="386848" cy="121976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7" name="Google Shape;557;p14"/>
          <p:cNvSpPr/>
          <p:nvPr/>
        </p:nvSpPr>
        <p:spPr>
          <a:xfrm rot="5400000" flipH="1">
            <a:off x="10902849" y="53394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8" name="Google Shape;558;p14"/>
          <p:cNvSpPr/>
          <p:nvPr/>
        </p:nvSpPr>
        <p:spPr>
          <a:xfrm rot="5400000">
            <a:off x="10389531" y="1087733"/>
            <a:ext cx="2587600" cy="1844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59" name="Google Shape;559;p14"/>
          <p:cNvGrpSpPr/>
          <p:nvPr/>
        </p:nvGrpSpPr>
        <p:grpSpPr>
          <a:xfrm>
            <a:off x="11061145" y="233067"/>
            <a:ext cx="1244400" cy="1244400"/>
            <a:chOff x="-763875" y="1722750"/>
            <a:chExt cx="933300" cy="933300"/>
          </a:xfrm>
        </p:grpSpPr>
        <p:sp>
          <p:nvSpPr>
            <p:cNvPr id="560" name="Google Shape;560;p14"/>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4"/>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4"/>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4"/>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4" name="Google Shape;564;p14"/>
          <p:cNvSpPr/>
          <p:nvPr/>
        </p:nvSpPr>
        <p:spPr>
          <a:xfrm rot="-7199815">
            <a:off x="588382" y="1306635"/>
            <a:ext cx="428151" cy="636067"/>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064750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65"/>
        <p:cNvGrpSpPr/>
        <p:nvPr/>
      </p:nvGrpSpPr>
      <p:grpSpPr>
        <a:xfrm>
          <a:off x="0" y="0"/>
          <a:ext cx="0" cy="0"/>
          <a:chOff x="0" y="0"/>
          <a:chExt cx="0" cy="0"/>
        </a:xfrm>
      </p:grpSpPr>
      <p:sp>
        <p:nvSpPr>
          <p:cNvPr id="566" name="Google Shape;566;p15"/>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567" name="Google Shape;567;p15"/>
          <p:cNvSpPr/>
          <p:nvPr/>
        </p:nvSpPr>
        <p:spPr>
          <a:xfrm rot="10800000" flipH="1">
            <a:off x="10030467" y="6261433"/>
            <a:ext cx="2587600" cy="167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8" name="Google Shape;568;p15"/>
          <p:cNvSpPr/>
          <p:nvPr/>
        </p:nvSpPr>
        <p:spPr>
          <a:xfrm flipH="1">
            <a:off x="-555052" y="5946367"/>
            <a:ext cx="1317600" cy="1317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69" name="Google Shape;569;p15"/>
          <p:cNvGrpSpPr/>
          <p:nvPr/>
        </p:nvGrpSpPr>
        <p:grpSpPr>
          <a:xfrm flipH="1">
            <a:off x="11882648" y="5722967"/>
            <a:ext cx="1244400" cy="1244400"/>
            <a:chOff x="-763875" y="1722750"/>
            <a:chExt cx="933300" cy="933300"/>
          </a:xfrm>
        </p:grpSpPr>
        <p:sp>
          <p:nvSpPr>
            <p:cNvPr id="570" name="Google Shape;570;p15"/>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5"/>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5"/>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5"/>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4" name="Google Shape;574;p15"/>
          <p:cNvGrpSpPr/>
          <p:nvPr/>
        </p:nvGrpSpPr>
        <p:grpSpPr>
          <a:xfrm flipH="1">
            <a:off x="-878145" y="-401420"/>
            <a:ext cx="1542408" cy="1543064"/>
            <a:chOff x="1425475" y="2707650"/>
            <a:chExt cx="766300" cy="766575"/>
          </a:xfrm>
        </p:grpSpPr>
        <p:sp>
          <p:nvSpPr>
            <p:cNvPr id="575" name="Google Shape;575;p1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0" name="Google Shape;590;p15"/>
          <p:cNvSpPr/>
          <p:nvPr/>
        </p:nvSpPr>
        <p:spPr>
          <a:xfrm flipH="1">
            <a:off x="30418" y="-101721"/>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1" name="Google Shape;591;p15"/>
          <p:cNvSpPr/>
          <p:nvPr/>
        </p:nvSpPr>
        <p:spPr>
          <a:xfrm flipH="1">
            <a:off x="361856" y="-101721"/>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2" name="Google Shape;592;p15"/>
          <p:cNvSpPr/>
          <p:nvPr/>
        </p:nvSpPr>
        <p:spPr>
          <a:xfrm flipH="1">
            <a:off x="508243" y="-101721"/>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93" name="Google Shape;593;p15"/>
          <p:cNvGrpSpPr/>
          <p:nvPr/>
        </p:nvGrpSpPr>
        <p:grpSpPr>
          <a:xfrm flipH="1">
            <a:off x="10839525" y="126128"/>
            <a:ext cx="1778527" cy="593213"/>
            <a:chOff x="1908650" y="3874300"/>
            <a:chExt cx="648750" cy="216375"/>
          </a:xfrm>
        </p:grpSpPr>
        <p:sp>
          <p:nvSpPr>
            <p:cNvPr id="594" name="Google Shape;594;p15"/>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5"/>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5"/>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5"/>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5"/>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5"/>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5"/>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5"/>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5"/>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5"/>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5"/>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5"/>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6" name="Google Shape;606;p15"/>
          <p:cNvSpPr/>
          <p:nvPr/>
        </p:nvSpPr>
        <p:spPr>
          <a:xfrm flipH="1">
            <a:off x="370674" y="5946383"/>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034928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07"/>
        <p:cNvGrpSpPr/>
        <p:nvPr/>
      </p:nvGrpSpPr>
      <p:grpSpPr>
        <a:xfrm>
          <a:off x="0" y="0"/>
          <a:ext cx="0" cy="0"/>
          <a:chOff x="0" y="0"/>
          <a:chExt cx="0" cy="0"/>
        </a:xfrm>
      </p:grpSpPr>
      <p:sp>
        <p:nvSpPr>
          <p:cNvPr id="608" name="Google Shape;608;p16"/>
          <p:cNvSpPr/>
          <p:nvPr/>
        </p:nvSpPr>
        <p:spPr>
          <a:xfrm rot="5400000">
            <a:off x="-841336" y="1087733"/>
            <a:ext cx="2587600" cy="1844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9" name="Google Shape;609;p16"/>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610" name="Google Shape;610;p16"/>
          <p:cNvSpPr/>
          <p:nvPr/>
        </p:nvSpPr>
        <p:spPr>
          <a:xfrm rot="-5400000">
            <a:off x="11277151" y="-291383"/>
            <a:ext cx="1317600" cy="1317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1" name="Google Shape;611;p16"/>
          <p:cNvGrpSpPr/>
          <p:nvPr/>
        </p:nvGrpSpPr>
        <p:grpSpPr>
          <a:xfrm>
            <a:off x="-169733" y="224300"/>
            <a:ext cx="1244400" cy="1244400"/>
            <a:chOff x="-763875" y="1722750"/>
            <a:chExt cx="933300" cy="933300"/>
          </a:xfrm>
        </p:grpSpPr>
        <p:sp>
          <p:nvSpPr>
            <p:cNvPr id="612" name="Google Shape;612;p16"/>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6"/>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6"/>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6"/>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6" name="Google Shape;616;p16"/>
          <p:cNvGrpSpPr/>
          <p:nvPr/>
        </p:nvGrpSpPr>
        <p:grpSpPr>
          <a:xfrm>
            <a:off x="11462088" y="4851357"/>
            <a:ext cx="2201427" cy="2202216"/>
            <a:chOff x="1425475" y="2707650"/>
            <a:chExt cx="766300" cy="766575"/>
          </a:xfrm>
        </p:grpSpPr>
        <p:sp>
          <p:nvSpPr>
            <p:cNvPr id="617" name="Google Shape;617;p1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2" name="Google Shape;632;p16"/>
          <p:cNvSpPr/>
          <p:nvPr/>
        </p:nvSpPr>
        <p:spPr>
          <a:xfrm rot="10800000">
            <a:off x="11522664" y="5887516"/>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3" name="Google Shape;633;p16"/>
          <p:cNvSpPr/>
          <p:nvPr/>
        </p:nvSpPr>
        <p:spPr>
          <a:xfrm rot="10800000">
            <a:off x="11958168" y="4753366"/>
            <a:ext cx="691955" cy="218199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4" name="Google Shape;634;p16"/>
          <p:cNvSpPr/>
          <p:nvPr/>
        </p:nvSpPr>
        <p:spPr>
          <a:xfrm rot="10800000">
            <a:off x="12112018" y="6070813"/>
            <a:ext cx="274167" cy="86455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5" name="Google Shape;635;p16"/>
          <p:cNvSpPr/>
          <p:nvPr/>
        </p:nvSpPr>
        <p:spPr>
          <a:xfrm rot="-5400000">
            <a:off x="11269898" y="6416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6" name="Google Shape;636;p16"/>
          <p:cNvSpPr/>
          <p:nvPr/>
        </p:nvSpPr>
        <p:spPr>
          <a:xfrm rot="10800000">
            <a:off x="-864433" y="5498756"/>
            <a:ext cx="2190000" cy="21900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7" name="Google Shape;637;p16"/>
          <p:cNvSpPr/>
          <p:nvPr/>
        </p:nvSpPr>
        <p:spPr>
          <a:xfrm rot="10800000">
            <a:off x="162232" y="6133667"/>
            <a:ext cx="1316000" cy="1316000"/>
          </a:xfrm>
          <a:prstGeom prst="ellips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38" name="Google Shape;638;p16"/>
          <p:cNvGrpSpPr/>
          <p:nvPr/>
        </p:nvGrpSpPr>
        <p:grpSpPr>
          <a:xfrm>
            <a:off x="496843" y="5184512"/>
            <a:ext cx="788401" cy="2051817"/>
            <a:chOff x="3457750" y="2714825"/>
            <a:chExt cx="373650" cy="972425"/>
          </a:xfrm>
        </p:grpSpPr>
        <p:sp>
          <p:nvSpPr>
            <p:cNvPr id="639" name="Google Shape;639;p16"/>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16"/>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6"/>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6"/>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15940321"/>
      </p:ext>
    </p:extLst>
  </p:cSld>
  <p:clrMapOvr>
    <a:masterClrMapping/>
  </p:clrMapOvr>
  <p:extLst>
    <p:ext uri="{DCECCB84-F9BA-43D5-87BE-67443E8EF086}">
      <p15:sldGuideLst xmlns:p15="http://schemas.microsoft.com/office/powerpoint/2012/main">
        <p15:guide id="1" pos="607">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643"/>
        <p:cNvGrpSpPr/>
        <p:nvPr/>
      </p:nvGrpSpPr>
      <p:grpSpPr>
        <a:xfrm>
          <a:off x="0" y="0"/>
          <a:ext cx="0" cy="0"/>
          <a:chOff x="0" y="0"/>
          <a:chExt cx="0" cy="0"/>
        </a:xfrm>
      </p:grpSpPr>
      <p:sp>
        <p:nvSpPr>
          <p:cNvPr id="644" name="Google Shape;644;p17"/>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645" name="Google Shape;645;p17"/>
          <p:cNvSpPr/>
          <p:nvPr/>
        </p:nvSpPr>
        <p:spPr>
          <a:xfrm rot="5400000">
            <a:off x="-929969" y="1087733"/>
            <a:ext cx="2587600" cy="1844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6" name="Google Shape;646;p17"/>
          <p:cNvSpPr/>
          <p:nvPr/>
        </p:nvSpPr>
        <p:spPr>
          <a:xfrm rot="-5400000">
            <a:off x="11277151" y="-291383"/>
            <a:ext cx="1317600" cy="1317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47" name="Google Shape;647;p17"/>
          <p:cNvGrpSpPr/>
          <p:nvPr/>
        </p:nvGrpSpPr>
        <p:grpSpPr>
          <a:xfrm>
            <a:off x="-258355" y="233067"/>
            <a:ext cx="1244400" cy="1244400"/>
            <a:chOff x="-763875" y="1722750"/>
            <a:chExt cx="933300" cy="933300"/>
          </a:xfrm>
        </p:grpSpPr>
        <p:sp>
          <p:nvSpPr>
            <p:cNvPr id="648" name="Google Shape;648;p17"/>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7"/>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7"/>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7"/>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2" name="Google Shape;652;p17"/>
          <p:cNvGrpSpPr/>
          <p:nvPr/>
        </p:nvGrpSpPr>
        <p:grpSpPr>
          <a:xfrm flipH="1">
            <a:off x="-697791" y="5324213"/>
            <a:ext cx="2010465" cy="2011187"/>
            <a:chOff x="1425475" y="2707650"/>
            <a:chExt cx="766300" cy="766575"/>
          </a:xfrm>
        </p:grpSpPr>
        <p:sp>
          <p:nvSpPr>
            <p:cNvPr id="653" name="Google Shape;653;p17"/>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7"/>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7"/>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7"/>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7"/>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7"/>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7"/>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7"/>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7"/>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7"/>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7"/>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7"/>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17"/>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7"/>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7"/>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8" name="Google Shape;668;p17"/>
          <p:cNvSpPr/>
          <p:nvPr/>
        </p:nvSpPr>
        <p:spPr>
          <a:xfrm rot="10800000" flipH="1">
            <a:off x="953878" y="6270463"/>
            <a:ext cx="303463" cy="95693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9" name="Google Shape;669;p17"/>
          <p:cNvSpPr/>
          <p:nvPr/>
        </p:nvSpPr>
        <p:spPr>
          <a:xfrm rot="10800000" flipH="1">
            <a:off x="227687" y="5234665"/>
            <a:ext cx="631933" cy="199273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0" name="Google Shape;670;p17"/>
          <p:cNvSpPr/>
          <p:nvPr/>
        </p:nvSpPr>
        <p:spPr>
          <a:xfrm rot="10800000" flipH="1">
            <a:off x="468731" y="6437876"/>
            <a:ext cx="250372" cy="78952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1" name="Google Shape;671;p17"/>
          <p:cNvSpPr/>
          <p:nvPr/>
        </p:nvSpPr>
        <p:spPr>
          <a:xfrm rot="-5400000">
            <a:off x="11269898" y="6416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2" name="Google Shape;672;p17"/>
          <p:cNvSpPr/>
          <p:nvPr/>
        </p:nvSpPr>
        <p:spPr>
          <a:xfrm rot="10800000" flipH="1">
            <a:off x="11362835" y="5587397"/>
            <a:ext cx="1748000" cy="17480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3" name="Google Shape;673;p17"/>
          <p:cNvSpPr/>
          <p:nvPr/>
        </p:nvSpPr>
        <p:spPr>
          <a:xfrm rot="10800000" flipH="1">
            <a:off x="11240969" y="6094144"/>
            <a:ext cx="1050400" cy="1050400"/>
          </a:xfrm>
          <a:prstGeom prst="ellips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4" name="Google Shape;674;p17"/>
          <p:cNvGrpSpPr/>
          <p:nvPr/>
        </p:nvGrpSpPr>
        <p:grpSpPr>
          <a:xfrm flipH="1">
            <a:off x="11395181" y="5336218"/>
            <a:ext cx="629327" cy="1637823"/>
            <a:chOff x="3457750" y="2714825"/>
            <a:chExt cx="373650" cy="972425"/>
          </a:xfrm>
        </p:grpSpPr>
        <p:sp>
          <p:nvSpPr>
            <p:cNvPr id="675" name="Google Shape;675;p17"/>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7"/>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7"/>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7"/>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41634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679"/>
        <p:cNvGrpSpPr/>
        <p:nvPr/>
      </p:nvGrpSpPr>
      <p:grpSpPr>
        <a:xfrm>
          <a:off x="0" y="0"/>
          <a:ext cx="0" cy="0"/>
          <a:chOff x="0" y="0"/>
          <a:chExt cx="0" cy="0"/>
        </a:xfrm>
      </p:grpSpPr>
      <p:sp>
        <p:nvSpPr>
          <p:cNvPr id="680" name="Google Shape;680;p18"/>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681" name="Google Shape;681;p18"/>
          <p:cNvSpPr/>
          <p:nvPr/>
        </p:nvSpPr>
        <p:spPr>
          <a:xfrm flipH="1">
            <a:off x="-374196" y="5578400"/>
            <a:ext cx="1729600" cy="1729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82" name="Google Shape;682;p18"/>
          <p:cNvGrpSpPr/>
          <p:nvPr/>
        </p:nvGrpSpPr>
        <p:grpSpPr>
          <a:xfrm flipH="1">
            <a:off x="-374194" y="-359764"/>
            <a:ext cx="1820524" cy="1821280"/>
            <a:chOff x="1425475" y="2707650"/>
            <a:chExt cx="766300" cy="766575"/>
          </a:xfrm>
        </p:grpSpPr>
        <p:sp>
          <p:nvSpPr>
            <p:cNvPr id="683" name="Google Shape;683;p18"/>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8"/>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8"/>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8"/>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8"/>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8"/>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8"/>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8"/>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8"/>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8"/>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8"/>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8"/>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8"/>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8"/>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8"/>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8" name="Google Shape;698;p18"/>
          <p:cNvSpPr/>
          <p:nvPr/>
        </p:nvSpPr>
        <p:spPr>
          <a:xfrm flipH="1">
            <a:off x="698294" y="-6053"/>
            <a:ext cx="274809" cy="86658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9" name="Google Shape;699;p18"/>
          <p:cNvSpPr/>
          <p:nvPr/>
        </p:nvSpPr>
        <p:spPr>
          <a:xfrm flipH="1">
            <a:off x="1089505" y="-6052"/>
            <a:ext cx="572199" cy="180447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0" name="Google Shape;700;p18"/>
          <p:cNvSpPr/>
          <p:nvPr/>
        </p:nvSpPr>
        <p:spPr>
          <a:xfrm flipH="1">
            <a:off x="1262274" y="-6053"/>
            <a:ext cx="226685" cy="71482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1" name="Google Shape;701;p18"/>
          <p:cNvSpPr/>
          <p:nvPr/>
        </p:nvSpPr>
        <p:spPr>
          <a:xfrm flipH="1">
            <a:off x="841049" y="5578421"/>
            <a:ext cx="716881" cy="697801"/>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02" name="Google Shape;702;p18"/>
          <p:cNvGrpSpPr/>
          <p:nvPr/>
        </p:nvGrpSpPr>
        <p:grpSpPr>
          <a:xfrm flipH="1">
            <a:off x="10056107" y="5862067"/>
            <a:ext cx="1869092" cy="623391"/>
            <a:chOff x="1908650" y="3874300"/>
            <a:chExt cx="648750" cy="216375"/>
          </a:xfrm>
        </p:grpSpPr>
        <p:sp>
          <p:nvSpPr>
            <p:cNvPr id="703" name="Google Shape;703;p1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1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1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15" name="Google Shape;715;p18"/>
          <p:cNvSpPr/>
          <p:nvPr/>
        </p:nvSpPr>
        <p:spPr>
          <a:xfrm>
            <a:off x="10620965" y="-532789"/>
            <a:ext cx="2190000" cy="2190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6" name="Google Shape;716;p18"/>
          <p:cNvSpPr/>
          <p:nvPr/>
        </p:nvSpPr>
        <p:spPr>
          <a:xfrm>
            <a:off x="10468300" y="-293701"/>
            <a:ext cx="1316000" cy="13160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17" name="Google Shape;717;p18"/>
          <p:cNvGrpSpPr/>
          <p:nvPr/>
        </p:nvGrpSpPr>
        <p:grpSpPr>
          <a:xfrm rot="10800000">
            <a:off x="10661290" y="-80360"/>
            <a:ext cx="788401" cy="2051817"/>
            <a:chOff x="3457750" y="2714825"/>
            <a:chExt cx="373650" cy="972425"/>
          </a:xfrm>
        </p:grpSpPr>
        <p:sp>
          <p:nvSpPr>
            <p:cNvPr id="718" name="Google Shape;718;p18"/>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8"/>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18"/>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8"/>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126672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22"/>
        <p:cNvGrpSpPr/>
        <p:nvPr/>
      </p:nvGrpSpPr>
      <p:grpSpPr>
        <a:xfrm>
          <a:off x="0" y="0"/>
          <a:ext cx="0" cy="0"/>
          <a:chOff x="0" y="0"/>
          <a:chExt cx="0" cy="0"/>
        </a:xfrm>
      </p:grpSpPr>
      <p:sp>
        <p:nvSpPr>
          <p:cNvPr id="723" name="Google Shape;723;p19"/>
          <p:cNvSpPr txBox="1">
            <a:spLocks noGrp="1"/>
          </p:cNvSpPr>
          <p:nvPr>
            <p:ph type="subTitle" idx="1"/>
          </p:nvPr>
        </p:nvSpPr>
        <p:spPr>
          <a:xfrm>
            <a:off x="2988267" y="3628311"/>
            <a:ext cx="6215600" cy="101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700"/>
              <a:buNone/>
              <a:defRPr sz="2267"/>
            </a:lvl1pPr>
            <a:lvl2pPr lvl="1" algn="ctr" rtl="0">
              <a:lnSpc>
                <a:spcPct val="100000"/>
              </a:lnSpc>
              <a:spcBef>
                <a:spcPts val="0"/>
              </a:spcBef>
              <a:spcAft>
                <a:spcPts val="0"/>
              </a:spcAft>
              <a:buSzPts val="1700"/>
              <a:buNone/>
              <a:defRPr sz="2267"/>
            </a:lvl2pPr>
            <a:lvl3pPr lvl="2" algn="ctr" rtl="0">
              <a:lnSpc>
                <a:spcPct val="100000"/>
              </a:lnSpc>
              <a:spcBef>
                <a:spcPts val="2133"/>
              </a:spcBef>
              <a:spcAft>
                <a:spcPts val="0"/>
              </a:spcAft>
              <a:buSzPts val="1700"/>
              <a:buNone/>
              <a:defRPr sz="2267"/>
            </a:lvl3pPr>
            <a:lvl4pPr lvl="3" algn="ctr" rtl="0">
              <a:lnSpc>
                <a:spcPct val="100000"/>
              </a:lnSpc>
              <a:spcBef>
                <a:spcPts val="2133"/>
              </a:spcBef>
              <a:spcAft>
                <a:spcPts val="0"/>
              </a:spcAft>
              <a:buSzPts val="1700"/>
              <a:buNone/>
              <a:defRPr sz="2267"/>
            </a:lvl4pPr>
            <a:lvl5pPr lvl="4" algn="ctr" rtl="0">
              <a:lnSpc>
                <a:spcPct val="100000"/>
              </a:lnSpc>
              <a:spcBef>
                <a:spcPts val="2133"/>
              </a:spcBef>
              <a:spcAft>
                <a:spcPts val="0"/>
              </a:spcAft>
              <a:buSzPts val="1700"/>
              <a:buNone/>
              <a:defRPr sz="2267"/>
            </a:lvl5pPr>
            <a:lvl6pPr lvl="5" algn="ctr" rtl="0">
              <a:lnSpc>
                <a:spcPct val="100000"/>
              </a:lnSpc>
              <a:spcBef>
                <a:spcPts val="2133"/>
              </a:spcBef>
              <a:spcAft>
                <a:spcPts val="0"/>
              </a:spcAft>
              <a:buSzPts val="1700"/>
              <a:buNone/>
              <a:defRPr sz="2267"/>
            </a:lvl6pPr>
            <a:lvl7pPr lvl="6" algn="ctr" rtl="0">
              <a:lnSpc>
                <a:spcPct val="100000"/>
              </a:lnSpc>
              <a:spcBef>
                <a:spcPts val="2133"/>
              </a:spcBef>
              <a:spcAft>
                <a:spcPts val="0"/>
              </a:spcAft>
              <a:buSzPts val="1700"/>
              <a:buNone/>
              <a:defRPr sz="2267"/>
            </a:lvl7pPr>
            <a:lvl8pPr lvl="7" algn="ctr" rtl="0">
              <a:lnSpc>
                <a:spcPct val="100000"/>
              </a:lnSpc>
              <a:spcBef>
                <a:spcPts val="2133"/>
              </a:spcBef>
              <a:spcAft>
                <a:spcPts val="0"/>
              </a:spcAft>
              <a:buSzPts val="1700"/>
              <a:buNone/>
              <a:defRPr sz="2267"/>
            </a:lvl8pPr>
            <a:lvl9pPr lvl="8" algn="ctr" rtl="0">
              <a:lnSpc>
                <a:spcPct val="100000"/>
              </a:lnSpc>
              <a:spcBef>
                <a:spcPts val="2133"/>
              </a:spcBef>
              <a:spcAft>
                <a:spcPts val="2133"/>
              </a:spcAft>
              <a:buSzPts val="1700"/>
              <a:buNone/>
              <a:defRPr sz="2267"/>
            </a:lvl9pPr>
          </a:lstStyle>
          <a:p>
            <a:endParaRPr/>
          </a:p>
        </p:txBody>
      </p:sp>
      <p:sp>
        <p:nvSpPr>
          <p:cNvPr id="724" name="Google Shape;724;p19"/>
          <p:cNvSpPr txBox="1">
            <a:spLocks noGrp="1"/>
          </p:cNvSpPr>
          <p:nvPr>
            <p:ph type="title"/>
          </p:nvPr>
        </p:nvSpPr>
        <p:spPr>
          <a:xfrm>
            <a:off x="2988200" y="1892877"/>
            <a:ext cx="6215600" cy="175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Fredoka One"/>
              <a:buNone/>
              <a:defRPr sz="120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725" name="Google Shape;725;p19"/>
          <p:cNvSpPr/>
          <p:nvPr/>
        </p:nvSpPr>
        <p:spPr>
          <a:xfrm rot="-4733592">
            <a:off x="9221128" y="629909"/>
            <a:ext cx="719224" cy="1068487"/>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6" name="Google Shape;726;p19"/>
          <p:cNvSpPr/>
          <p:nvPr/>
        </p:nvSpPr>
        <p:spPr>
          <a:xfrm rot="5400000" flipH="1">
            <a:off x="-572119" y="-1517535"/>
            <a:ext cx="4015600" cy="4015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7" name="Google Shape;727;p19"/>
          <p:cNvSpPr/>
          <p:nvPr/>
        </p:nvSpPr>
        <p:spPr>
          <a:xfrm rot="5400000" flipH="1">
            <a:off x="9446193" y="4724087"/>
            <a:ext cx="2944800" cy="294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8" name="Google Shape;728;p19"/>
          <p:cNvSpPr/>
          <p:nvPr/>
        </p:nvSpPr>
        <p:spPr>
          <a:xfrm rot="10800000" flipH="1">
            <a:off x="290523" y="3983245"/>
            <a:ext cx="923605" cy="291259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29" name="Google Shape;729;p19"/>
          <p:cNvGrpSpPr/>
          <p:nvPr/>
        </p:nvGrpSpPr>
        <p:grpSpPr>
          <a:xfrm rot="-5400000">
            <a:off x="199233" y="-954206"/>
            <a:ext cx="1869089" cy="1869089"/>
            <a:chOff x="-763875" y="1722750"/>
            <a:chExt cx="933300" cy="933300"/>
          </a:xfrm>
        </p:grpSpPr>
        <p:sp>
          <p:nvSpPr>
            <p:cNvPr id="730" name="Google Shape;730;p19"/>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9"/>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9"/>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9"/>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34" name="Google Shape;734;p19"/>
          <p:cNvSpPr/>
          <p:nvPr/>
        </p:nvSpPr>
        <p:spPr>
          <a:xfrm rot="10800000" flipH="1">
            <a:off x="822129" y="4930257"/>
            <a:ext cx="623288" cy="196557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5" name="Google Shape;735;p19"/>
          <p:cNvSpPr/>
          <p:nvPr/>
        </p:nvSpPr>
        <p:spPr>
          <a:xfrm rot="5400000" flipH="1">
            <a:off x="677893" y="1194378"/>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36" name="Google Shape;736;p19"/>
          <p:cNvGrpSpPr/>
          <p:nvPr/>
        </p:nvGrpSpPr>
        <p:grpSpPr>
          <a:xfrm flipH="1">
            <a:off x="10355882" y="5830001"/>
            <a:ext cx="1869092" cy="623391"/>
            <a:chOff x="1908650" y="3874300"/>
            <a:chExt cx="648750" cy="216375"/>
          </a:xfrm>
        </p:grpSpPr>
        <p:sp>
          <p:nvSpPr>
            <p:cNvPr id="737" name="Google Shape;737;p19"/>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9"/>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9"/>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9"/>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9"/>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9"/>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9"/>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9"/>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9"/>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9"/>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9"/>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9"/>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9" name="Google Shape;749;p19"/>
          <p:cNvSpPr/>
          <p:nvPr/>
        </p:nvSpPr>
        <p:spPr>
          <a:xfrm rot="5400000" flipH="1">
            <a:off x="11274715" y="53394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0" name="Google Shape;750;p19"/>
          <p:cNvSpPr/>
          <p:nvPr/>
        </p:nvSpPr>
        <p:spPr>
          <a:xfrm rot="10800000" flipH="1">
            <a:off x="912005" y="5497173"/>
            <a:ext cx="443547" cy="1398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1" name="Google Shape;751;p19"/>
          <p:cNvSpPr/>
          <p:nvPr/>
        </p:nvSpPr>
        <p:spPr>
          <a:xfrm rot="5400000" flipH="1">
            <a:off x="10902849" y="53394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52" name="Google Shape;752;p19"/>
          <p:cNvGrpSpPr/>
          <p:nvPr/>
        </p:nvGrpSpPr>
        <p:grpSpPr>
          <a:xfrm>
            <a:off x="10688896" y="-383880"/>
            <a:ext cx="1897869" cy="1898755"/>
            <a:chOff x="1425475" y="2707650"/>
            <a:chExt cx="766300" cy="766575"/>
          </a:xfrm>
        </p:grpSpPr>
        <p:sp>
          <p:nvSpPr>
            <p:cNvPr id="753" name="Google Shape;753;p19"/>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9"/>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9"/>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9"/>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9"/>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9"/>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9"/>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9"/>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9"/>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9"/>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9"/>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9"/>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9"/>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19"/>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19"/>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8" name="Google Shape;768;p19"/>
          <p:cNvSpPr/>
          <p:nvPr/>
        </p:nvSpPr>
        <p:spPr>
          <a:xfrm>
            <a:off x="11267103" y="-36891"/>
            <a:ext cx="286492" cy="90342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9" name="Google Shape;769;p19"/>
          <p:cNvSpPr/>
          <p:nvPr/>
        </p:nvSpPr>
        <p:spPr>
          <a:xfrm rot="-5400000">
            <a:off x="627631" y="5825768"/>
            <a:ext cx="582916" cy="18381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0" name="Google Shape;770;p19"/>
          <p:cNvSpPr/>
          <p:nvPr/>
        </p:nvSpPr>
        <p:spPr>
          <a:xfrm>
            <a:off x="10549211" y="-36891"/>
            <a:ext cx="596564" cy="18811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1" name="Google Shape;771;p19"/>
          <p:cNvSpPr/>
          <p:nvPr/>
        </p:nvSpPr>
        <p:spPr>
          <a:xfrm>
            <a:off x="10729303" y="-36891"/>
            <a:ext cx="236332" cy="745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72" name="Google Shape;772;p19"/>
          <p:cNvGrpSpPr/>
          <p:nvPr/>
        </p:nvGrpSpPr>
        <p:grpSpPr>
          <a:xfrm rot="6299981" flipH="1">
            <a:off x="1752801" y="4848330"/>
            <a:ext cx="1016172" cy="1233773"/>
            <a:chOff x="5270675" y="1740975"/>
            <a:chExt cx="288250" cy="349975"/>
          </a:xfrm>
        </p:grpSpPr>
        <p:sp>
          <p:nvSpPr>
            <p:cNvPr id="773" name="Google Shape;773;p19"/>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19"/>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19"/>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19"/>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9"/>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9"/>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9"/>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9"/>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9"/>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9"/>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9"/>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313666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84"/>
        <p:cNvGrpSpPr/>
        <p:nvPr/>
      </p:nvGrpSpPr>
      <p:grpSpPr>
        <a:xfrm>
          <a:off x="0" y="0"/>
          <a:ext cx="0" cy="0"/>
          <a:chOff x="0" y="0"/>
          <a:chExt cx="0" cy="0"/>
        </a:xfrm>
      </p:grpSpPr>
      <p:sp>
        <p:nvSpPr>
          <p:cNvPr id="785" name="Google Shape;785;p20"/>
          <p:cNvSpPr txBox="1">
            <a:spLocks noGrp="1"/>
          </p:cNvSpPr>
          <p:nvPr>
            <p:ph type="subTitle" idx="1"/>
          </p:nvPr>
        </p:nvSpPr>
        <p:spPr>
          <a:xfrm>
            <a:off x="6103167" y="3532305"/>
            <a:ext cx="5138000" cy="1262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2133"/>
              </a:spcBef>
              <a:spcAft>
                <a:spcPts val="0"/>
              </a:spcAft>
              <a:buClr>
                <a:srgbClr val="999999"/>
              </a:buClr>
              <a:buSzPts val="800"/>
              <a:buFont typeface="Open Sans"/>
              <a:buChar char="■"/>
              <a:defRPr/>
            </a:lvl3pPr>
            <a:lvl4pPr lvl="3" algn="ctr" rtl="0">
              <a:lnSpc>
                <a:spcPct val="100000"/>
              </a:lnSpc>
              <a:spcBef>
                <a:spcPts val="2133"/>
              </a:spcBef>
              <a:spcAft>
                <a:spcPts val="0"/>
              </a:spcAft>
              <a:buClr>
                <a:srgbClr val="999999"/>
              </a:buClr>
              <a:buSzPts val="800"/>
              <a:buFont typeface="Open Sans"/>
              <a:buChar char="●"/>
              <a:defRPr/>
            </a:lvl4pPr>
            <a:lvl5pPr lvl="4" algn="ctr" rtl="0">
              <a:lnSpc>
                <a:spcPct val="100000"/>
              </a:lnSpc>
              <a:spcBef>
                <a:spcPts val="2133"/>
              </a:spcBef>
              <a:spcAft>
                <a:spcPts val="0"/>
              </a:spcAft>
              <a:buClr>
                <a:srgbClr val="999999"/>
              </a:buClr>
              <a:buSzPts val="1200"/>
              <a:buFont typeface="Open Sans"/>
              <a:buChar char="○"/>
              <a:defRPr/>
            </a:lvl5pPr>
            <a:lvl6pPr lvl="5" algn="ctr" rtl="0">
              <a:lnSpc>
                <a:spcPct val="100000"/>
              </a:lnSpc>
              <a:spcBef>
                <a:spcPts val="2133"/>
              </a:spcBef>
              <a:spcAft>
                <a:spcPts val="0"/>
              </a:spcAft>
              <a:buClr>
                <a:srgbClr val="999999"/>
              </a:buClr>
              <a:buSzPts val="1200"/>
              <a:buFont typeface="Open Sans"/>
              <a:buChar char="■"/>
              <a:defRPr/>
            </a:lvl6pPr>
            <a:lvl7pPr lvl="6" algn="ctr" rtl="0">
              <a:lnSpc>
                <a:spcPct val="100000"/>
              </a:lnSpc>
              <a:spcBef>
                <a:spcPts val="2133"/>
              </a:spcBef>
              <a:spcAft>
                <a:spcPts val="0"/>
              </a:spcAft>
              <a:buClr>
                <a:srgbClr val="999999"/>
              </a:buClr>
              <a:buSzPts val="700"/>
              <a:buFont typeface="Open Sans"/>
              <a:buChar char="●"/>
              <a:defRPr/>
            </a:lvl7pPr>
            <a:lvl8pPr lvl="7" algn="ctr" rtl="0">
              <a:lnSpc>
                <a:spcPct val="100000"/>
              </a:lnSpc>
              <a:spcBef>
                <a:spcPts val="2133"/>
              </a:spcBef>
              <a:spcAft>
                <a:spcPts val="0"/>
              </a:spcAft>
              <a:buClr>
                <a:srgbClr val="999999"/>
              </a:buClr>
              <a:buSzPts val="700"/>
              <a:buFont typeface="Open Sans"/>
              <a:buChar char="○"/>
              <a:defRPr/>
            </a:lvl8pPr>
            <a:lvl9pPr lvl="8" algn="ctr" rtl="0">
              <a:lnSpc>
                <a:spcPct val="100000"/>
              </a:lnSpc>
              <a:spcBef>
                <a:spcPts val="2133"/>
              </a:spcBef>
              <a:spcAft>
                <a:spcPts val="2133"/>
              </a:spcAft>
              <a:buClr>
                <a:srgbClr val="999999"/>
              </a:buClr>
              <a:buSzPts val="600"/>
              <a:buFont typeface="Open Sans"/>
              <a:buChar char="■"/>
              <a:defRPr/>
            </a:lvl9pPr>
          </a:lstStyle>
          <a:p>
            <a:endParaRPr/>
          </a:p>
        </p:txBody>
      </p:sp>
      <p:sp>
        <p:nvSpPr>
          <p:cNvPr id="786" name="Google Shape;786;p20"/>
          <p:cNvSpPr txBox="1">
            <a:spLocks noGrp="1"/>
          </p:cNvSpPr>
          <p:nvPr>
            <p:ph type="title"/>
          </p:nvPr>
        </p:nvSpPr>
        <p:spPr>
          <a:xfrm>
            <a:off x="6096000" y="2762024"/>
            <a:ext cx="5138000" cy="63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787" name="Google Shape;787;p20"/>
          <p:cNvSpPr/>
          <p:nvPr/>
        </p:nvSpPr>
        <p:spPr>
          <a:xfrm rot="10800000">
            <a:off x="-428416" y="6259167"/>
            <a:ext cx="2587600" cy="16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8" name="Google Shape;788;p20"/>
          <p:cNvSpPr/>
          <p:nvPr/>
        </p:nvSpPr>
        <p:spPr>
          <a:xfrm>
            <a:off x="11202300" y="5719300"/>
            <a:ext cx="1542400" cy="15424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89" name="Google Shape;789;p20"/>
          <p:cNvGrpSpPr/>
          <p:nvPr/>
        </p:nvGrpSpPr>
        <p:grpSpPr>
          <a:xfrm>
            <a:off x="-632596" y="5720700"/>
            <a:ext cx="1244400" cy="1244400"/>
            <a:chOff x="-763875" y="1722750"/>
            <a:chExt cx="933300" cy="933300"/>
          </a:xfrm>
        </p:grpSpPr>
        <p:sp>
          <p:nvSpPr>
            <p:cNvPr id="790" name="Google Shape;790;p20"/>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20"/>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20"/>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0"/>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4" name="Google Shape;794;p20"/>
          <p:cNvGrpSpPr/>
          <p:nvPr/>
        </p:nvGrpSpPr>
        <p:grpSpPr>
          <a:xfrm>
            <a:off x="11525388" y="-403687"/>
            <a:ext cx="1542408" cy="1543064"/>
            <a:chOff x="1425475" y="2707650"/>
            <a:chExt cx="766300" cy="766575"/>
          </a:xfrm>
        </p:grpSpPr>
        <p:sp>
          <p:nvSpPr>
            <p:cNvPr id="795" name="Google Shape;795;p20"/>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20"/>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20"/>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20"/>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20"/>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20"/>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20"/>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20"/>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20"/>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20"/>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20"/>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20"/>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20"/>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20"/>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20"/>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10" name="Google Shape;810;p20"/>
          <p:cNvSpPr/>
          <p:nvPr/>
        </p:nvSpPr>
        <p:spPr>
          <a:xfrm>
            <a:off x="11926403" y="-103988"/>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1" name="Google Shape;811;p20"/>
          <p:cNvSpPr/>
          <p:nvPr/>
        </p:nvSpPr>
        <p:spPr>
          <a:xfrm>
            <a:off x="11342984" y="-103987"/>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2" name="Google Shape;812;p20"/>
          <p:cNvSpPr/>
          <p:nvPr/>
        </p:nvSpPr>
        <p:spPr>
          <a:xfrm>
            <a:off x="11489341" y="-103987"/>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13" name="Google Shape;813;p20"/>
          <p:cNvGrpSpPr/>
          <p:nvPr/>
        </p:nvGrpSpPr>
        <p:grpSpPr>
          <a:xfrm>
            <a:off x="-428399" y="123862"/>
            <a:ext cx="1778527" cy="593213"/>
            <a:chOff x="1908650" y="3874300"/>
            <a:chExt cx="648750" cy="216375"/>
          </a:xfrm>
        </p:grpSpPr>
        <p:sp>
          <p:nvSpPr>
            <p:cNvPr id="814" name="Google Shape;814;p20"/>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20"/>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20"/>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20"/>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20"/>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20"/>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20"/>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20"/>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20"/>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20"/>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20"/>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20"/>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26" name="Google Shape;826;p20"/>
          <p:cNvSpPr/>
          <p:nvPr/>
        </p:nvSpPr>
        <p:spPr>
          <a:xfrm>
            <a:off x="11135238" y="5771916"/>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952570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827"/>
        <p:cNvGrpSpPr/>
        <p:nvPr/>
      </p:nvGrpSpPr>
      <p:grpSpPr>
        <a:xfrm>
          <a:off x="0" y="0"/>
          <a:ext cx="0" cy="0"/>
          <a:chOff x="0" y="0"/>
          <a:chExt cx="0" cy="0"/>
        </a:xfrm>
      </p:grpSpPr>
      <p:sp>
        <p:nvSpPr>
          <p:cNvPr id="828" name="Google Shape;828;p21"/>
          <p:cNvSpPr txBox="1">
            <a:spLocks noGrp="1"/>
          </p:cNvSpPr>
          <p:nvPr>
            <p:ph type="body" idx="1"/>
          </p:nvPr>
        </p:nvSpPr>
        <p:spPr>
          <a:xfrm>
            <a:off x="960000" y="2879600"/>
            <a:ext cx="5012000" cy="3180000"/>
          </a:xfrm>
          <a:prstGeom prst="rect">
            <a:avLst/>
          </a:prstGeom>
        </p:spPr>
        <p:txBody>
          <a:bodyPr spcFirstLastPara="1" wrap="square" lIns="91425" tIns="91425" rIns="91425" bIns="91425" anchor="t" anchorCtr="0">
            <a:noAutofit/>
          </a:bodyPr>
          <a:lstStyle>
            <a:lvl1pPr marL="609585" lvl="0" indent="-431789" rtl="0">
              <a:lnSpc>
                <a:spcPct val="115000"/>
              </a:lnSpc>
              <a:spcBef>
                <a:spcPts val="0"/>
              </a:spcBef>
              <a:spcAft>
                <a:spcPts val="0"/>
              </a:spcAft>
              <a:buClr>
                <a:schemeClr val="accent4"/>
              </a:buClr>
              <a:buSzPts val="1500"/>
              <a:buChar char="●"/>
              <a:defRPr>
                <a:solidFill>
                  <a:schemeClr val="accent1"/>
                </a:solidFill>
              </a:defRPr>
            </a:lvl1pPr>
            <a:lvl2pPr marL="1219170" lvl="1" indent="-431789" rtl="0">
              <a:lnSpc>
                <a:spcPct val="115000"/>
              </a:lnSpc>
              <a:spcBef>
                <a:spcPts val="533"/>
              </a:spcBef>
              <a:spcAft>
                <a:spcPts val="0"/>
              </a:spcAft>
              <a:buClr>
                <a:schemeClr val="accent1"/>
              </a:buClr>
              <a:buSzPts val="1500"/>
              <a:buChar char="○"/>
              <a:defRPr>
                <a:solidFill>
                  <a:schemeClr val="accent1"/>
                </a:solidFill>
              </a:defRPr>
            </a:lvl2pPr>
            <a:lvl3pPr marL="1828754" lvl="2" indent="-431789" rtl="0">
              <a:lnSpc>
                <a:spcPct val="115000"/>
              </a:lnSpc>
              <a:spcBef>
                <a:spcPts val="2133"/>
              </a:spcBef>
              <a:spcAft>
                <a:spcPts val="0"/>
              </a:spcAft>
              <a:buClr>
                <a:schemeClr val="accent1"/>
              </a:buClr>
              <a:buSzPts val="1500"/>
              <a:buChar char="■"/>
              <a:defRPr>
                <a:solidFill>
                  <a:schemeClr val="accent1"/>
                </a:solidFill>
              </a:defRPr>
            </a:lvl3pPr>
            <a:lvl4pPr marL="2438339" lvl="3" indent="-431789" rtl="0">
              <a:lnSpc>
                <a:spcPct val="115000"/>
              </a:lnSpc>
              <a:spcBef>
                <a:spcPts val="2133"/>
              </a:spcBef>
              <a:spcAft>
                <a:spcPts val="0"/>
              </a:spcAft>
              <a:buClr>
                <a:schemeClr val="accent1"/>
              </a:buClr>
              <a:buSzPts val="1500"/>
              <a:buChar char="●"/>
              <a:defRPr>
                <a:solidFill>
                  <a:schemeClr val="accent1"/>
                </a:solidFill>
              </a:defRPr>
            </a:lvl4pPr>
            <a:lvl5pPr marL="3047924" lvl="4" indent="-431789" rtl="0">
              <a:lnSpc>
                <a:spcPct val="115000"/>
              </a:lnSpc>
              <a:spcBef>
                <a:spcPts val="2133"/>
              </a:spcBef>
              <a:spcAft>
                <a:spcPts val="0"/>
              </a:spcAft>
              <a:buClr>
                <a:schemeClr val="accent1"/>
              </a:buClr>
              <a:buSzPts val="1500"/>
              <a:buChar char="○"/>
              <a:defRPr>
                <a:solidFill>
                  <a:schemeClr val="accent1"/>
                </a:solidFill>
              </a:defRPr>
            </a:lvl5pPr>
            <a:lvl6pPr marL="3657509" lvl="5" indent="-431789" rtl="0">
              <a:lnSpc>
                <a:spcPct val="115000"/>
              </a:lnSpc>
              <a:spcBef>
                <a:spcPts val="2133"/>
              </a:spcBef>
              <a:spcAft>
                <a:spcPts val="0"/>
              </a:spcAft>
              <a:buClr>
                <a:schemeClr val="accent1"/>
              </a:buClr>
              <a:buSzPts val="1500"/>
              <a:buChar char="■"/>
              <a:defRPr>
                <a:solidFill>
                  <a:schemeClr val="accent1"/>
                </a:solidFill>
              </a:defRPr>
            </a:lvl6pPr>
            <a:lvl7pPr marL="4267093" lvl="6" indent="-431789" rtl="0">
              <a:lnSpc>
                <a:spcPct val="115000"/>
              </a:lnSpc>
              <a:spcBef>
                <a:spcPts val="2133"/>
              </a:spcBef>
              <a:spcAft>
                <a:spcPts val="0"/>
              </a:spcAft>
              <a:buClr>
                <a:schemeClr val="accent1"/>
              </a:buClr>
              <a:buSzPts val="1500"/>
              <a:buChar char="●"/>
              <a:defRPr>
                <a:solidFill>
                  <a:schemeClr val="accent1"/>
                </a:solidFill>
              </a:defRPr>
            </a:lvl7pPr>
            <a:lvl8pPr marL="4876678" lvl="7" indent="-431789" rtl="0">
              <a:lnSpc>
                <a:spcPct val="115000"/>
              </a:lnSpc>
              <a:spcBef>
                <a:spcPts val="2133"/>
              </a:spcBef>
              <a:spcAft>
                <a:spcPts val="0"/>
              </a:spcAft>
              <a:buClr>
                <a:schemeClr val="accent1"/>
              </a:buClr>
              <a:buSzPts val="1500"/>
              <a:buChar char="○"/>
              <a:defRPr>
                <a:solidFill>
                  <a:schemeClr val="accent1"/>
                </a:solidFill>
              </a:defRPr>
            </a:lvl8pPr>
            <a:lvl9pPr marL="5486263" lvl="8" indent="-431789" rtl="0">
              <a:lnSpc>
                <a:spcPct val="115000"/>
              </a:lnSpc>
              <a:spcBef>
                <a:spcPts val="2133"/>
              </a:spcBef>
              <a:spcAft>
                <a:spcPts val="2133"/>
              </a:spcAft>
              <a:buClr>
                <a:schemeClr val="accent1"/>
              </a:buClr>
              <a:buSzPts val="1500"/>
              <a:buChar char="■"/>
              <a:defRPr>
                <a:solidFill>
                  <a:schemeClr val="accent1"/>
                </a:solidFill>
              </a:defRPr>
            </a:lvl9pPr>
          </a:lstStyle>
          <a:p>
            <a:endParaRPr/>
          </a:p>
        </p:txBody>
      </p:sp>
      <p:sp>
        <p:nvSpPr>
          <p:cNvPr id="829" name="Google Shape;829;p21"/>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830" name="Google Shape;830;p21"/>
          <p:cNvSpPr/>
          <p:nvPr/>
        </p:nvSpPr>
        <p:spPr>
          <a:xfrm rot="10800000">
            <a:off x="-428416" y="6259167"/>
            <a:ext cx="2587600" cy="16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1" name="Google Shape;831;p21"/>
          <p:cNvSpPr/>
          <p:nvPr/>
        </p:nvSpPr>
        <p:spPr>
          <a:xfrm>
            <a:off x="11202300" y="5719300"/>
            <a:ext cx="1542400" cy="15424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32" name="Google Shape;832;p21"/>
          <p:cNvGrpSpPr/>
          <p:nvPr/>
        </p:nvGrpSpPr>
        <p:grpSpPr>
          <a:xfrm>
            <a:off x="-632596" y="5720700"/>
            <a:ext cx="1244400" cy="1244400"/>
            <a:chOff x="-763875" y="1722750"/>
            <a:chExt cx="933300" cy="933300"/>
          </a:xfrm>
        </p:grpSpPr>
        <p:sp>
          <p:nvSpPr>
            <p:cNvPr id="833" name="Google Shape;833;p21"/>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21"/>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21"/>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21"/>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7" name="Google Shape;837;p21"/>
          <p:cNvGrpSpPr/>
          <p:nvPr/>
        </p:nvGrpSpPr>
        <p:grpSpPr>
          <a:xfrm>
            <a:off x="11525388" y="-403687"/>
            <a:ext cx="1542408" cy="1543064"/>
            <a:chOff x="1425475" y="2707650"/>
            <a:chExt cx="766300" cy="766575"/>
          </a:xfrm>
        </p:grpSpPr>
        <p:sp>
          <p:nvSpPr>
            <p:cNvPr id="838" name="Google Shape;838;p2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2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2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2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2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2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2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2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2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2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2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2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2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2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2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53" name="Google Shape;853;p21"/>
          <p:cNvSpPr/>
          <p:nvPr/>
        </p:nvSpPr>
        <p:spPr>
          <a:xfrm>
            <a:off x="11926403" y="-103988"/>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4" name="Google Shape;854;p21"/>
          <p:cNvSpPr/>
          <p:nvPr/>
        </p:nvSpPr>
        <p:spPr>
          <a:xfrm>
            <a:off x="11342984" y="-103987"/>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5" name="Google Shape;855;p21"/>
          <p:cNvSpPr/>
          <p:nvPr/>
        </p:nvSpPr>
        <p:spPr>
          <a:xfrm>
            <a:off x="11489341" y="-103987"/>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56" name="Google Shape;856;p21"/>
          <p:cNvGrpSpPr/>
          <p:nvPr/>
        </p:nvGrpSpPr>
        <p:grpSpPr>
          <a:xfrm>
            <a:off x="-428399" y="123862"/>
            <a:ext cx="1778527" cy="593213"/>
            <a:chOff x="1908650" y="3874300"/>
            <a:chExt cx="648750" cy="216375"/>
          </a:xfrm>
        </p:grpSpPr>
        <p:sp>
          <p:nvSpPr>
            <p:cNvPr id="857" name="Google Shape;857;p21"/>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21"/>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21"/>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21"/>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21"/>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21"/>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21"/>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21"/>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21"/>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21"/>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21"/>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21"/>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69" name="Google Shape;869;p21"/>
          <p:cNvSpPr/>
          <p:nvPr/>
        </p:nvSpPr>
        <p:spPr>
          <a:xfrm>
            <a:off x="11135238" y="5771916"/>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0" name="Google Shape;870;p21"/>
          <p:cNvSpPr txBox="1">
            <a:spLocks noGrp="1"/>
          </p:cNvSpPr>
          <p:nvPr>
            <p:ph type="body" idx="2"/>
          </p:nvPr>
        </p:nvSpPr>
        <p:spPr>
          <a:xfrm>
            <a:off x="6229033" y="2879600"/>
            <a:ext cx="5012000" cy="3180000"/>
          </a:xfrm>
          <a:prstGeom prst="rect">
            <a:avLst/>
          </a:prstGeom>
        </p:spPr>
        <p:txBody>
          <a:bodyPr spcFirstLastPara="1" wrap="square" lIns="91425" tIns="91425" rIns="91425" bIns="91425" anchor="t" anchorCtr="0">
            <a:noAutofit/>
          </a:bodyPr>
          <a:lstStyle>
            <a:lvl1pPr marL="609585" lvl="0" indent="-431789" rtl="0">
              <a:spcBef>
                <a:spcPts val="0"/>
              </a:spcBef>
              <a:spcAft>
                <a:spcPts val="0"/>
              </a:spcAft>
              <a:buClr>
                <a:schemeClr val="accent4"/>
              </a:buClr>
              <a:buSzPts val="1500"/>
              <a:buChar char="●"/>
              <a:defRPr>
                <a:solidFill>
                  <a:schemeClr val="accent1"/>
                </a:solidFill>
              </a:defRPr>
            </a:lvl1pPr>
            <a:lvl2pPr marL="1219170" lvl="1" indent="-431789" rtl="0">
              <a:lnSpc>
                <a:spcPct val="115000"/>
              </a:lnSpc>
              <a:spcBef>
                <a:spcPts val="533"/>
              </a:spcBef>
              <a:spcAft>
                <a:spcPts val="0"/>
              </a:spcAft>
              <a:buClr>
                <a:schemeClr val="accent1"/>
              </a:buClr>
              <a:buSzPts val="1500"/>
              <a:buChar char="○"/>
              <a:defRPr>
                <a:solidFill>
                  <a:schemeClr val="accent1"/>
                </a:solidFill>
              </a:defRPr>
            </a:lvl2pPr>
            <a:lvl3pPr marL="1828754" lvl="2" indent="-431789" rtl="0">
              <a:lnSpc>
                <a:spcPct val="115000"/>
              </a:lnSpc>
              <a:spcBef>
                <a:spcPts val="2133"/>
              </a:spcBef>
              <a:spcAft>
                <a:spcPts val="0"/>
              </a:spcAft>
              <a:buClr>
                <a:schemeClr val="accent1"/>
              </a:buClr>
              <a:buSzPts val="1500"/>
              <a:buChar char="■"/>
              <a:defRPr>
                <a:solidFill>
                  <a:schemeClr val="accent1"/>
                </a:solidFill>
              </a:defRPr>
            </a:lvl3pPr>
            <a:lvl4pPr marL="2438339" lvl="3" indent="-431789" rtl="0">
              <a:lnSpc>
                <a:spcPct val="115000"/>
              </a:lnSpc>
              <a:spcBef>
                <a:spcPts val="2133"/>
              </a:spcBef>
              <a:spcAft>
                <a:spcPts val="0"/>
              </a:spcAft>
              <a:buClr>
                <a:schemeClr val="accent1"/>
              </a:buClr>
              <a:buSzPts val="1500"/>
              <a:buChar char="●"/>
              <a:defRPr>
                <a:solidFill>
                  <a:schemeClr val="accent1"/>
                </a:solidFill>
              </a:defRPr>
            </a:lvl4pPr>
            <a:lvl5pPr marL="3047924" lvl="4" indent="-431789" rtl="0">
              <a:lnSpc>
                <a:spcPct val="115000"/>
              </a:lnSpc>
              <a:spcBef>
                <a:spcPts val="2133"/>
              </a:spcBef>
              <a:spcAft>
                <a:spcPts val="0"/>
              </a:spcAft>
              <a:buClr>
                <a:schemeClr val="accent1"/>
              </a:buClr>
              <a:buSzPts val="1500"/>
              <a:buChar char="○"/>
              <a:defRPr>
                <a:solidFill>
                  <a:schemeClr val="accent1"/>
                </a:solidFill>
              </a:defRPr>
            </a:lvl5pPr>
            <a:lvl6pPr marL="3657509" lvl="5" indent="-431789" rtl="0">
              <a:lnSpc>
                <a:spcPct val="115000"/>
              </a:lnSpc>
              <a:spcBef>
                <a:spcPts val="2133"/>
              </a:spcBef>
              <a:spcAft>
                <a:spcPts val="0"/>
              </a:spcAft>
              <a:buClr>
                <a:schemeClr val="accent1"/>
              </a:buClr>
              <a:buSzPts val="1500"/>
              <a:buChar char="■"/>
              <a:defRPr>
                <a:solidFill>
                  <a:schemeClr val="accent1"/>
                </a:solidFill>
              </a:defRPr>
            </a:lvl6pPr>
            <a:lvl7pPr marL="4267093" lvl="6" indent="-431789" rtl="0">
              <a:lnSpc>
                <a:spcPct val="115000"/>
              </a:lnSpc>
              <a:spcBef>
                <a:spcPts val="2133"/>
              </a:spcBef>
              <a:spcAft>
                <a:spcPts val="0"/>
              </a:spcAft>
              <a:buClr>
                <a:schemeClr val="accent1"/>
              </a:buClr>
              <a:buSzPts val="1500"/>
              <a:buChar char="●"/>
              <a:defRPr>
                <a:solidFill>
                  <a:schemeClr val="accent1"/>
                </a:solidFill>
              </a:defRPr>
            </a:lvl7pPr>
            <a:lvl8pPr marL="4876678" lvl="7" indent="-431789" rtl="0">
              <a:lnSpc>
                <a:spcPct val="115000"/>
              </a:lnSpc>
              <a:spcBef>
                <a:spcPts val="2133"/>
              </a:spcBef>
              <a:spcAft>
                <a:spcPts val="0"/>
              </a:spcAft>
              <a:buClr>
                <a:schemeClr val="accent1"/>
              </a:buClr>
              <a:buSzPts val="1500"/>
              <a:buChar char="○"/>
              <a:defRPr>
                <a:solidFill>
                  <a:schemeClr val="accent1"/>
                </a:solidFill>
              </a:defRPr>
            </a:lvl8pPr>
            <a:lvl9pPr marL="5486263" lvl="8" indent="-431789" rtl="0">
              <a:lnSpc>
                <a:spcPct val="115000"/>
              </a:lnSpc>
              <a:spcBef>
                <a:spcPts val="2133"/>
              </a:spcBef>
              <a:spcAft>
                <a:spcPts val="2133"/>
              </a:spcAft>
              <a:buClr>
                <a:schemeClr val="accent1"/>
              </a:buClr>
              <a:buSzPts val="1500"/>
              <a:buChar char="■"/>
              <a:defRPr>
                <a:solidFill>
                  <a:schemeClr val="accent1"/>
                </a:solidFill>
              </a:defRPr>
            </a:lvl9pPr>
          </a:lstStyle>
          <a:p>
            <a:endParaRPr/>
          </a:p>
        </p:txBody>
      </p:sp>
      <p:sp>
        <p:nvSpPr>
          <p:cNvPr id="871" name="Google Shape;871;p21"/>
          <p:cNvSpPr txBox="1">
            <a:spLocks noGrp="1"/>
          </p:cNvSpPr>
          <p:nvPr>
            <p:ph type="body" idx="3"/>
          </p:nvPr>
        </p:nvSpPr>
        <p:spPr>
          <a:xfrm>
            <a:off x="950933" y="2026033"/>
            <a:ext cx="10290000" cy="458400"/>
          </a:xfrm>
          <a:prstGeom prst="rect">
            <a:avLst/>
          </a:prstGeom>
        </p:spPr>
        <p:txBody>
          <a:bodyPr spcFirstLastPara="1" wrap="square" lIns="91425" tIns="91425" rIns="91425" bIns="91425" anchor="t" anchorCtr="0">
            <a:noAutofit/>
          </a:bodyPr>
          <a:lstStyle>
            <a:lvl1pPr marL="609585" lvl="0" indent="-431789">
              <a:spcBef>
                <a:spcPts val="0"/>
              </a:spcBef>
              <a:spcAft>
                <a:spcPts val="0"/>
              </a:spcAft>
              <a:buClr>
                <a:schemeClr val="accent1"/>
              </a:buClr>
              <a:buSzPts val="1500"/>
              <a:buChar char="●"/>
              <a:defRPr>
                <a:solidFill>
                  <a:schemeClr val="accent1"/>
                </a:solidFill>
              </a:defRPr>
            </a:lvl1pPr>
            <a:lvl2pPr marL="1219170" lvl="1" indent="-431789">
              <a:spcBef>
                <a:spcPts val="2133"/>
              </a:spcBef>
              <a:spcAft>
                <a:spcPts val="0"/>
              </a:spcAft>
              <a:buClr>
                <a:schemeClr val="accent1"/>
              </a:buClr>
              <a:buSzPts val="1500"/>
              <a:buChar char="○"/>
              <a:defRPr>
                <a:solidFill>
                  <a:schemeClr val="accent1"/>
                </a:solidFill>
              </a:defRPr>
            </a:lvl2pPr>
            <a:lvl3pPr marL="1828754" lvl="2" indent="-431789">
              <a:spcBef>
                <a:spcPts val="2133"/>
              </a:spcBef>
              <a:spcAft>
                <a:spcPts val="0"/>
              </a:spcAft>
              <a:buClr>
                <a:schemeClr val="accent1"/>
              </a:buClr>
              <a:buSzPts val="1500"/>
              <a:buChar char="■"/>
              <a:defRPr>
                <a:solidFill>
                  <a:schemeClr val="accent1"/>
                </a:solidFill>
              </a:defRPr>
            </a:lvl3pPr>
            <a:lvl4pPr marL="2438339" lvl="3" indent="-431789">
              <a:spcBef>
                <a:spcPts val="2133"/>
              </a:spcBef>
              <a:spcAft>
                <a:spcPts val="0"/>
              </a:spcAft>
              <a:buClr>
                <a:schemeClr val="accent1"/>
              </a:buClr>
              <a:buSzPts val="1500"/>
              <a:buChar char="●"/>
              <a:defRPr>
                <a:solidFill>
                  <a:schemeClr val="accent1"/>
                </a:solidFill>
              </a:defRPr>
            </a:lvl4pPr>
            <a:lvl5pPr marL="3047924" lvl="4" indent="-431789">
              <a:spcBef>
                <a:spcPts val="2133"/>
              </a:spcBef>
              <a:spcAft>
                <a:spcPts val="0"/>
              </a:spcAft>
              <a:buClr>
                <a:schemeClr val="accent1"/>
              </a:buClr>
              <a:buSzPts val="1500"/>
              <a:buChar char="○"/>
              <a:defRPr>
                <a:solidFill>
                  <a:schemeClr val="accent1"/>
                </a:solidFill>
              </a:defRPr>
            </a:lvl5pPr>
            <a:lvl6pPr marL="3657509" lvl="5" indent="-431789">
              <a:spcBef>
                <a:spcPts val="2133"/>
              </a:spcBef>
              <a:spcAft>
                <a:spcPts val="0"/>
              </a:spcAft>
              <a:buClr>
                <a:schemeClr val="accent1"/>
              </a:buClr>
              <a:buSzPts val="1500"/>
              <a:buChar char="■"/>
              <a:defRPr>
                <a:solidFill>
                  <a:schemeClr val="accent1"/>
                </a:solidFill>
              </a:defRPr>
            </a:lvl6pPr>
            <a:lvl7pPr marL="4267093" lvl="6" indent="-431789">
              <a:spcBef>
                <a:spcPts val="2133"/>
              </a:spcBef>
              <a:spcAft>
                <a:spcPts val="0"/>
              </a:spcAft>
              <a:buClr>
                <a:schemeClr val="accent1"/>
              </a:buClr>
              <a:buSzPts val="1500"/>
              <a:buChar char="●"/>
              <a:defRPr>
                <a:solidFill>
                  <a:schemeClr val="accent1"/>
                </a:solidFill>
              </a:defRPr>
            </a:lvl7pPr>
            <a:lvl8pPr marL="4876678" lvl="7" indent="-431789">
              <a:spcBef>
                <a:spcPts val="2133"/>
              </a:spcBef>
              <a:spcAft>
                <a:spcPts val="0"/>
              </a:spcAft>
              <a:buClr>
                <a:schemeClr val="accent1"/>
              </a:buClr>
              <a:buSzPts val="1500"/>
              <a:buChar char="○"/>
              <a:defRPr>
                <a:solidFill>
                  <a:schemeClr val="accent1"/>
                </a:solidFill>
              </a:defRPr>
            </a:lvl8pPr>
            <a:lvl9pPr marL="5486263" lvl="8" indent="-431789">
              <a:spcBef>
                <a:spcPts val="2133"/>
              </a:spcBef>
              <a:spcAft>
                <a:spcPts val="2133"/>
              </a:spcAft>
              <a:buClr>
                <a:schemeClr val="accent1"/>
              </a:buClr>
              <a:buSzPts val="1500"/>
              <a:buChar char="■"/>
              <a:defRPr>
                <a:solidFill>
                  <a:schemeClr val="accent1"/>
                </a:solidFill>
              </a:defRPr>
            </a:lvl9pPr>
          </a:lstStyle>
          <a:p>
            <a:endParaRPr/>
          </a:p>
        </p:txBody>
      </p:sp>
    </p:spTree>
    <p:extLst>
      <p:ext uri="{BB962C8B-B14F-4D97-AF65-F5344CB8AC3E}">
        <p14:creationId xmlns:p14="http://schemas.microsoft.com/office/powerpoint/2010/main" val="29493675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2"/>
        <p:cNvGrpSpPr/>
        <p:nvPr/>
      </p:nvGrpSpPr>
      <p:grpSpPr>
        <a:xfrm>
          <a:off x="0" y="0"/>
          <a:ext cx="0" cy="0"/>
          <a:chOff x="0" y="0"/>
          <a:chExt cx="0" cy="0"/>
        </a:xfrm>
      </p:grpSpPr>
      <p:sp>
        <p:nvSpPr>
          <p:cNvPr id="873" name="Google Shape;873;p22"/>
          <p:cNvSpPr txBox="1">
            <a:spLocks noGrp="1"/>
          </p:cNvSpPr>
          <p:nvPr>
            <p:ph type="title"/>
          </p:nvPr>
        </p:nvSpPr>
        <p:spPr>
          <a:xfrm>
            <a:off x="960000" y="35011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74" name="Google Shape;874;p22"/>
          <p:cNvSpPr txBox="1">
            <a:spLocks noGrp="1"/>
          </p:cNvSpPr>
          <p:nvPr>
            <p:ph type="subTitle" idx="1"/>
          </p:nvPr>
        </p:nvSpPr>
        <p:spPr>
          <a:xfrm>
            <a:off x="960100" y="4140819"/>
            <a:ext cx="3115200" cy="9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75" name="Google Shape;875;p22"/>
          <p:cNvSpPr txBox="1">
            <a:spLocks noGrp="1"/>
          </p:cNvSpPr>
          <p:nvPr>
            <p:ph type="title" idx="2"/>
          </p:nvPr>
        </p:nvSpPr>
        <p:spPr>
          <a:xfrm>
            <a:off x="4538400" y="35011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76" name="Google Shape;876;p22"/>
          <p:cNvSpPr txBox="1">
            <a:spLocks noGrp="1"/>
          </p:cNvSpPr>
          <p:nvPr>
            <p:ph type="subTitle" idx="3"/>
          </p:nvPr>
        </p:nvSpPr>
        <p:spPr>
          <a:xfrm>
            <a:off x="4538400" y="4140819"/>
            <a:ext cx="3115200" cy="9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77" name="Google Shape;877;p22"/>
          <p:cNvSpPr txBox="1">
            <a:spLocks noGrp="1"/>
          </p:cNvSpPr>
          <p:nvPr>
            <p:ph type="title" idx="4"/>
          </p:nvPr>
        </p:nvSpPr>
        <p:spPr>
          <a:xfrm>
            <a:off x="8116800" y="35011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78" name="Google Shape;878;p22"/>
          <p:cNvSpPr txBox="1">
            <a:spLocks noGrp="1"/>
          </p:cNvSpPr>
          <p:nvPr>
            <p:ph type="subTitle" idx="5"/>
          </p:nvPr>
        </p:nvSpPr>
        <p:spPr>
          <a:xfrm>
            <a:off x="8116800" y="4140824"/>
            <a:ext cx="3115200" cy="9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79" name="Google Shape;879;p22"/>
          <p:cNvSpPr txBox="1">
            <a:spLocks noGrp="1"/>
          </p:cNvSpPr>
          <p:nvPr>
            <p:ph type="title" idx="6"/>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880" name="Google Shape;880;p22"/>
          <p:cNvSpPr/>
          <p:nvPr/>
        </p:nvSpPr>
        <p:spPr>
          <a:xfrm rot="10800000" flipH="1">
            <a:off x="10030467" y="6261433"/>
            <a:ext cx="2587600" cy="1676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1" name="Google Shape;881;p22"/>
          <p:cNvSpPr/>
          <p:nvPr/>
        </p:nvSpPr>
        <p:spPr>
          <a:xfrm flipH="1">
            <a:off x="-555236" y="5646933"/>
            <a:ext cx="1617200" cy="16172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82" name="Google Shape;882;p22"/>
          <p:cNvGrpSpPr/>
          <p:nvPr/>
        </p:nvGrpSpPr>
        <p:grpSpPr>
          <a:xfrm flipH="1">
            <a:off x="11882648" y="5722967"/>
            <a:ext cx="1244400" cy="1244400"/>
            <a:chOff x="-763875" y="1722750"/>
            <a:chExt cx="933300" cy="933300"/>
          </a:xfrm>
        </p:grpSpPr>
        <p:sp>
          <p:nvSpPr>
            <p:cNvPr id="883" name="Google Shape;883;p22"/>
            <p:cNvSpPr/>
            <p:nvPr/>
          </p:nvSpPr>
          <p:spPr>
            <a:xfrm>
              <a:off x="-763875" y="1722750"/>
              <a:ext cx="933300" cy="933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22"/>
            <p:cNvSpPr/>
            <p:nvPr/>
          </p:nvSpPr>
          <p:spPr>
            <a:xfrm>
              <a:off x="-679575" y="1807050"/>
              <a:ext cx="764700" cy="7647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22"/>
            <p:cNvSpPr/>
            <p:nvPr/>
          </p:nvSpPr>
          <p:spPr>
            <a:xfrm>
              <a:off x="-594450" y="1892175"/>
              <a:ext cx="594600" cy="594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22"/>
            <p:cNvSpPr/>
            <p:nvPr/>
          </p:nvSpPr>
          <p:spPr>
            <a:xfrm>
              <a:off x="-514450" y="1972300"/>
              <a:ext cx="434700" cy="4344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87" name="Google Shape;887;p22"/>
          <p:cNvGrpSpPr/>
          <p:nvPr/>
        </p:nvGrpSpPr>
        <p:grpSpPr>
          <a:xfrm flipH="1">
            <a:off x="153388" y="-348036"/>
            <a:ext cx="1542408" cy="1543064"/>
            <a:chOff x="1425475" y="2707650"/>
            <a:chExt cx="766300" cy="766575"/>
          </a:xfrm>
        </p:grpSpPr>
        <p:sp>
          <p:nvSpPr>
            <p:cNvPr id="888" name="Google Shape;888;p22"/>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22"/>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22"/>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22"/>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22"/>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22"/>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22"/>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22"/>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22"/>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22"/>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22"/>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22"/>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22"/>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22"/>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22"/>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3" name="Google Shape;903;p22"/>
          <p:cNvSpPr/>
          <p:nvPr/>
        </p:nvSpPr>
        <p:spPr>
          <a:xfrm flipH="1">
            <a:off x="1061951" y="-48339"/>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4" name="Google Shape;904;p22"/>
          <p:cNvSpPr/>
          <p:nvPr/>
        </p:nvSpPr>
        <p:spPr>
          <a:xfrm flipH="1">
            <a:off x="261013" y="5872600"/>
            <a:ext cx="1617200" cy="1617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5" name="Google Shape;905;p22"/>
          <p:cNvSpPr/>
          <p:nvPr/>
        </p:nvSpPr>
        <p:spPr>
          <a:xfrm flipH="1">
            <a:off x="1393389" y="-48337"/>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6" name="Google Shape;906;p22"/>
          <p:cNvSpPr/>
          <p:nvPr/>
        </p:nvSpPr>
        <p:spPr>
          <a:xfrm flipH="1">
            <a:off x="1539776" y="-48338"/>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07" name="Google Shape;907;p22"/>
          <p:cNvGrpSpPr/>
          <p:nvPr/>
        </p:nvGrpSpPr>
        <p:grpSpPr>
          <a:xfrm flipH="1">
            <a:off x="10839525" y="126128"/>
            <a:ext cx="1778527" cy="593213"/>
            <a:chOff x="1908650" y="3874300"/>
            <a:chExt cx="648750" cy="216375"/>
          </a:xfrm>
        </p:grpSpPr>
        <p:sp>
          <p:nvSpPr>
            <p:cNvPr id="908" name="Google Shape;908;p22"/>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22"/>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22"/>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22"/>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22"/>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22"/>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22"/>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22"/>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22"/>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22"/>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22"/>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22"/>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20" name="Google Shape;920;p22"/>
          <p:cNvSpPr/>
          <p:nvPr/>
        </p:nvSpPr>
        <p:spPr>
          <a:xfrm flipH="1">
            <a:off x="796507" y="5979016"/>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834446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21"/>
        <p:cNvGrpSpPr/>
        <p:nvPr/>
      </p:nvGrpSpPr>
      <p:grpSpPr>
        <a:xfrm>
          <a:off x="0" y="0"/>
          <a:ext cx="0" cy="0"/>
          <a:chOff x="0" y="0"/>
          <a:chExt cx="0" cy="0"/>
        </a:xfrm>
      </p:grpSpPr>
      <p:sp>
        <p:nvSpPr>
          <p:cNvPr id="922" name="Google Shape;922;p23"/>
          <p:cNvSpPr txBox="1">
            <a:spLocks noGrp="1"/>
          </p:cNvSpPr>
          <p:nvPr>
            <p:ph type="title"/>
          </p:nvPr>
        </p:nvSpPr>
        <p:spPr>
          <a:xfrm>
            <a:off x="2639615" y="2434600"/>
            <a:ext cx="2658800" cy="4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23" name="Google Shape;923;p23"/>
          <p:cNvSpPr txBox="1">
            <a:spLocks noGrp="1"/>
          </p:cNvSpPr>
          <p:nvPr>
            <p:ph type="subTitle" idx="1"/>
          </p:nvPr>
        </p:nvSpPr>
        <p:spPr>
          <a:xfrm>
            <a:off x="2639615" y="2935613"/>
            <a:ext cx="2658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24" name="Google Shape;924;p23"/>
          <p:cNvSpPr txBox="1">
            <a:spLocks noGrp="1"/>
          </p:cNvSpPr>
          <p:nvPr>
            <p:ph type="title" idx="2"/>
          </p:nvPr>
        </p:nvSpPr>
        <p:spPr>
          <a:xfrm>
            <a:off x="7503784" y="2429067"/>
            <a:ext cx="2658800" cy="4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25" name="Google Shape;925;p23"/>
          <p:cNvSpPr txBox="1">
            <a:spLocks noGrp="1"/>
          </p:cNvSpPr>
          <p:nvPr>
            <p:ph type="subTitle" idx="3"/>
          </p:nvPr>
        </p:nvSpPr>
        <p:spPr>
          <a:xfrm>
            <a:off x="7503784" y="2935616"/>
            <a:ext cx="2658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26" name="Google Shape;926;p23"/>
          <p:cNvSpPr txBox="1">
            <a:spLocks noGrp="1"/>
          </p:cNvSpPr>
          <p:nvPr>
            <p:ph type="title" idx="4"/>
          </p:nvPr>
        </p:nvSpPr>
        <p:spPr>
          <a:xfrm>
            <a:off x="2639615" y="4442021"/>
            <a:ext cx="2658800" cy="4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27" name="Google Shape;927;p23"/>
          <p:cNvSpPr txBox="1">
            <a:spLocks noGrp="1"/>
          </p:cNvSpPr>
          <p:nvPr>
            <p:ph type="subTitle" idx="5"/>
          </p:nvPr>
        </p:nvSpPr>
        <p:spPr>
          <a:xfrm>
            <a:off x="2639615" y="4955429"/>
            <a:ext cx="2658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28" name="Google Shape;928;p23"/>
          <p:cNvSpPr txBox="1">
            <a:spLocks noGrp="1"/>
          </p:cNvSpPr>
          <p:nvPr>
            <p:ph type="title" idx="6"/>
          </p:nvPr>
        </p:nvSpPr>
        <p:spPr>
          <a:xfrm>
            <a:off x="7503784" y="4452901"/>
            <a:ext cx="2658800" cy="4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29" name="Google Shape;929;p23"/>
          <p:cNvSpPr txBox="1">
            <a:spLocks noGrp="1"/>
          </p:cNvSpPr>
          <p:nvPr>
            <p:ph type="subTitle" idx="7"/>
          </p:nvPr>
        </p:nvSpPr>
        <p:spPr>
          <a:xfrm>
            <a:off x="7503784" y="4955433"/>
            <a:ext cx="2658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30" name="Google Shape;930;p23"/>
          <p:cNvSpPr/>
          <p:nvPr/>
        </p:nvSpPr>
        <p:spPr>
          <a:xfrm rot="10800000" flipH="1">
            <a:off x="9707373" y="6489333"/>
            <a:ext cx="2587600" cy="1676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1" name="Google Shape;931;p23"/>
          <p:cNvSpPr/>
          <p:nvPr/>
        </p:nvSpPr>
        <p:spPr>
          <a:xfrm flipH="1">
            <a:off x="-297945" y="5817433"/>
            <a:ext cx="1317600" cy="13176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32" name="Google Shape;932;p23"/>
          <p:cNvGrpSpPr/>
          <p:nvPr/>
        </p:nvGrpSpPr>
        <p:grpSpPr>
          <a:xfrm flipH="1">
            <a:off x="11559555" y="5950867"/>
            <a:ext cx="1244400" cy="1244400"/>
            <a:chOff x="-763875" y="1722750"/>
            <a:chExt cx="933300" cy="933300"/>
          </a:xfrm>
        </p:grpSpPr>
        <p:sp>
          <p:nvSpPr>
            <p:cNvPr id="933" name="Google Shape;933;p23"/>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23"/>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23"/>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23"/>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7" name="Google Shape;937;p23"/>
          <p:cNvGrpSpPr/>
          <p:nvPr/>
        </p:nvGrpSpPr>
        <p:grpSpPr>
          <a:xfrm flipH="1">
            <a:off x="249528" y="-409053"/>
            <a:ext cx="1542408" cy="1543064"/>
            <a:chOff x="1425475" y="2707650"/>
            <a:chExt cx="766300" cy="766575"/>
          </a:xfrm>
        </p:grpSpPr>
        <p:sp>
          <p:nvSpPr>
            <p:cNvPr id="938" name="Google Shape;938;p23"/>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23"/>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23"/>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23"/>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23"/>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23"/>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23"/>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23"/>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23"/>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23"/>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23"/>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23"/>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23"/>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23"/>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23"/>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3" name="Google Shape;953;p23"/>
          <p:cNvSpPr/>
          <p:nvPr/>
        </p:nvSpPr>
        <p:spPr>
          <a:xfrm flipH="1">
            <a:off x="1158091" y="-109355"/>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4" name="Google Shape;954;p23"/>
          <p:cNvSpPr/>
          <p:nvPr/>
        </p:nvSpPr>
        <p:spPr>
          <a:xfrm flipH="1">
            <a:off x="1489529" y="-109354"/>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5" name="Google Shape;955;p23"/>
          <p:cNvSpPr/>
          <p:nvPr/>
        </p:nvSpPr>
        <p:spPr>
          <a:xfrm flipH="1">
            <a:off x="1635916" y="-109354"/>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56" name="Google Shape;956;p23"/>
          <p:cNvGrpSpPr/>
          <p:nvPr/>
        </p:nvGrpSpPr>
        <p:grpSpPr>
          <a:xfrm flipH="1">
            <a:off x="10516466" y="422728"/>
            <a:ext cx="1778527" cy="593213"/>
            <a:chOff x="1908650" y="3874300"/>
            <a:chExt cx="648750" cy="216375"/>
          </a:xfrm>
        </p:grpSpPr>
        <p:sp>
          <p:nvSpPr>
            <p:cNvPr id="957" name="Google Shape;957;p2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2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2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2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2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2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2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2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2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2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2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2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69" name="Google Shape;969;p23"/>
          <p:cNvSpPr/>
          <p:nvPr/>
        </p:nvSpPr>
        <p:spPr>
          <a:xfrm flipH="1">
            <a:off x="627780" y="5817450"/>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0" name="Google Shape;970;p23"/>
          <p:cNvSpPr txBox="1">
            <a:spLocks noGrp="1"/>
          </p:cNvSpPr>
          <p:nvPr>
            <p:ph type="title" idx="8"/>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Tree>
    <p:extLst>
      <p:ext uri="{BB962C8B-B14F-4D97-AF65-F5344CB8AC3E}">
        <p14:creationId xmlns:p14="http://schemas.microsoft.com/office/powerpoint/2010/main" val="1101152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5A4E-CDD7-4A49-8648-7A728CC71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521571-C855-4209-8C58-B5290B13FC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21E3480-253D-4B34-9433-1C457829C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C509DC-4EF6-4E53-9D7B-AB336DC53FF7}"/>
              </a:ext>
            </a:extLst>
          </p:cNvPr>
          <p:cNvSpPr>
            <a:spLocks noGrp="1"/>
          </p:cNvSpPr>
          <p:nvPr>
            <p:ph type="dt" sz="half" idx="10"/>
          </p:nvPr>
        </p:nvSpPr>
        <p:spPr/>
        <p:txBody>
          <a:bodyPr/>
          <a:lstStyle/>
          <a:p>
            <a:fld id="{5D2CE8EF-B742-4F70-85D5-69ED35DEBD85}" type="datetimeFigureOut">
              <a:rPr lang="en-IN" smtClean="0"/>
              <a:t>04-10-2021</a:t>
            </a:fld>
            <a:endParaRPr lang="en-IN"/>
          </a:p>
        </p:txBody>
      </p:sp>
      <p:sp>
        <p:nvSpPr>
          <p:cNvPr id="6" name="Footer Placeholder 5">
            <a:extLst>
              <a:ext uri="{FF2B5EF4-FFF2-40B4-BE49-F238E27FC236}">
                <a16:creationId xmlns:a16="http://schemas.microsoft.com/office/drawing/2014/main" id="{4E6217F4-9850-4992-8560-875C61BCAD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053148-47CC-4363-9B37-387295E9693E}"/>
              </a:ext>
            </a:extLst>
          </p:cNvPr>
          <p:cNvSpPr>
            <a:spLocks noGrp="1"/>
          </p:cNvSpPr>
          <p:nvPr>
            <p:ph type="sldNum" sz="quarter" idx="12"/>
          </p:nvPr>
        </p:nvSpPr>
        <p:spPr/>
        <p:txBody>
          <a:bodyPr/>
          <a:lstStyle/>
          <a:p>
            <a:fld id="{2322713B-E4D0-419E-AD8C-E5D592243AB6}" type="slidenum">
              <a:rPr lang="en-IN" smtClean="0"/>
              <a:t>‹#›</a:t>
            </a:fld>
            <a:endParaRPr lang="en-IN"/>
          </a:p>
        </p:txBody>
      </p:sp>
    </p:spTree>
    <p:extLst>
      <p:ext uri="{BB962C8B-B14F-4D97-AF65-F5344CB8AC3E}">
        <p14:creationId xmlns:p14="http://schemas.microsoft.com/office/powerpoint/2010/main" val="40618882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71"/>
        <p:cNvGrpSpPr/>
        <p:nvPr/>
      </p:nvGrpSpPr>
      <p:grpSpPr>
        <a:xfrm>
          <a:off x="0" y="0"/>
          <a:ext cx="0" cy="0"/>
          <a:chOff x="0" y="0"/>
          <a:chExt cx="0" cy="0"/>
        </a:xfrm>
      </p:grpSpPr>
      <p:sp>
        <p:nvSpPr>
          <p:cNvPr id="972" name="Google Shape;972;p24"/>
          <p:cNvSpPr txBox="1">
            <a:spLocks noGrp="1"/>
          </p:cNvSpPr>
          <p:nvPr>
            <p:ph type="title"/>
          </p:nvPr>
        </p:nvSpPr>
        <p:spPr>
          <a:xfrm>
            <a:off x="1275200" y="2737613"/>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3" name="Google Shape;973;p24"/>
          <p:cNvSpPr txBox="1">
            <a:spLocks noGrp="1"/>
          </p:cNvSpPr>
          <p:nvPr>
            <p:ph type="subTitle" idx="1"/>
          </p:nvPr>
        </p:nvSpPr>
        <p:spPr>
          <a:xfrm>
            <a:off x="960000" y="3359300"/>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74" name="Google Shape;974;p24"/>
          <p:cNvSpPr txBox="1">
            <a:spLocks noGrp="1"/>
          </p:cNvSpPr>
          <p:nvPr>
            <p:ph type="title" idx="2"/>
          </p:nvPr>
        </p:nvSpPr>
        <p:spPr>
          <a:xfrm>
            <a:off x="4874232" y="2737613"/>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5" name="Google Shape;975;p24"/>
          <p:cNvSpPr txBox="1">
            <a:spLocks noGrp="1"/>
          </p:cNvSpPr>
          <p:nvPr>
            <p:ph type="subTitle" idx="3"/>
          </p:nvPr>
        </p:nvSpPr>
        <p:spPr>
          <a:xfrm>
            <a:off x="4559025" y="3359300"/>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76" name="Google Shape;976;p24"/>
          <p:cNvSpPr txBox="1">
            <a:spLocks noGrp="1"/>
          </p:cNvSpPr>
          <p:nvPr>
            <p:ph type="title" idx="4"/>
          </p:nvPr>
        </p:nvSpPr>
        <p:spPr>
          <a:xfrm>
            <a:off x="1275200" y="4885964"/>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7" name="Google Shape;977;p24"/>
          <p:cNvSpPr txBox="1">
            <a:spLocks noGrp="1"/>
          </p:cNvSpPr>
          <p:nvPr>
            <p:ph type="subTitle" idx="5"/>
          </p:nvPr>
        </p:nvSpPr>
        <p:spPr>
          <a:xfrm>
            <a:off x="960000" y="5498367"/>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78" name="Google Shape;978;p24"/>
          <p:cNvSpPr txBox="1">
            <a:spLocks noGrp="1"/>
          </p:cNvSpPr>
          <p:nvPr>
            <p:ph type="title" idx="6"/>
          </p:nvPr>
        </p:nvSpPr>
        <p:spPr>
          <a:xfrm>
            <a:off x="4874232" y="4885964"/>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9" name="Google Shape;979;p24"/>
          <p:cNvSpPr txBox="1">
            <a:spLocks noGrp="1"/>
          </p:cNvSpPr>
          <p:nvPr>
            <p:ph type="subTitle" idx="7"/>
          </p:nvPr>
        </p:nvSpPr>
        <p:spPr>
          <a:xfrm>
            <a:off x="4559025" y="5498367"/>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80" name="Google Shape;980;p24"/>
          <p:cNvSpPr txBox="1">
            <a:spLocks noGrp="1"/>
          </p:cNvSpPr>
          <p:nvPr>
            <p:ph type="title" idx="8"/>
          </p:nvPr>
        </p:nvSpPr>
        <p:spPr>
          <a:xfrm>
            <a:off x="8473199" y="2737613"/>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81" name="Google Shape;981;p24"/>
          <p:cNvSpPr txBox="1">
            <a:spLocks noGrp="1"/>
          </p:cNvSpPr>
          <p:nvPr>
            <p:ph type="subTitle" idx="9"/>
          </p:nvPr>
        </p:nvSpPr>
        <p:spPr>
          <a:xfrm>
            <a:off x="8158060" y="3359300"/>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82" name="Google Shape;982;p24"/>
          <p:cNvSpPr txBox="1">
            <a:spLocks noGrp="1"/>
          </p:cNvSpPr>
          <p:nvPr>
            <p:ph type="title" idx="13"/>
          </p:nvPr>
        </p:nvSpPr>
        <p:spPr>
          <a:xfrm>
            <a:off x="8473199" y="4885964"/>
            <a:ext cx="2443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6"/>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83" name="Google Shape;983;p24"/>
          <p:cNvSpPr txBox="1">
            <a:spLocks noGrp="1"/>
          </p:cNvSpPr>
          <p:nvPr>
            <p:ph type="subTitle" idx="14"/>
          </p:nvPr>
        </p:nvSpPr>
        <p:spPr>
          <a:xfrm>
            <a:off x="8158060" y="5498367"/>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84" name="Google Shape;984;p24"/>
          <p:cNvSpPr txBox="1">
            <a:spLocks noGrp="1"/>
          </p:cNvSpPr>
          <p:nvPr>
            <p:ph type="title" idx="15"/>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4667">
                <a:solidFill>
                  <a:schemeClr val="dk1"/>
                </a:solidFill>
                <a:latin typeface="Fredoka One"/>
                <a:ea typeface="Fredoka One"/>
                <a:cs typeface="Fredoka One"/>
                <a:sym typeface="Fredoka One"/>
              </a:defRPr>
            </a:lvl9pPr>
          </a:lstStyle>
          <a:p>
            <a:endParaRPr/>
          </a:p>
        </p:txBody>
      </p:sp>
      <p:sp>
        <p:nvSpPr>
          <p:cNvPr id="985" name="Google Shape;985;p24"/>
          <p:cNvSpPr/>
          <p:nvPr/>
        </p:nvSpPr>
        <p:spPr>
          <a:xfrm rot="10800000">
            <a:off x="-127432" y="6489333"/>
            <a:ext cx="2587600" cy="1676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6" name="Google Shape;986;p24"/>
          <p:cNvSpPr/>
          <p:nvPr/>
        </p:nvSpPr>
        <p:spPr>
          <a:xfrm>
            <a:off x="11486355" y="5946367"/>
            <a:ext cx="1317600" cy="13176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7" name="Google Shape;987;p24"/>
          <p:cNvGrpSpPr/>
          <p:nvPr/>
        </p:nvGrpSpPr>
        <p:grpSpPr>
          <a:xfrm>
            <a:off x="-636412" y="5950867"/>
            <a:ext cx="1244400" cy="1244400"/>
            <a:chOff x="-763875" y="1722750"/>
            <a:chExt cx="933300" cy="933300"/>
          </a:xfrm>
        </p:grpSpPr>
        <p:sp>
          <p:nvSpPr>
            <p:cNvPr id="988" name="Google Shape;988;p24"/>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24"/>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24"/>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24"/>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2" name="Google Shape;992;p24"/>
          <p:cNvGrpSpPr/>
          <p:nvPr/>
        </p:nvGrpSpPr>
        <p:grpSpPr>
          <a:xfrm>
            <a:off x="11101105" y="-401420"/>
            <a:ext cx="1542408" cy="1543064"/>
            <a:chOff x="1425475" y="2707650"/>
            <a:chExt cx="766300" cy="766575"/>
          </a:xfrm>
        </p:grpSpPr>
        <p:sp>
          <p:nvSpPr>
            <p:cNvPr id="993" name="Google Shape;993;p24"/>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24"/>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24"/>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24"/>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24"/>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24"/>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24"/>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24"/>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24"/>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24"/>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24"/>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24"/>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24"/>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24"/>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24"/>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08" name="Google Shape;1008;p24"/>
          <p:cNvSpPr/>
          <p:nvPr/>
        </p:nvSpPr>
        <p:spPr>
          <a:xfrm>
            <a:off x="11502121" y="-101721"/>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9" name="Google Shape;1009;p24"/>
          <p:cNvSpPr/>
          <p:nvPr/>
        </p:nvSpPr>
        <p:spPr>
          <a:xfrm>
            <a:off x="10918701" y="-101721"/>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0" name="Google Shape;1010;p24"/>
          <p:cNvSpPr/>
          <p:nvPr/>
        </p:nvSpPr>
        <p:spPr>
          <a:xfrm>
            <a:off x="11065060" y="-101721"/>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11" name="Google Shape;1011;p24"/>
          <p:cNvGrpSpPr/>
          <p:nvPr/>
        </p:nvGrpSpPr>
        <p:grpSpPr>
          <a:xfrm>
            <a:off x="-127449" y="422728"/>
            <a:ext cx="1778527" cy="593213"/>
            <a:chOff x="1908650" y="3874300"/>
            <a:chExt cx="648750" cy="216375"/>
          </a:xfrm>
        </p:grpSpPr>
        <p:sp>
          <p:nvSpPr>
            <p:cNvPr id="1012" name="Google Shape;1012;p24"/>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24"/>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24"/>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24"/>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24"/>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24"/>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24"/>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24"/>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24"/>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24"/>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24"/>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24"/>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24" name="Google Shape;1024;p24"/>
          <p:cNvSpPr/>
          <p:nvPr/>
        </p:nvSpPr>
        <p:spPr>
          <a:xfrm>
            <a:off x="11332055" y="5946383"/>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056471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025"/>
        <p:cNvGrpSpPr/>
        <p:nvPr/>
      </p:nvGrpSpPr>
      <p:grpSpPr>
        <a:xfrm>
          <a:off x="0" y="0"/>
          <a:ext cx="0" cy="0"/>
          <a:chOff x="0" y="0"/>
          <a:chExt cx="0" cy="0"/>
        </a:xfrm>
      </p:grpSpPr>
      <p:sp>
        <p:nvSpPr>
          <p:cNvPr id="1026" name="Google Shape;1026;p25"/>
          <p:cNvSpPr txBox="1">
            <a:spLocks noGrp="1"/>
          </p:cNvSpPr>
          <p:nvPr>
            <p:ph type="title" hasCustomPrompt="1"/>
          </p:nvPr>
        </p:nvSpPr>
        <p:spPr>
          <a:xfrm>
            <a:off x="1712000" y="1808451"/>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6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27" name="Google Shape;1027;p25"/>
          <p:cNvSpPr txBox="1">
            <a:spLocks noGrp="1"/>
          </p:cNvSpPr>
          <p:nvPr>
            <p:ph type="subTitle" idx="1"/>
          </p:nvPr>
        </p:nvSpPr>
        <p:spPr>
          <a:xfrm>
            <a:off x="1712000" y="2788193"/>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28" name="Google Shape;1028;p25"/>
          <p:cNvSpPr txBox="1">
            <a:spLocks noGrp="1"/>
          </p:cNvSpPr>
          <p:nvPr>
            <p:ph type="title" idx="2" hasCustomPrompt="1"/>
          </p:nvPr>
        </p:nvSpPr>
        <p:spPr>
          <a:xfrm>
            <a:off x="950967" y="3610817"/>
            <a:ext cx="49348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6"/>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29" name="Google Shape;1029;p25"/>
          <p:cNvSpPr txBox="1">
            <a:spLocks noGrp="1"/>
          </p:cNvSpPr>
          <p:nvPr>
            <p:ph type="subTitle" idx="3"/>
          </p:nvPr>
        </p:nvSpPr>
        <p:spPr>
          <a:xfrm>
            <a:off x="950967" y="4455961"/>
            <a:ext cx="49348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30" name="Google Shape;1030;p25"/>
          <p:cNvSpPr txBox="1">
            <a:spLocks noGrp="1"/>
          </p:cNvSpPr>
          <p:nvPr>
            <p:ph type="title" idx="4" hasCustomPrompt="1"/>
          </p:nvPr>
        </p:nvSpPr>
        <p:spPr>
          <a:xfrm>
            <a:off x="6306233" y="3610817"/>
            <a:ext cx="49348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6"/>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31" name="Google Shape;1031;p25"/>
          <p:cNvSpPr txBox="1">
            <a:spLocks noGrp="1"/>
          </p:cNvSpPr>
          <p:nvPr>
            <p:ph type="subTitle" idx="5"/>
          </p:nvPr>
        </p:nvSpPr>
        <p:spPr>
          <a:xfrm>
            <a:off x="6306233" y="4455961"/>
            <a:ext cx="49348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32" name="Google Shape;1032;p25"/>
          <p:cNvSpPr/>
          <p:nvPr/>
        </p:nvSpPr>
        <p:spPr>
          <a:xfrm rot="5400000" flipH="1">
            <a:off x="-612419" y="-1856001"/>
            <a:ext cx="4015600" cy="40156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3" name="Google Shape;1033;p25"/>
          <p:cNvSpPr/>
          <p:nvPr/>
        </p:nvSpPr>
        <p:spPr>
          <a:xfrm rot="5400000" flipH="1">
            <a:off x="9540177" y="5271371"/>
            <a:ext cx="2944800" cy="294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34" name="Google Shape;1034;p25"/>
          <p:cNvGrpSpPr/>
          <p:nvPr/>
        </p:nvGrpSpPr>
        <p:grpSpPr>
          <a:xfrm rot="-5400000" flipH="1">
            <a:off x="-75532" y="5948963"/>
            <a:ext cx="2152485" cy="2153360"/>
            <a:chOff x="1425475" y="2707650"/>
            <a:chExt cx="766300" cy="766575"/>
          </a:xfrm>
        </p:grpSpPr>
        <p:sp>
          <p:nvSpPr>
            <p:cNvPr id="1035" name="Google Shape;1035;p2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2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2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2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2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2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2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2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2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2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2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2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2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2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2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50" name="Google Shape;1050;p25"/>
          <p:cNvSpPr/>
          <p:nvPr/>
        </p:nvSpPr>
        <p:spPr>
          <a:xfrm rot="10800000" flipH="1">
            <a:off x="1145070" y="6253607"/>
            <a:ext cx="310893" cy="98036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1" name="Google Shape;1051;p25"/>
          <p:cNvSpPr/>
          <p:nvPr/>
        </p:nvSpPr>
        <p:spPr>
          <a:xfrm rot="10800000" flipH="1">
            <a:off x="401145" y="5192574"/>
            <a:ext cx="647367" cy="204139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2" name="Google Shape;1052;p25"/>
          <p:cNvSpPr/>
          <p:nvPr/>
        </p:nvSpPr>
        <p:spPr>
          <a:xfrm rot="10800000" flipH="1">
            <a:off x="648076" y="6425188"/>
            <a:ext cx="256481" cy="80878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3" name="Google Shape;1053;p25"/>
          <p:cNvSpPr/>
          <p:nvPr/>
        </p:nvSpPr>
        <p:spPr>
          <a:xfrm rot="5400000" flipH="1">
            <a:off x="393875" y="1767611"/>
            <a:ext cx="546175" cy="531637"/>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54" name="Google Shape;1054;p25"/>
          <p:cNvGrpSpPr/>
          <p:nvPr/>
        </p:nvGrpSpPr>
        <p:grpSpPr>
          <a:xfrm flipH="1">
            <a:off x="9028899" y="5833067"/>
            <a:ext cx="1869092" cy="623391"/>
            <a:chOff x="1908650" y="3874300"/>
            <a:chExt cx="648750" cy="216375"/>
          </a:xfrm>
        </p:grpSpPr>
        <p:sp>
          <p:nvSpPr>
            <p:cNvPr id="1055" name="Google Shape;1055;p25"/>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25"/>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25"/>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25"/>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25"/>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25"/>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25"/>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25"/>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25"/>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25"/>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25"/>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25"/>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67" name="Google Shape;1067;p25"/>
          <p:cNvSpPr/>
          <p:nvPr/>
        </p:nvSpPr>
        <p:spPr>
          <a:xfrm rot="5400000" flipH="1">
            <a:off x="10644166" y="5427648"/>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8" name="Google Shape;1068;p25"/>
          <p:cNvSpPr/>
          <p:nvPr/>
        </p:nvSpPr>
        <p:spPr>
          <a:xfrm rot="5400000" flipH="1">
            <a:off x="10272299" y="5427648"/>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69" name="Google Shape;1069;p25"/>
          <p:cNvGrpSpPr/>
          <p:nvPr/>
        </p:nvGrpSpPr>
        <p:grpSpPr>
          <a:xfrm>
            <a:off x="10773563" y="-405630"/>
            <a:ext cx="1897869" cy="1898755"/>
            <a:chOff x="1425475" y="2707650"/>
            <a:chExt cx="766300" cy="766575"/>
          </a:xfrm>
        </p:grpSpPr>
        <p:sp>
          <p:nvSpPr>
            <p:cNvPr id="1070" name="Google Shape;1070;p2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2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2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2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2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2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2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2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2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2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2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2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2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2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2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85" name="Google Shape;1085;p25"/>
          <p:cNvSpPr/>
          <p:nvPr/>
        </p:nvSpPr>
        <p:spPr>
          <a:xfrm>
            <a:off x="11267103" y="-36891"/>
            <a:ext cx="286492" cy="90342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6" name="Google Shape;1086;p25"/>
          <p:cNvSpPr/>
          <p:nvPr/>
        </p:nvSpPr>
        <p:spPr>
          <a:xfrm>
            <a:off x="10549211" y="-36891"/>
            <a:ext cx="596564" cy="18811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7" name="Google Shape;1087;p25"/>
          <p:cNvSpPr/>
          <p:nvPr/>
        </p:nvSpPr>
        <p:spPr>
          <a:xfrm rot="5400000" flipH="1">
            <a:off x="222167" y="-1407333"/>
            <a:ext cx="2346400" cy="23464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064440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88"/>
        <p:cNvGrpSpPr/>
        <p:nvPr/>
      </p:nvGrpSpPr>
      <p:grpSpPr>
        <a:xfrm>
          <a:off x="0" y="0"/>
          <a:ext cx="0" cy="0"/>
          <a:chOff x="0" y="0"/>
          <a:chExt cx="0" cy="0"/>
        </a:xfrm>
      </p:grpSpPr>
      <p:sp>
        <p:nvSpPr>
          <p:cNvPr id="1089" name="Google Shape;1089;p26"/>
          <p:cNvSpPr txBox="1">
            <a:spLocks noGrp="1"/>
          </p:cNvSpPr>
          <p:nvPr>
            <p:ph type="ctrTitle"/>
          </p:nvPr>
        </p:nvSpPr>
        <p:spPr>
          <a:xfrm>
            <a:off x="957001" y="853033"/>
            <a:ext cx="5302800" cy="1330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090" name="Google Shape;1090;p26"/>
          <p:cNvSpPr/>
          <p:nvPr/>
        </p:nvSpPr>
        <p:spPr>
          <a:xfrm rot="-5400000">
            <a:off x="5353133" y="214167"/>
            <a:ext cx="92000" cy="11861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1" name="Google Shape;1091;p26"/>
          <p:cNvSpPr txBox="1">
            <a:spLocks noGrp="1"/>
          </p:cNvSpPr>
          <p:nvPr>
            <p:ph type="subTitle" idx="1"/>
          </p:nvPr>
        </p:nvSpPr>
        <p:spPr>
          <a:xfrm>
            <a:off x="950967" y="2230484"/>
            <a:ext cx="5314800" cy="158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grpSp>
        <p:nvGrpSpPr>
          <p:cNvPr id="1092" name="Google Shape;1092;p26"/>
          <p:cNvGrpSpPr/>
          <p:nvPr/>
        </p:nvGrpSpPr>
        <p:grpSpPr>
          <a:xfrm rot="5400000" flipH="1">
            <a:off x="6823211" y="176057"/>
            <a:ext cx="2201427" cy="2202216"/>
            <a:chOff x="1425475" y="2707650"/>
            <a:chExt cx="766300" cy="766575"/>
          </a:xfrm>
        </p:grpSpPr>
        <p:sp>
          <p:nvSpPr>
            <p:cNvPr id="1093" name="Google Shape;1093;p2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2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2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2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2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2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2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2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2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2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2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2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2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2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2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08" name="Google Shape;1108;p26"/>
          <p:cNvSpPr/>
          <p:nvPr/>
        </p:nvSpPr>
        <p:spPr>
          <a:xfrm>
            <a:off x="10543567" y="5386767"/>
            <a:ext cx="2304800" cy="23048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9" name="Google Shape;1109;p26"/>
          <p:cNvSpPr/>
          <p:nvPr/>
        </p:nvSpPr>
        <p:spPr>
          <a:xfrm rot="3527629" flipH="1">
            <a:off x="5819936" y="3369665"/>
            <a:ext cx="719217" cy="1068480"/>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10" name="Google Shape;1110;p26"/>
          <p:cNvGrpSpPr/>
          <p:nvPr/>
        </p:nvGrpSpPr>
        <p:grpSpPr>
          <a:xfrm flipH="1">
            <a:off x="10647439" y="4247998"/>
            <a:ext cx="784167" cy="2040796"/>
            <a:chOff x="3457750" y="2714825"/>
            <a:chExt cx="373650" cy="972425"/>
          </a:xfrm>
        </p:grpSpPr>
        <p:sp>
          <p:nvSpPr>
            <p:cNvPr id="1111" name="Google Shape;1111;p26"/>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26"/>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26"/>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26"/>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15" name="Google Shape;1115;p26"/>
          <p:cNvSpPr/>
          <p:nvPr/>
        </p:nvSpPr>
        <p:spPr>
          <a:xfrm>
            <a:off x="10929267" y="5776900"/>
            <a:ext cx="1973200" cy="1973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6" name="Google Shape;1116;p26"/>
          <p:cNvSpPr/>
          <p:nvPr/>
        </p:nvSpPr>
        <p:spPr>
          <a:xfrm>
            <a:off x="6517000" y="1004333"/>
            <a:ext cx="4356400" cy="43564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17" name="Google Shape;1117;p26"/>
          <p:cNvGrpSpPr/>
          <p:nvPr/>
        </p:nvGrpSpPr>
        <p:grpSpPr>
          <a:xfrm flipH="1">
            <a:off x="10582935" y="1963611"/>
            <a:ext cx="697703" cy="693024"/>
            <a:chOff x="4822550" y="1805400"/>
            <a:chExt cx="176075" cy="174900"/>
          </a:xfrm>
        </p:grpSpPr>
        <p:sp>
          <p:nvSpPr>
            <p:cNvPr id="1118" name="Google Shape;1118;p26"/>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26"/>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26"/>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26"/>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26"/>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26"/>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26"/>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26"/>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6" name="Google Shape;1126;p26"/>
          <p:cNvGrpSpPr/>
          <p:nvPr/>
        </p:nvGrpSpPr>
        <p:grpSpPr>
          <a:xfrm flipH="1">
            <a:off x="-878145" y="-401420"/>
            <a:ext cx="1542408" cy="1543064"/>
            <a:chOff x="1425475" y="2707650"/>
            <a:chExt cx="766300" cy="766575"/>
          </a:xfrm>
        </p:grpSpPr>
        <p:sp>
          <p:nvSpPr>
            <p:cNvPr id="1127" name="Google Shape;1127;p2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2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2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2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2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2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2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2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2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2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2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2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2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2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2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42" name="Google Shape;1142;p26"/>
          <p:cNvSpPr/>
          <p:nvPr/>
        </p:nvSpPr>
        <p:spPr>
          <a:xfrm flipH="1">
            <a:off x="30418" y="-101721"/>
            <a:ext cx="232831" cy="7342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3" name="Google Shape;1143;p26"/>
          <p:cNvSpPr/>
          <p:nvPr/>
        </p:nvSpPr>
        <p:spPr>
          <a:xfrm flipH="1">
            <a:off x="361856" y="-101721"/>
            <a:ext cx="484811" cy="15287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4" name="Google Shape;1144;p26"/>
          <p:cNvSpPr/>
          <p:nvPr/>
        </p:nvSpPr>
        <p:spPr>
          <a:xfrm flipH="1">
            <a:off x="508243" y="-101721"/>
            <a:ext cx="192067" cy="60566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5" name="Google Shape;1145;p26"/>
          <p:cNvSpPr txBox="1"/>
          <p:nvPr/>
        </p:nvSpPr>
        <p:spPr>
          <a:xfrm>
            <a:off x="950967" y="5156019"/>
            <a:ext cx="5145200" cy="395600"/>
          </a:xfrm>
          <a:prstGeom prst="rect">
            <a:avLst/>
          </a:prstGeom>
          <a:noFill/>
          <a:ln>
            <a:noFill/>
          </a:ln>
        </p:spPr>
        <p:txBody>
          <a:bodyPr spcFirstLastPara="1" wrap="square" lIns="121900" tIns="121900" rIns="0" bIns="121900" anchor="ctr" anchorCtr="0">
            <a:noAutofit/>
          </a:bodyPr>
          <a:lstStyle/>
          <a:p>
            <a:pPr marL="0" lvl="0" indent="0" algn="l" rtl="0">
              <a:spcBef>
                <a:spcPts val="400"/>
              </a:spcBef>
              <a:spcAft>
                <a:spcPts val="0"/>
              </a:spcAft>
              <a:buNone/>
            </a:pPr>
            <a:r>
              <a:rPr lang="en" sz="1333">
                <a:solidFill>
                  <a:schemeClr val="dk1"/>
                </a:solidFill>
                <a:latin typeface="Red Hat Text"/>
                <a:ea typeface="Red Hat Text"/>
                <a:cs typeface="Red Hat Text"/>
                <a:sym typeface="Red Hat Text"/>
              </a:rPr>
              <a:t>CREDITS: This presentation template was created by </a:t>
            </a:r>
            <a:r>
              <a:rPr lang="en" sz="1333">
                <a:solidFill>
                  <a:schemeClr val="dk1"/>
                </a:solidFill>
                <a:uFill>
                  <a:noFill/>
                </a:uFill>
                <a:latin typeface="Red Hat Text"/>
                <a:ea typeface="Red Hat Text"/>
                <a:cs typeface="Red Hat Text"/>
                <a:sym typeface="Red Hat Text"/>
                <a:hlinkClick r:id="rId2">
                  <a:extLst>
                    <a:ext uri="{A12FA001-AC4F-418D-AE19-62706E023703}">
                      <ahyp:hlinkClr xmlns:ahyp="http://schemas.microsoft.com/office/drawing/2018/hyperlinkcolor" val="tx"/>
                    </a:ext>
                  </a:extLst>
                </a:hlinkClick>
              </a:rPr>
              <a:t>Slidesgo</a:t>
            </a:r>
            <a:r>
              <a:rPr lang="en" sz="1333">
                <a:solidFill>
                  <a:schemeClr val="dk1"/>
                </a:solidFill>
                <a:latin typeface="Red Hat Text"/>
                <a:ea typeface="Red Hat Text"/>
                <a:cs typeface="Red Hat Text"/>
                <a:sym typeface="Red Hat Text"/>
              </a:rPr>
              <a:t>, including icons by </a:t>
            </a:r>
            <a:r>
              <a:rPr lang="en" sz="1333">
                <a:solidFill>
                  <a:schemeClr val="dk1"/>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Flaticon</a:t>
            </a:r>
            <a:r>
              <a:rPr lang="en" sz="1333">
                <a:solidFill>
                  <a:schemeClr val="dk1"/>
                </a:solidFill>
                <a:latin typeface="Red Hat Text"/>
                <a:ea typeface="Red Hat Text"/>
                <a:cs typeface="Red Hat Text"/>
                <a:sym typeface="Red Hat Text"/>
              </a:rPr>
              <a:t>, infographics &amp; images by </a:t>
            </a:r>
            <a:r>
              <a:rPr lang="en" sz="1333">
                <a:solidFill>
                  <a:schemeClr val="dk1"/>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Freepik</a:t>
            </a:r>
            <a:endParaRPr sz="1333">
              <a:solidFill>
                <a:schemeClr val="dk1"/>
              </a:solidFill>
              <a:latin typeface="Red Hat Text"/>
              <a:ea typeface="Red Hat Text"/>
              <a:cs typeface="Red Hat Text"/>
              <a:sym typeface="Red Hat Text"/>
            </a:endParaRPr>
          </a:p>
        </p:txBody>
      </p:sp>
    </p:spTree>
    <p:extLst>
      <p:ext uri="{BB962C8B-B14F-4D97-AF65-F5344CB8AC3E}">
        <p14:creationId xmlns:p14="http://schemas.microsoft.com/office/powerpoint/2010/main" val="13498358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146"/>
        <p:cNvGrpSpPr/>
        <p:nvPr/>
      </p:nvGrpSpPr>
      <p:grpSpPr>
        <a:xfrm>
          <a:off x="0" y="0"/>
          <a:ext cx="0" cy="0"/>
          <a:chOff x="0" y="0"/>
          <a:chExt cx="0" cy="0"/>
        </a:xfrm>
      </p:grpSpPr>
    </p:spTree>
    <p:extLst>
      <p:ext uri="{BB962C8B-B14F-4D97-AF65-F5344CB8AC3E}">
        <p14:creationId xmlns:p14="http://schemas.microsoft.com/office/powerpoint/2010/main" val="38500107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47"/>
        <p:cNvGrpSpPr/>
        <p:nvPr/>
      </p:nvGrpSpPr>
      <p:grpSpPr>
        <a:xfrm>
          <a:off x="0" y="0"/>
          <a:ext cx="0" cy="0"/>
          <a:chOff x="0" y="0"/>
          <a:chExt cx="0" cy="0"/>
        </a:xfrm>
      </p:grpSpPr>
      <p:sp>
        <p:nvSpPr>
          <p:cNvPr id="1148" name="Google Shape;1148;p28"/>
          <p:cNvSpPr/>
          <p:nvPr/>
        </p:nvSpPr>
        <p:spPr>
          <a:xfrm rot="10800000">
            <a:off x="11426080" y="5890005"/>
            <a:ext cx="332293" cy="104785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49" name="Google Shape;1149;p28"/>
          <p:cNvGrpSpPr/>
          <p:nvPr/>
        </p:nvGrpSpPr>
        <p:grpSpPr>
          <a:xfrm>
            <a:off x="-125659" y="5830001"/>
            <a:ext cx="1869092" cy="623391"/>
            <a:chOff x="1908650" y="3874300"/>
            <a:chExt cx="648750" cy="216375"/>
          </a:xfrm>
        </p:grpSpPr>
        <p:sp>
          <p:nvSpPr>
            <p:cNvPr id="1150" name="Google Shape;1150;p2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2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2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2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2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2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62" name="Google Shape;1162;p28"/>
          <p:cNvSpPr/>
          <p:nvPr/>
        </p:nvSpPr>
        <p:spPr>
          <a:xfrm rot="-5400000">
            <a:off x="162067" y="5339430"/>
            <a:ext cx="256132" cy="251537"/>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3" name="Google Shape;1163;p28"/>
          <p:cNvSpPr/>
          <p:nvPr/>
        </p:nvSpPr>
        <p:spPr>
          <a:xfrm rot="-5400000">
            <a:off x="533934" y="5339430"/>
            <a:ext cx="256132" cy="251537"/>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64" name="Google Shape;1164;p28"/>
          <p:cNvGrpSpPr/>
          <p:nvPr/>
        </p:nvGrpSpPr>
        <p:grpSpPr>
          <a:xfrm>
            <a:off x="950967" y="-88267"/>
            <a:ext cx="546167" cy="1773085"/>
            <a:chOff x="713225" y="-66200"/>
            <a:chExt cx="409625" cy="1329814"/>
          </a:xfrm>
        </p:grpSpPr>
        <p:sp>
          <p:nvSpPr>
            <p:cNvPr id="1165" name="Google Shape;1165;p28"/>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8"/>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8"/>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8"/>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8"/>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28"/>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71" name="Google Shape;1171;p28"/>
          <p:cNvSpPr/>
          <p:nvPr/>
        </p:nvSpPr>
        <p:spPr>
          <a:xfrm rot="10800000">
            <a:off x="11852063" y="5458293"/>
            <a:ext cx="469199" cy="147956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375233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172"/>
        <p:cNvGrpSpPr/>
        <p:nvPr/>
      </p:nvGrpSpPr>
      <p:grpSpPr>
        <a:xfrm>
          <a:off x="0" y="0"/>
          <a:ext cx="0" cy="0"/>
          <a:chOff x="0" y="0"/>
          <a:chExt cx="0" cy="0"/>
        </a:xfrm>
      </p:grpSpPr>
      <p:sp>
        <p:nvSpPr>
          <p:cNvPr id="1173" name="Google Shape;1173;p29"/>
          <p:cNvSpPr/>
          <p:nvPr/>
        </p:nvSpPr>
        <p:spPr>
          <a:xfrm>
            <a:off x="11244200" y="150300"/>
            <a:ext cx="1301200" cy="1605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4" name="Google Shape;1174;p29"/>
          <p:cNvSpPr/>
          <p:nvPr/>
        </p:nvSpPr>
        <p:spPr>
          <a:xfrm>
            <a:off x="-455500" y="-334133"/>
            <a:ext cx="951200" cy="9512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75" name="Google Shape;1175;p29"/>
          <p:cNvGrpSpPr/>
          <p:nvPr/>
        </p:nvGrpSpPr>
        <p:grpSpPr>
          <a:xfrm>
            <a:off x="11146033" y="4949267"/>
            <a:ext cx="190000" cy="1731035"/>
            <a:chOff x="8554275" y="274800"/>
            <a:chExt cx="142500" cy="1298276"/>
          </a:xfrm>
        </p:grpSpPr>
        <p:sp>
          <p:nvSpPr>
            <p:cNvPr id="1176" name="Google Shape;1176;p29"/>
            <p:cNvSpPr/>
            <p:nvPr/>
          </p:nvSpPr>
          <p:spPr>
            <a:xfrm>
              <a:off x="8554275" y="274800"/>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9"/>
            <p:cNvSpPr/>
            <p:nvPr/>
          </p:nvSpPr>
          <p:spPr>
            <a:xfrm>
              <a:off x="8554275" y="563744"/>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9"/>
            <p:cNvSpPr/>
            <p:nvPr/>
          </p:nvSpPr>
          <p:spPr>
            <a:xfrm>
              <a:off x="8554275" y="852688"/>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29"/>
            <p:cNvSpPr/>
            <p:nvPr/>
          </p:nvSpPr>
          <p:spPr>
            <a:xfrm>
              <a:off x="8554275" y="1141632"/>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29"/>
            <p:cNvSpPr/>
            <p:nvPr/>
          </p:nvSpPr>
          <p:spPr>
            <a:xfrm>
              <a:off x="8554275" y="1430576"/>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1" name="Google Shape;1181;p29"/>
          <p:cNvGrpSpPr/>
          <p:nvPr/>
        </p:nvGrpSpPr>
        <p:grpSpPr>
          <a:xfrm>
            <a:off x="10701643" y="413858"/>
            <a:ext cx="1078796" cy="1078083"/>
            <a:chOff x="8026232" y="304640"/>
            <a:chExt cx="809097" cy="808562"/>
          </a:xfrm>
        </p:grpSpPr>
        <p:sp>
          <p:nvSpPr>
            <p:cNvPr id="1182" name="Google Shape;1182;p29"/>
            <p:cNvSpPr/>
            <p:nvPr/>
          </p:nvSpPr>
          <p:spPr>
            <a:xfrm rot="10800000">
              <a:off x="8026243" y="304640"/>
              <a:ext cx="809085" cy="808562"/>
            </a:xfrm>
            <a:custGeom>
              <a:avLst/>
              <a:gdLst/>
              <a:ahLst/>
              <a:cxnLst/>
              <a:rect l="l" t="t" r="r" b="b"/>
              <a:pathLst>
                <a:path w="14890" h="14879" extrusionOk="0">
                  <a:moveTo>
                    <a:pt x="7450" y="0"/>
                  </a:moveTo>
                  <a:cubicBezTo>
                    <a:pt x="3333" y="0"/>
                    <a:pt x="0" y="3333"/>
                    <a:pt x="0" y="7439"/>
                  </a:cubicBezTo>
                  <a:cubicBezTo>
                    <a:pt x="0" y="11556"/>
                    <a:pt x="3333" y="14879"/>
                    <a:pt x="7450" y="14879"/>
                  </a:cubicBezTo>
                  <a:cubicBezTo>
                    <a:pt x="11556" y="14879"/>
                    <a:pt x="14890" y="11556"/>
                    <a:pt x="14890" y="7439"/>
                  </a:cubicBezTo>
                  <a:cubicBezTo>
                    <a:pt x="14890" y="3333"/>
                    <a:pt x="11556" y="0"/>
                    <a:pt x="7450"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29"/>
            <p:cNvSpPr/>
            <p:nvPr/>
          </p:nvSpPr>
          <p:spPr>
            <a:xfrm rot="10800000">
              <a:off x="8026232" y="304640"/>
              <a:ext cx="404271" cy="808562"/>
            </a:xfrm>
            <a:custGeom>
              <a:avLst/>
              <a:gdLst/>
              <a:ahLst/>
              <a:cxnLst/>
              <a:rect l="l" t="t" r="r" b="b"/>
              <a:pathLst>
                <a:path w="7440" h="14879" extrusionOk="0">
                  <a:moveTo>
                    <a:pt x="0" y="0"/>
                  </a:moveTo>
                  <a:lnTo>
                    <a:pt x="0" y="14879"/>
                  </a:lnTo>
                  <a:cubicBezTo>
                    <a:pt x="4106" y="14879"/>
                    <a:pt x="7440" y="11556"/>
                    <a:pt x="7440" y="7439"/>
                  </a:cubicBezTo>
                  <a:cubicBezTo>
                    <a:pt x="7440" y="3333"/>
                    <a:pt x="4106" y="0"/>
                    <a:pt x="0" y="0"/>
                  </a:cubicBezTo>
                  <a:close/>
                </a:path>
              </a:pathLst>
            </a:custGeom>
            <a:solidFill>
              <a:srgbClr val="F27F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4" name="Google Shape;1184;p29"/>
          <p:cNvGrpSpPr/>
          <p:nvPr/>
        </p:nvGrpSpPr>
        <p:grpSpPr>
          <a:xfrm>
            <a:off x="-310900" y="-219867"/>
            <a:ext cx="1244400" cy="1244400"/>
            <a:chOff x="-763875" y="1722750"/>
            <a:chExt cx="933300" cy="933300"/>
          </a:xfrm>
        </p:grpSpPr>
        <p:sp>
          <p:nvSpPr>
            <p:cNvPr id="1185" name="Google Shape;1185;p29"/>
            <p:cNvSpPr/>
            <p:nvPr/>
          </p:nvSpPr>
          <p:spPr>
            <a:xfrm>
              <a:off x="-763875" y="1722750"/>
              <a:ext cx="933300" cy="933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29"/>
            <p:cNvSpPr/>
            <p:nvPr/>
          </p:nvSpPr>
          <p:spPr>
            <a:xfrm>
              <a:off x="-679575" y="1807050"/>
              <a:ext cx="764700" cy="7647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29"/>
            <p:cNvSpPr/>
            <p:nvPr/>
          </p:nvSpPr>
          <p:spPr>
            <a:xfrm>
              <a:off x="-594450" y="1892175"/>
              <a:ext cx="594600" cy="594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29"/>
            <p:cNvSpPr/>
            <p:nvPr/>
          </p:nvSpPr>
          <p:spPr>
            <a:xfrm>
              <a:off x="-514450" y="1972300"/>
              <a:ext cx="434700" cy="434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89" name="Google Shape;1189;p29"/>
          <p:cNvSpPr/>
          <p:nvPr/>
        </p:nvSpPr>
        <p:spPr>
          <a:xfrm rot="10800000">
            <a:off x="-1074900" y="5358423"/>
            <a:ext cx="2190000" cy="2190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0" name="Google Shape;1190;p29"/>
          <p:cNvSpPr/>
          <p:nvPr/>
        </p:nvSpPr>
        <p:spPr>
          <a:xfrm rot="10800000">
            <a:off x="-48235" y="5993333"/>
            <a:ext cx="1316000" cy="1316000"/>
          </a:xfrm>
          <a:prstGeom prst="ellips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91" name="Google Shape;1191;p29"/>
          <p:cNvGrpSpPr/>
          <p:nvPr/>
        </p:nvGrpSpPr>
        <p:grpSpPr>
          <a:xfrm>
            <a:off x="286377" y="5044178"/>
            <a:ext cx="788401" cy="2051817"/>
            <a:chOff x="3457750" y="2714825"/>
            <a:chExt cx="373650" cy="972425"/>
          </a:xfrm>
        </p:grpSpPr>
        <p:sp>
          <p:nvSpPr>
            <p:cNvPr id="1192" name="Google Shape;1192;p29"/>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29"/>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29"/>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9"/>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0916515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951200" y="2353167"/>
            <a:ext cx="3569200" cy="8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4000">
                <a:solidFill>
                  <a:schemeClr val="dk2"/>
                </a:solidFill>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0" name="Google Shape;10;p2"/>
          <p:cNvSpPr txBox="1">
            <a:spLocks noGrp="1"/>
          </p:cNvSpPr>
          <p:nvPr>
            <p:ph type="ctrTitle"/>
          </p:nvPr>
        </p:nvSpPr>
        <p:spPr>
          <a:xfrm>
            <a:off x="951200" y="719167"/>
            <a:ext cx="8004800" cy="188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7200"/>
              <a:buNone/>
              <a:defRPr sz="5333" b="1"/>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endParaRPr/>
          </a:p>
        </p:txBody>
      </p:sp>
    </p:spTree>
    <p:extLst>
      <p:ext uri="{BB962C8B-B14F-4D97-AF65-F5344CB8AC3E}">
        <p14:creationId xmlns:p14="http://schemas.microsoft.com/office/powerpoint/2010/main" val="365269582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hasCustomPrompt="1"/>
          </p:nvPr>
        </p:nvSpPr>
        <p:spPr>
          <a:xfrm>
            <a:off x="7248404" y="1680233"/>
            <a:ext cx="1133600" cy="80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13" name="Google Shape;13;p3"/>
          <p:cNvSpPr txBox="1">
            <a:spLocks noGrp="1"/>
          </p:cNvSpPr>
          <p:nvPr>
            <p:ph type="subTitle" idx="1"/>
          </p:nvPr>
        </p:nvSpPr>
        <p:spPr>
          <a:xfrm>
            <a:off x="7107333" y="4287768"/>
            <a:ext cx="3645200" cy="89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133"/>
            </a:lvl1pPr>
            <a:lvl2pPr lvl="1" rtl="0">
              <a:spcBef>
                <a:spcPts val="0"/>
              </a:spcBef>
              <a:spcAft>
                <a:spcPts val="0"/>
              </a:spcAft>
              <a:buNone/>
              <a:defRPr sz="2133" b="1"/>
            </a:lvl2pPr>
            <a:lvl3pPr lvl="2" rtl="0">
              <a:spcBef>
                <a:spcPts val="0"/>
              </a:spcBef>
              <a:spcAft>
                <a:spcPts val="0"/>
              </a:spcAft>
              <a:buNone/>
              <a:defRPr sz="2133" b="1"/>
            </a:lvl3pPr>
            <a:lvl4pPr lvl="3" rtl="0">
              <a:spcBef>
                <a:spcPts val="0"/>
              </a:spcBef>
              <a:spcAft>
                <a:spcPts val="0"/>
              </a:spcAft>
              <a:buNone/>
              <a:defRPr sz="2133" b="1"/>
            </a:lvl4pPr>
            <a:lvl5pPr lvl="4" rtl="0">
              <a:spcBef>
                <a:spcPts val="0"/>
              </a:spcBef>
              <a:spcAft>
                <a:spcPts val="0"/>
              </a:spcAft>
              <a:buNone/>
              <a:defRPr sz="2133" b="1"/>
            </a:lvl5pPr>
            <a:lvl6pPr lvl="5" rtl="0">
              <a:spcBef>
                <a:spcPts val="0"/>
              </a:spcBef>
              <a:spcAft>
                <a:spcPts val="0"/>
              </a:spcAft>
              <a:buNone/>
              <a:defRPr sz="2133" b="1"/>
            </a:lvl6pPr>
            <a:lvl7pPr lvl="6" rtl="0">
              <a:spcBef>
                <a:spcPts val="0"/>
              </a:spcBef>
              <a:spcAft>
                <a:spcPts val="0"/>
              </a:spcAft>
              <a:buNone/>
              <a:defRPr sz="2133" b="1"/>
            </a:lvl7pPr>
            <a:lvl8pPr lvl="7" rtl="0">
              <a:spcBef>
                <a:spcPts val="0"/>
              </a:spcBef>
              <a:spcAft>
                <a:spcPts val="0"/>
              </a:spcAft>
              <a:buNone/>
              <a:defRPr sz="2133" b="1"/>
            </a:lvl8pPr>
            <a:lvl9pPr lvl="8" rtl="0">
              <a:spcBef>
                <a:spcPts val="0"/>
              </a:spcBef>
              <a:spcAft>
                <a:spcPts val="0"/>
              </a:spcAft>
              <a:buNone/>
              <a:defRPr sz="2133" b="1"/>
            </a:lvl9pPr>
          </a:lstStyle>
          <a:p>
            <a:endParaRPr/>
          </a:p>
        </p:txBody>
      </p:sp>
      <p:sp>
        <p:nvSpPr>
          <p:cNvPr id="14" name="Google Shape;14;p3"/>
          <p:cNvSpPr txBox="1">
            <a:spLocks noGrp="1"/>
          </p:cNvSpPr>
          <p:nvPr>
            <p:ph type="title" idx="2"/>
          </p:nvPr>
        </p:nvSpPr>
        <p:spPr>
          <a:xfrm>
            <a:off x="7107333" y="2485000"/>
            <a:ext cx="3645200" cy="1889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5" name="Google Shape;15;p3"/>
          <p:cNvSpPr/>
          <p:nvPr/>
        </p:nvSpPr>
        <p:spPr>
          <a:xfrm flipH="1">
            <a:off x="8542934" y="0"/>
            <a:ext cx="3649052" cy="2179885"/>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p:nvPr/>
        </p:nvSpPr>
        <p:spPr>
          <a:xfrm flipH="1">
            <a:off x="66" y="6138800"/>
            <a:ext cx="2405269" cy="719203"/>
          </a:xfrm>
          <a:custGeom>
            <a:avLst/>
            <a:gdLst/>
            <a:ahLst/>
            <a:cxnLst/>
            <a:rect l="l" t="t" r="r" b="b"/>
            <a:pathLst>
              <a:path w="18087" h="4414" extrusionOk="0">
                <a:moveTo>
                  <a:pt x="9433" y="1"/>
                </a:moveTo>
                <a:cubicBezTo>
                  <a:pt x="8856" y="1"/>
                  <a:pt x="8275" y="50"/>
                  <a:pt x="7692" y="163"/>
                </a:cubicBezTo>
                <a:cubicBezTo>
                  <a:pt x="6323" y="425"/>
                  <a:pt x="5180" y="1402"/>
                  <a:pt x="4263" y="2033"/>
                </a:cubicBezTo>
                <a:cubicBezTo>
                  <a:pt x="2918" y="2961"/>
                  <a:pt x="1584" y="3795"/>
                  <a:pt x="1" y="4414"/>
                </a:cubicBezTo>
                <a:lnTo>
                  <a:pt x="18086" y="4414"/>
                </a:lnTo>
                <a:lnTo>
                  <a:pt x="18086" y="4402"/>
                </a:lnTo>
                <a:lnTo>
                  <a:pt x="18086" y="1878"/>
                </a:lnTo>
                <a:cubicBezTo>
                  <a:pt x="15443" y="1377"/>
                  <a:pt x="12488" y="1"/>
                  <a:pt x="9433"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991703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950800" y="1530600"/>
            <a:ext cx="10290400" cy="4706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400"/>
              </a:spcBef>
              <a:spcAft>
                <a:spcPts val="0"/>
              </a:spcAft>
              <a:buSzPts val="1200"/>
              <a:buFont typeface="Roboto Condensed Light"/>
              <a:buChar char="○"/>
              <a:defRPr sz="1600"/>
            </a:lvl2pPr>
            <a:lvl3pPr marL="1828754" lvl="2" indent="-406390" rtl="0">
              <a:spcBef>
                <a:spcPts val="0"/>
              </a:spcBef>
              <a:spcAft>
                <a:spcPts val="0"/>
              </a:spcAft>
              <a:buSzPts val="1200"/>
              <a:buFont typeface="Roboto Condensed Light"/>
              <a:buChar char="■"/>
              <a:defRPr sz="1600"/>
            </a:lvl3pPr>
            <a:lvl4pPr marL="2438339" lvl="3" indent="-406390" rtl="0">
              <a:spcBef>
                <a:spcPts val="0"/>
              </a:spcBef>
              <a:spcAft>
                <a:spcPts val="0"/>
              </a:spcAft>
              <a:buSzPts val="1200"/>
              <a:buFont typeface="Roboto Condensed Light"/>
              <a:buChar char="●"/>
              <a:defRPr sz="1600"/>
            </a:lvl4pPr>
            <a:lvl5pPr marL="3047924" lvl="4" indent="-406390" rtl="0">
              <a:spcBef>
                <a:spcPts val="0"/>
              </a:spcBef>
              <a:spcAft>
                <a:spcPts val="0"/>
              </a:spcAft>
              <a:buSzPts val="1200"/>
              <a:buFont typeface="Roboto Condensed Light"/>
              <a:buChar char="○"/>
              <a:defRPr sz="1600"/>
            </a:lvl5pPr>
            <a:lvl6pPr marL="3657509" lvl="5" indent="-406390" rtl="0">
              <a:spcBef>
                <a:spcPts val="0"/>
              </a:spcBef>
              <a:spcAft>
                <a:spcPts val="0"/>
              </a:spcAft>
              <a:buSzPts val="1200"/>
              <a:buFont typeface="Roboto Condensed Light"/>
              <a:buChar char="■"/>
              <a:defRPr sz="1600"/>
            </a:lvl6pPr>
            <a:lvl7pPr marL="4267093" lvl="6" indent="-406390" rtl="0">
              <a:spcBef>
                <a:spcPts val="0"/>
              </a:spcBef>
              <a:spcAft>
                <a:spcPts val="0"/>
              </a:spcAft>
              <a:buSzPts val="1200"/>
              <a:buFont typeface="Roboto Condensed Light"/>
              <a:buChar char="●"/>
              <a:defRPr sz="1600"/>
            </a:lvl7pPr>
            <a:lvl8pPr marL="4876678" lvl="7" indent="-406390" rtl="0">
              <a:spcBef>
                <a:spcPts val="0"/>
              </a:spcBef>
              <a:spcAft>
                <a:spcPts val="0"/>
              </a:spcAft>
              <a:buSzPts val="1200"/>
              <a:buFont typeface="Roboto Condensed Light"/>
              <a:buChar char="○"/>
              <a:defRPr sz="1600"/>
            </a:lvl8pPr>
            <a:lvl9pPr marL="5486263" lvl="8" indent="-406390" rtl="0">
              <a:spcBef>
                <a:spcPts val="0"/>
              </a:spcBef>
              <a:spcAft>
                <a:spcPts val="0"/>
              </a:spcAft>
              <a:buSzPts val="1200"/>
              <a:buFont typeface="Roboto Condensed Light"/>
              <a:buChar char="■"/>
              <a:defRPr sz="1600"/>
            </a:lvl9pPr>
          </a:lstStyle>
          <a:p>
            <a:endParaRPr/>
          </a:p>
        </p:txBody>
      </p:sp>
      <p:sp>
        <p:nvSpPr>
          <p:cNvPr id="19" name="Google Shape;19;p4"/>
          <p:cNvSpPr txBox="1">
            <a:spLocks noGrp="1"/>
          </p:cNvSpPr>
          <p:nvPr>
            <p:ph type="title"/>
          </p:nvPr>
        </p:nvSpPr>
        <p:spPr>
          <a:xfrm>
            <a:off x="950800" y="603100"/>
            <a:ext cx="10290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 name="Google Shape;20;p4"/>
          <p:cNvGrpSpPr/>
          <p:nvPr/>
        </p:nvGrpSpPr>
        <p:grpSpPr>
          <a:xfrm>
            <a:off x="10752088" y="6138738"/>
            <a:ext cx="1173581" cy="719180"/>
            <a:chOff x="7020722" y="3595000"/>
            <a:chExt cx="2002699" cy="1227270"/>
          </a:xfrm>
        </p:grpSpPr>
        <p:sp>
          <p:nvSpPr>
            <p:cNvPr id="21" name="Google Shape;21;p4"/>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4"/>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4"/>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 name="Google Shape;24;p4"/>
          <p:cNvGrpSpPr/>
          <p:nvPr/>
        </p:nvGrpSpPr>
        <p:grpSpPr>
          <a:xfrm>
            <a:off x="11778313" y="5434667"/>
            <a:ext cx="615600" cy="615600"/>
            <a:chOff x="292035" y="246950"/>
            <a:chExt cx="461700" cy="461700"/>
          </a:xfrm>
        </p:grpSpPr>
        <p:sp>
          <p:nvSpPr>
            <p:cNvPr id="25" name="Google Shape;25;p4"/>
            <p:cNvSpPr/>
            <p:nvPr/>
          </p:nvSpPr>
          <p:spPr>
            <a:xfrm>
              <a:off x="487635" y="246950"/>
              <a:ext cx="705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4"/>
            <p:cNvSpPr/>
            <p:nvPr/>
          </p:nvSpPr>
          <p:spPr>
            <a:xfrm rot="27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7485" y="247000"/>
              <a:ext cx="70800" cy="461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4"/>
            <p:cNvSpPr/>
            <p:nvPr/>
          </p:nvSpPr>
          <p:spPr>
            <a:xfrm rot="8110324">
              <a:off x="487565" y="247102"/>
              <a:ext cx="70640" cy="46159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 name="Google Shape;29;p4"/>
          <p:cNvSpPr/>
          <p:nvPr/>
        </p:nvSpPr>
        <p:spPr>
          <a:xfrm>
            <a:off x="473567" y="6400503"/>
            <a:ext cx="845335" cy="195891"/>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4"/>
          <p:cNvSpPr/>
          <p:nvPr/>
        </p:nvSpPr>
        <p:spPr>
          <a:xfrm>
            <a:off x="-547033" y="-270163"/>
            <a:ext cx="1781249" cy="989321"/>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4"/>
          <p:cNvSpPr/>
          <p:nvPr/>
        </p:nvSpPr>
        <p:spPr>
          <a:xfrm>
            <a:off x="11240975" y="-160500"/>
            <a:ext cx="845332" cy="763607"/>
          </a:xfrm>
          <a:custGeom>
            <a:avLst/>
            <a:gdLst/>
            <a:ahLst/>
            <a:cxnLst/>
            <a:rect l="l" t="t" r="r" b="b"/>
            <a:pathLst>
              <a:path w="6144" h="5550" extrusionOk="0">
                <a:moveTo>
                  <a:pt x="4239" y="358"/>
                </a:moveTo>
                <a:cubicBezTo>
                  <a:pt x="4263" y="501"/>
                  <a:pt x="4382" y="608"/>
                  <a:pt x="4536" y="608"/>
                </a:cubicBezTo>
                <a:cubicBezTo>
                  <a:pt x="4560" y="608"/>
                  <a:pt x="4596" y="608"/>
                  <a:pt x="4620" y="596"/>
                </a:cubicBezTo>
                <a:lnTo>
                  <a:pt x="5727" y="2501"/>
                </a:lnTo>
                <a:cubicBezTo>
                  <a:pt x="5620" y="2549"/>
                  <a:pt x="5560" y="2644"/>
                  <a:pt x="5560" y="2763"/>
                </a:cubicBezTo>
                <a:cubicBezTo>
                  <a:pt x="5560" y="2882"/>
                  <a:pt x="5632" y="2989"/>
                  <a:pt x="5727" y="3037"/>
                </a:cubicBezTo>
                <a:lnTo>
                  <a:pt x="4584" y="4990"/>
                </a:lnTo>
                <a:cubicBezTo>
                  <a:pt x="4560" y="4990"/>
                  <a:pt x="4536" y="4966"/>
                  <a:pt x="4501" y="4966"/>
                </a:cubicBezTo>
                <a:cubicBezTo>
                  <a:pt x="4370" y="4966"/>
                  <a:pt x="4251" y="5061"/>
                  <a:pt x="4227" y="5180"/>
                </a:cubicBezTo>
                <a:lnTo>
                  <a:pt x="1953" y="5180"/>
                </a:lnTo>
                <a:cubicBezTo>
                  <a:pt x="1917" y="5061"/>
                  <a:pt x="1810" y="4966"/>
                  <a:pt x="1679" y="4966"/>
                </a:cubicBezTo>
                <a:cubicBezTo>
                  <a:pt x="1631" y="4966"/>
                  <a:pt x="1596" y="4990"/>
                  <a:pt x="1572" y="4990"/>
                </a:cubicBezTo>
                <a:lnTo>
                  <a:pt x="429" y="3013"/>
                </a:lnTo>
                <a:cubicBezTo>
                  <a:pt x="512" y="2954"/>
                  <a:pt x="572" y="2858"/>
                  <a:pt x="572" y="2751"/>
                </a:cubicBezTo>
                <a:cubicBezTo>
                  <a:pt x="572" y="2644"/>
                  <a:pt x="512" y="2561"/>
                  <a:pt x="441" y="2501"/>
                </a:cubicBezTo>
                <a:lnTo>
                  <a:pt x="1560" y="584"/>
                </a:lnTo>
                <a:cubicBezTo>
                  <a:pt x="1596" y="596"/>
                  <a:pt x="1643" y="608"/>
                  <a:pt x="1691" y="608"/>
                </a:cubicBezTo>
                <a:cubicBezTo>
                  <a:pt x="1834" y="608"/>
                  <a:pt x="1977" y="501"/>
                  <a:pt x="1989" y="358"/>
                </a:cubicBezTo>
                <a:close/>
                <a:moveTo>
                  <a:pt x="1691" y="1"/>
                </a:moveTo>
                <a:cubicBezTo>
                  <a:pt x="1524" y="1"/>
                  <a:pt x="1393" y="132"/>
                  <a:pt x="1393" y="299"/>
                </a:cubicBezTo>
                <a:cubicBezTo>
                  <a:pt x="1393" y="394"/>
                  <a:pt x="1429" y="465"/>
                  <a:pt x="1488" y="525"/>
                </a:cubicBezTo>
                <a:lnTo>
                  <a:pt x="369" y="2454"/>
                </a:lnTo>
                <a:cubicBezTo>
                  <a:pt x="334" y="2454"/>
                  <a:pt x="322" y="2442"/>
                  <a:pt x="298" y="2442"/>
                </a:cubicBezTo>
                <a:cubicBezTo>
                  <a:pt x="131" y="2442"/>
                  <a:pt x="0" y="2573"/>
                  <a:pt x="0" y="2739"/>
                </a:cubicBezTo>
                <a:cubicBezTo>
                  <a:pt x="0" y="2906"/>
                  <a:pt x="131" y="3037"/>
                  <a:pt x="298" y="3037"/>
                </a:cubicBezTo>
                <a:cubicBezTo>
                  <a:pt x="322" y="3037"/>
                  <a:pt x="334" y="3037"/>
                  <a:pt x="369" y="3025"/>
                </a:cubicBezTo>
                <a:lnTo>
                  <a:pt x="1512" y="5013"/>
                </a:lnTo>
                <a:cubicBezTo>
                  <a:pt x="1441" y="5073"/>
                  <a:pt x="1393" y="5144"/>
                  <a:pt x="1393" y="5252"/>
                </a:cubicBezTo>
                <a:cubicBezTo>
                  <a:pt x="1393" y="5418"/>
                  <a:pt x="1524" y="5549"/>
                  <a:pt x="1691" y="5549"/>
                </a:cubicBezTo>
                <a:cubicBezTo>
                  <a:pt x="1858" y="5549"/>
                  <a:pt x="1989" y="5418"/>
                  <a:pt x="1989" y="5252"/>
                </a:cubicBezTo>
                <a:lnTo>
                  <a:pt x="4227" y="5252"/>
                </a:lnTo>
                <a:cubicBezTo>
                  <a:pt x="4227" y="5418"/>
                  <a:pt x="4358" y="5549"/>
                  <a:pt x="4525" y="5549"/>
                </a:cubicBezTo>
                <a:cubicBezTo>
                  <a:pt x="4679" y="5549"/>
                  <a:pt x="4822" y="5418"/>
                  <a:pt x="4822" y="5252"/>
                </a:cubicBezTo>
                <a:cubicBezTo>
                  <a:pt x="4822" y="5144"/>
                  <a:pt x="4763" y="5049"/>
                  <a:pt x="4667" y="5001"/>
                </a:cubicBezTo>
                <a:lnTo>
                  <a:pt x="5799" y="3049"/>
                </a:lnTo>
                <a:lnTo>
                  <a:pt x="5846" y="3049"/>
                </a:lnTo>
                <a:cubicBezTo>
                  <a:pt x="6013" y="3049"/>
                  <a:pt x="6144" y="2918"/>
                  <a:pt x="6144" y="2751"/>
                </a:cubicBezTo>
                <a:cubicBezTo>
                  <a:pt x="6144" y="2608"/>
                  <a:pt x="6013" y="2477"/>
                  <a:pt x="5846" y="2477"/>
                </a:cubicBezTo>
                <a:lnTo>
                  <a:pt x="5810" y="2477"/>
                </a:lnTo>
                <a:lnTo>
                  <a:pt x="4703" y="549"/>
                </a:lnTo>
                <a:cubicBezTo>
                  <a:pt x="4775" y="489"/>
                  <a:pt x="4834" y="406"/>
                  <a:pt x="4834" y="299"/>
                </a:cubicBezTo>
                <a:cubicBezTo>
                  <a:pt x="4834" y="132"/>
                  <a:pt x="4703" y="1"/>
                  <a:pt x="4536" y="1"/>
                </a:cubicBezTo>
                <a:cubicBezTo>
                  <a:pt x="4382" y="1"/>
                  <a:pt x="4251" y="108"/>
                  <a:pt x="4239" y="251"/>
                </a:cubicBezTo>
                <a:lnTo>
                  <a:pt x="1989" y="251"/>
                </a:lnTo>
                <a:cubicBezTo>
                  <a:pt x="1965" y="108"/>
                  <a:pt x="1846" y="1"/>
                  <a:pt x="1691"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4"/>
          <p:cNvSpPr/>
          <p:nvPr/>
        </p:nvSpPr>
        <p:spPr>
          <a:xfrm>
            <a:off x="9710529" y="229299"/>
            <a:ext cx="1041587" cy="209899"/>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9873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1945035" y="4435267"/>
            <a:ext cx="3941200" cy="5608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5" name="Google Shape;35;p5"/>
          <p:cNvSpPr txBox="1">
            <a:spLocks noGrp="1"/>
          </p:cNvSpPr>
          <p:nvPr>
            <p:ph type="subTitle" idx="2"/>
          </p:nvPr>
        </p:nvSpPr>
        <p:spPr>
          <a:xfrm>
            <a:off x="1948367" y="4870400"/>
            <a:ext cx="3938000" cy="126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36" name="Google Shape;36;p5"/>
          <p:cNvSpPr txBox="1">
            <a:spLocks noGrp="1"/>
          </p:cNvSpPr>
          <p:nvPr>
            <p:ph type="subTitle" idx="3"/>
          </p:nvPr>
        </p:nvSpPr>
        <p:spPr>
          <a:xfrm>
            <a:off x="6305783" y="4435267"/>
            <a:ext cx="3941200" cy="5608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solidFill>
                  <a:schemeClr val="dk2"/>
                </a:solidFill>
                <a:latin typeface="Nunito Black"/>
                <a:ea typeface="Nunito Black"/>
                <a:cs typeface="Nunito Black"/>
                <a:sym typeface="Nunito Black"/>
              </a:defRPr>
            </a:lvl1pPr>
            <a:lvl2pPr lvl="1" algn="ctr" rtl="0">
              <a:spcBef>
                <a:spcPts val="0"/>
              </a:spcBef>
              <a:spcAft>
                <a:spcPts val="0"/>
              </a:spcAft>
              <a:buNone/>
              <a:defRPr sz="2400">
                <a:solidFill>
                  <a:schemeClr val="dk2"/>
                </a:solidFill>
                <a:latin typeface="Nunito Black"/>
                <a:ea typeface="Nunito Black"/>
                <a:cs typeface="Nunito Black"/>
                <a:sym typeface="Nunito Black"/>
              </a:defRPr>
            </a:lvl2pPr>
            <a:lvl3pPr lvl="2" algn="ctr" rtl="0">
              <a:spcBef>
                <a:spcPts val="0"/>
              </a:spcBef>
              <a:spcAft>
                <a:spcPts val="0"/>
              </a:spcAft>
              <a:buNone/>
              <a:defRPr sz="2400">
                <a:solidFill>
                  <a:schemeClr val="dk2"/>
                </a:solidFill>
                <a:latin typeface="Nunito Black"/>
                <a:ea typeface="Nunito Black"/>
                <a:cs typeface="Nunito Black"/>
                <a:sym typeface="Nunito Black"/>
              </a:defRPr>
            </a:lvl3pPr>
            <a:lvl4pPr lvl="3" algn="ctr" rtl="0">
              <a:spcBef>
                <a:spcPts val="0"/>
              </a:spcBef>
              <a:spcAft>
                <a:spcPts val="0"/>
              </a:spcAft>
              <a:buNone/>
              <a:defRPr sz="2400">
                <a:solidFill>
                  <a:schemeClr val="dk2"/>
                </a:solidFill>
                <a:latin typeface="Nunito Black"/>
                <a:ea typeface="Nunito Black"/>
                <a:cs typeface="Nunito Black"/>
                <a:sym typeface="Nunito Black"/>
              </a:defRPr>
            </a:lvl4pPr>
            <a:lvl5pPr lvl="4" algn="ctr" rtl="0">
              <a:spcBef>
                <a:spcPts val="0"/>
              </a:spcBef>
              <a:spcAft>
                <a:spcPts val="0"/>
              </a:spcAft>
              <a:buNone/>
              <a:defRPr sz="2400">
                <a:solidFill>
                  <a:schemeClr val="dk2"/>
                </a:solidFill>
                <a:latin typeface="Nunito Black"/>
                <a:ea typeface="Nunito Black"/>
                <a:cs typeface="Nunito Black"/>
                <a:sym typeface="Nunito Black"/>
              </a:defRPr>
            </a:lvl5pPr>
            <a:lvl6pPr lvl="5" algn="ctr" rtl="0">
              <a:spcBef>
                <a:spcPts val="0"/>
              </a:spcBef>
              <a:spcAft>
                <a:spcPts val="0"/>
              </a:spcAft>
              <a:buNone/>
              <a:defRPr sz="2400">
                <a:solidFill>
                  <a:schemeClr val="dk2"/>
                </a:solidFill>
                <a:latin typeface="Nunito Black"/>
                <a:ea typeface="Nunito Black"/>
                <a:cs typeface="Nunito Black"/>
                <a:sym typeface="Nunito Black"/>
              </a:defRPr>
            </a:lvl6pPr>
            <a:lvl7pPr lvl="6" algn="ctr" rtl="0">
              <a:spcBef>
                <a:spcPts val="0"/>
              </a:spcBef>
              <a:spcAft>
                <a:spcPts val="0"/>
              </a:spcAft>
              <a:buNone/>
              <a:defRPr sz="2400">
                <a:solidFill>
                  <a:schemeClr val="dk2"/>
                </a:solidFill>
                <a:latin typeface="Nunito Black"/>
                <a:ea typeface="Nunito Black"/>
                <a:cs typeface="Nunito Black"/>
                <a:sym typeface="Nunito Black"/>
              </a:defRPr>
            </a:lvl7pPr>
            <a:lvl8pPr lvl="7" algn="ctr" rtl="0">
              <a:spcBef>
                <a:spcPts val="0"/>
              </a:spcBef>
              <a:spcAft>
                <a:spcPts val="0"/>
              </a:spcAft>
              <a:buNone/>
              <a:defRPr sz="2400">
                <a:solidFill>
                  <a:schemeClr val="dk2"/>
                </a:solidFill>
                <a:latin typeface="Nunito Black"/>
                <a:ea typeface="Nunito Black"/>
                <a:cs typeface="Nunito Black"/>
                <a:sym typeface="Nunito Black"/>
              </a:defRPr>
            </a:lvl8pPr>
            <a:lvl9pPr lvl="8" algn="ctr" rtl="0">
              <a:spcBef>
                <a:spcPts val="0"/>
              </a:spcBef>
              <a:spcAft>
                <a:spcPts val="0"/>
              </a:spcAft>
              <a:buNone/>
              <a:defRPr sz="2400">
                <a:solidFill>
                  <a:schemeClr val="dk2"/>
                </a:solidFill>
                <a:latin typeface="Nunito Black"/>
                <a:ea typeface="Nunito Black"/>
                <a:cs typeface="Nunito Black"/>
                <a:sym typeface="Nunito Black"/>
              </a:defRPr>
            </a:lvl9pPr>
          </a:lstStyle>
          <a:p>
            <a:endParaRPr/>
          </a:p>
        </p:txBody>
      </p:sp>
      <p:sp>
        <p:nvSpPr>
          <p:cNvPr id="37" name="Google Shape;37;p5"/>
          <p:cNvSpPr txBox="1">
            <a:spLocks noGrp="1"/>
          </p:cNvSpPr>
          <p:nvPr>
            <p:ph type="subTitle" idx="4"/>
          </p:nvPr>
        </p:nvSpPr>
        <p:spPr>
          <a:xfrm>
            <a:off x="6309900" y="4870400"/>
            <a:ext cx="3932800" cy="126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38" name="Google Shape;38;p5"/>
          <p:cNvSpPr txBox="1">
            <a:spLocks noGrp="1"/>
          </p:cNvSpPr>
          <p:nvPr>
            <p:ph type="title"/>
          </p:nvPr>
        </p:nvSpPr>
        <p:spPr>
          <a:xfrm>
            <a:off x="950800" y="603100"/>
            <a:ext cx="10290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5"/>
          <p:cNvSpPr/>
          <p:nvPr/>
        </p:nvSpPr>
        <p:spPr>
          <a:xfrm rot="381136">
            <a:off x="-161540" y="3033341"/>
            <a:ext cx="967536" cy="2176615"/>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5"/>
          <p:cNvSpPr/>
          <p:nvPr/>
        </p:nvSpPr>
        <p:spPr>
          <a:xfrm rot="10800000" flipH="1">
            <a:off x="0" y="5509213"/>
            <a:ext cx="2257824" cy="1348788"/>
          </a:xfrm>
          <a:custGeom>
            <a:avLst/>
            <a:gdLst/>
            <a:ahLst/>
            <a:cxnLst/>
            <a:rect l="l" t="t" r="r" b="b"/>
            <a:pathLst>
              <a:path w="36315" h="21694" extrusionOk="0">
                <a:moveTo>
                  <a:pt x="0" y="1"/>
                </a:moveTo>
                <a:lnTo>
                  <a:pt x="0" y="21694"/>
                </a:lnTo>
                <a:cubicBezTo>
                  <a:pt x="1548" y="21682"/>
                  <a:pt x="3096" y="21504"/>
                  <a:pt x="4620" y="21182"/>
                </a:cubicBezTo>
                <a:cubicBezTo>
                  <a:pt x="5406" y="21015"/>
                  <a:pt x="6203" y="20789"/>
                  <a:pt x="6858" y="20325"/>
                </a:cubicBezTo>
                <a:cubicBezTo>
                  <a:pt x="8192" y="19396"/>
                  <a:pt x="8692" y="17634"/>
                  <a:pt x="9918" y="16574"/>
                </a:cubicBezTo>
                <a:cubicBezTo>
                  <a:pt x="11549" y="15181"/>
                  <a:pt x="13942" y="15336"/>
                  <a:pt x="16085" y="15098"/>
                </a:cubicBezTo>
                <a:cubicBezTo>
                  <a:pt x="19241" y="14741"/>
                  <a:pt x="22253" y="13276"/>
                  <a:pt x="24479" y="11026"/>
                </a:cubicBezTo>
                <a:cubicBezTo>
                  <a:pt x="26742" y="8716"/>
                  <a:pt x="28170" y="5704"/>
                  <a:pt x="30492" y="3454"/>
                </a:cubicBezTo>
                <a:cubicBezTo>
                  <a:pt x="32147" y="1846"/>
                  <a:pt x="34147" y="739"/>
                  <a:pt x="36314"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5"/>
          <p:cNvSpPr/>
          <p:nvPr/>
        </p:nvSpPr>
        <p:spPr>
          <a:xfrm rot="-1127788">
            <a:off x="11719778" y="3677959"/>
            <a:ext cx="739449" cy="1524159"/>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01314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29" Type="http://schemas.openxmlformats.org/officeDocument/2006/relationships/theme" Target="../theme/theme10.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3.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theme" Target="../theme/theme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theme" Target="../theme/theme7.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8.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theme" Target="../theme/theme9.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2048D-679D-4D25-B294-015317EB0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B5C9FE-4448-4972-A9F8-BF4D50F51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7736AF-419A-4E8D-B30D-BE59DF6B1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2CE8EF-B742-4F70-85D5-69ED35DEBD85}" type="datetimeFigureOut">
              <a:rPr lang="en-IN" smtClean="0"/>
              <a:t>04-10-2021</a:t>
            </a:fld>
            <a:endParaRPr lang="en-IN"/>
          </a:p>
        </p:txBody>
      </p:sp>
      <p:sp>
        <p:nvSpPr>
          <p:cNvPr id="5" name="Footer Placeholder 4">
            <a:extLst>
              <a:ext uri="{FF2B5EF4-FFF2-40B4-BE49-F238E27FC236}">
                <a16:creationId xmlns:a16="http://schemas.microsoft.com/office/drawing/2014/main" id="{F5E52205-1366-45FA-9FF5-95CF94319D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96BE56-923B-40E4-9AAE-6C5E4F35C9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22713B-E4D0-419E-AD8C-E5D592243AB6}" type="slidenum">
              <a:rPr lang="en-IN" smtClean="0"/>
              <a:t>‹#›</a:t>
            </a:fld>
            <a:endParaRPr lang="en-IN"/>
          </a:p>
        </p:txBody>
      </p:sp>
    </p:spTree>
    <p:extLst>
      <p:ext uri="{BB962C8B-B14F-4D97-AF65-F5344CB8AC3E}">
        <p14:creationId xmlns:p14="http://schemas.microsoft.com/office/powerpoint/2010/main" val="3728571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89" r:id="rId12"/>
    <p:sldLayoutId id="214748389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950967" y="1536633"/>
            <a:ext cx="10290000" cy="4608000"/>
          </a:xfrm>
          <a:prstGeom prst="rect">
            <a:avLst/>
          </a:prstGeom>
          <a:noFill/>
          <a:ln>
            <a:noFill/>
          </a:ln>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1pPr>
            <a:lvl2pPr marL="914400" lvl="1"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2pPr>
            <a:lvl3pPr marL="1371600" lvl="2"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3pPr>
            <a:lvl4pPr marL="1828800" lvl="3"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4pPr>
            <a:lvl5pPr marL="2286000" lvl="4"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5pPr>
            <a:lvl6pPr marL="2743200" lvl="5"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6pPr>
            <a:lvl7pPr marL="3200400" lvl="6"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7pPr>
            <a:lvl8pPr marL="3657600" lvl="7"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8pPr>
            <a:lvl9pPr marL="4114800" lvl="8" indent="-323850" rtl="0">
              <a:lnSpc>
                <a:spcPct val="100000"/>
              </a:lnSpc>
              <a:spcBef>
                <a:spcPts val="1600"/>
              </a:spcBef>
              <a:spcAft>
                <a:spcPts val="1600"/>
              </a:spcAft>
              <a:buClr>
                <a:schemeClr val="dk1"/>
              </a:buClr>
              <a:buSzPts val="1500"/>
              <a:buFont typeface="Red Hat Text"/>
              <a:buChar char="■"/>
              <a:defRPr sz="1500">
                <a:solidFill>
                  <a:schemeClr val="dk1"/>
                </a:solidFill>
                <a:latin typeface="Red Hat Text"/>
                <a:ea typeface="Red Hat Text"/>
                <a:cs typeface="Red Hat Text"/>
                <a:sym typeface="Red Hat Text"/>
              </a:defRPr>
            </a:lvl9pPr>
          </a:lstStyle>
          <a:p>
            <a:endParaRPr/>
          </a:p>
        </p:txBody>
      </p:sp>
    </p:spTree>
    <p:extLst>
      <p:ext uri="{BB962C8B-B14F-4D97-AF65-F5344CB8AC3E}">
        <p14:creationId xmlns:p14="http://schemas.microsoft.com/office/powerpoint/2010/main" val="3047757606"/>
      </p:ext>
    </p:extLst>
  </p:cSld>
  <p:clrMap bg1="lt1" tx1="dk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pos="5311">
          <p15:clr>
            <a:srgbClr val="EA4335"/>
          </p15:clr>
        </p15:guide>
        <p15:guide id="5" orient="horz" pos="340">
          <p15:clr>
            <a:srgbClr val="EA4335"/>
          </p15:clr>
        </p15:guide>
        <p15:guide id="6"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072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861721"/>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8" r:id="rId16"/>
    <p:sldLayoutId id="2147483699" r:id="rId17"/>
    <p:sldLayoutId id="2147483700" r:id="rId18"/>
    <p:sldLayoutId id="2147483702" r:id="rId19"/>
    <p:sldLayoutId id="2147483703"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68753"/>
      </p:ext>
    </p:extLst>
  </p:cSld>
  <p:clrMap bg1="lt1" tx1="dk1" bg2="lt2" tx2="dk2" accent1="accent1" accent2="accent2" accent3="accent3" accent4="accent4" accent5="accent5" accent6="accent6" hlink="hlink" folHlink="folHlink"/>
  <p:sldLayoutIdLst>
    <p:sldLayoutId id="214748370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400" y="603100"/>
            <a:ext cx="102712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1pPr>
            <a:lvl2pPr lvl="1">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2pPr>
            <a:lvl3pPr lvl="2">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3pPr>
            <a:lvl4pPr lvl="3">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4pPr>
            <a:lvl5pPr lvl="4">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5pPr>
            <a:lvl6pPr lvl="5">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6pPr>
            <a:lvl7pPr lvl="6">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7pPr>
            <a:lvl8pPr lvl="7">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8pPr>
            <a:lvl9pPr lvl="8">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9pPr>
          </a:lstStyle>
          <a:p>
            <a:endParaRPr/>
          </a:p>
        </p:txBody>
      </p:sp>
      <p:sp>
        <p:nvSpPr>
          <p:cNvPr id="7" name="Google Shape;7;p1"/>
          <p:cNvSpPr txBox="1">
            <a:spLocks noGrp="1"/>
          </p:cNvSpPr>
          <p:nvPr>
            <p:ph type="body" idx="1"/>
          </p:nvPr>
        </p:nvSpPr>
        <p:spPr>
          <a:xfrm>
            <a:off x="960400" y="1536633"/>
            <a:ext cx="102712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extLst>
      <p:ext uri="{BB962C8B-B14F-4D97-AF65-F5344CB8AC3E}">
        <p14:creationId xmlns:p14="http://schemas.microsoft.com/office/powerpoint/2010/main" val="3975970174"/>
      </p:ext>
    </p:extLst>
  </p:cSld>
  <p:clrMap bg1="lt1" tx1="dk1" bg2="dk2" tx2="lt2" accent1="accent1" accent2="accent2" accent3="accent3" accent4="accent4" accent5="accent5" accent6="accent6" hlink="hlink" folHlink="folHlink"/>
  <p:sldLayoutIdLst>
    <p:sldLayoutId id="2147483751" r:id="rId1"/>
    <p:sldLayoutId id="2147483753" r:id="rId2"/>
    <p:sldLayoutId id="2147483754" r:id="rId3"/>
    <p:sldLayoutId id="2147483757" r:id="rId4"/>
    <p:sldLayoutId id="2147483758" r:id="rId5"/>
    <p:sldLayoutId id="2147483759" r:id="rId6"/>
    <p:sldLayoutId id="2147483760" r:id="rId7"/>
    <p:sldLayoutId id="2147483764" r:id="rId8"/>
    <p:sldLayoutId id="2147483765" r:id="rId9"/>
    <p:sldLayoutId id="2147483767" r:id="rId10"/>
    <p:sldLayoutId id="2147483768" r:id="rId11"/>
    <p:sldLayoutId id="2147483772" r:id="rId12"/>
    <p:sldLayoutId id="2147483774" r:id="rId13"/>
    <p:sldLayoutId id="2147483775" r:id="rId14"/>
    <p:sldLayoutId id="2147483776" r:id="rId15"/>
    <p:sldLayoutId id="214748383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950967" y="1536633"/>
            <a:ext cx="10290000" cy="4608000"/>
          </a:xfrm>
          <a:prstGeom prst="rect">
            <a:avLst/>
          </a:prstGeom>
          <a:noFill/>
          <a:ln>
            <a:noFill/>
          </a:ln>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1pPr>
            <a:lvl2pPr marL="914400" lvl="1"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2pPr>
            <a:lvl3pPr marL="1371600" lvl="2"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3pPr>
            <a:lvl4pPr marL="1828800" lvl="3"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4pPr>
            <a:lvl5pPr marL="2286000" lvl="4"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5pPr>
            <a:lvl6pPr marL="2743200" lvl="5"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6pPr>
            <a:lvl7pPr marL="3200400" lvl="6"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7pPr>
            <a:lvl8pPr marL="3657600" lvl="7"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8pPr>
            <a:lvl9pPr marL="4114800" lvl="8" indent="-323850" rtl="0">
              <a:lnSpc>
                <a:spcPct val="100000"/>
              </a:lnSpc>
              <a:spcBef>
                <a:spcPts val="1600"/>
              </a:spcBef>
              <a:spcAft>
                <a:spcPts val="1600"/>
              </a:spcAft>
              <a:buClr>
                <a:schemeClr val="dk1"/>
              </a:buClr>
              <a:buSzPts val="1500"/>
              <a:buFont typeface="Red Hat Text"/>
              <a:buChar char="■"/>
              <a:defRPr sz="1500">
                <a:solidFill>
                  <a:schemeClr val="dk1"/>
                </a:solidFill>
                <a:latin typeface="Red Hat Text"/>
                <a:ea typeface="Red Hat Text"/>
                <a:cs typeface="Red Hat Text"/>
                <a:sym typeface="Red Hat Text"/>
              </a:defRPr>
            </a:lvl9pPr>
          </a:lstStyle>
          <a:p>
            <a:endParaRPr/>
          </a:p>
        </p:txBody>
      </p:sp>
    </p:spTree>
    <p:extLst>
      <p:ext uri="{BB962C8B-B14F-4D97-AF65-F5344CB8AC3E}">
        <p14:creationId xmlns:p14="http://schemas.microsoft.com/office/powerpoint/2010/main" val="366987742"/>
      </p:ext>
    </p:extLst>
  </p:cSld>
  <p:clrMap bg1="lt1" tx1="dk1" bg2="dk2" tx2="lt2" accent1="accent1" accent2="accent2" accent3="accent3" accent4="accent4" accent5="accent5" accent6="accent6" hlink="hlink" folHlink="folHlink"/>
  <p:sldLayoutIdLst>
    <p:sldLayoutId id="2147483778"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pos="5311">
          <p15:clr>
            <a:srgbClr val="EA4335"/>
          </p15:clr>
        </p15:guide>
        <p15:guide id="5" orient="horz" pos="340">
          <p15:clr>
            <a:srgbClr val="EA4335"/>
          </p15:clr>
        </p15:guide>
        <p15:guide id="6" orient="horz" pos="2903">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400" y="603100"/>
            <a:ext cx="102712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1pPr>
            <a:lvl2pPr lvl="1">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2pPr>
            <a:lvl3pPr lvl="2">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3pPr>
            <a:lvl4pPr lvl="3">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4pPr>
            <a:lvl5pPr lvl="4">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5pPr>
            <a:lvl6pPr lvl="5">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6pPr>
            <a:lvl7pPr lvl="6">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7pPr>
            <a:lvl8pPr lvl="7">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8pPr>
            <a:lvl9pPr lvl="8">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9pPr>
          </a:lstStyle>
          <a:p>
            <a:endParaRPr/>
          </a:p>
        </p:txBody>
      </p:sp>
      <p:sp>
        <p:nvSpPr>
          <p:cNvPr id="7" name="Google Shape;7;p1"/>
          <p:cNvSpPr txBox="1">
            <a:spLocks noGrp="1"/>
          </p:cNvSpPr>
          <p:nvPr>
            <p:ph type="body" idx="1"/>
          </p:nvPr>
        </p:nvSpPr>
        <p:spPr>
          <a:xfrm>
            <a:off x="960400" y="1536633"/>
            <a:ext cx="102712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extLst>
      <p:ext uri="{BB962C8B-B14F-4D97-AF65-F5344CB8AC3E}">
        <p14:creationId xmlns:p14="http://schemas.microsoft.com/office/powerpoint/2010/main" val="3281562931"/>
      </p:ext>
    </p:extLst>
  </p:cSld>
  <p:clrMap bg1="lt1" tx1="dk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400" y="603100"/>
            <a:ext cx="102712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1pPr>
            <a:lvl2pPr lvl="1">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2pPr>
            <a:lvl3pPr lvl="2">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3pPr>
            <a:lvl4pPr lvl="3">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4pPr>
            <a:lvl5pPr lvl="4">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5pPr>
            <a:lvl6pPr lvl="5">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6pPr>
            <a:lvl7pPr lvl="6">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7pPr>
            <a:lvl8pPr lvl="7">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8pPr>
            <a:lvl9pPr lvl="8">
              <a:spcBef>
                <a:spcPts val="0"/>
              </a:spcBef>
              <a:spcAft>
                <a:spcPts val="0"/>
              </a:spcAft>
              <a:buClr>
                <a:schemeClr val="dk2"/>
              </a:buClr>
              <a:buSzPts val="2800"/>
              <a:buFont typeface="Nunito Black"/>
              <a:buNone/>
              <a:defRPr sz="2800">
                <a:solidFill>
                  <a:schemeClr val="dk2"/>
                </a:solidFill>
                <a:latin typeface="Nunito Black"/>
                <a:ea typeface="Nunito Black"/>
                <a:cs typeface="Nunito Black"/>
                <a:sym typeface="Nunito Black"/>
              </a:defRPr>
            </a:lvl9pPr>
          </a:lstStyle>
          <a:p>
            <a:endParaRPr/>
          </a:p>
        </p:txBody>
      </p:sp>
      <p:sp>
        <p:nvSpPr>
          <p:cNvPr id="7" name="Google Shape;7;p1"/>
          <p:cNvSpPr txBox="1">
            <a:spLocks noGrp="1"/>
          </p:cNvSpPr>
          <p:nvPr>
            <p:ph type="body" idx="1"/>
          </p:nvPr>
        </p:nvSpPr>
        <p:spPr>
          <a:xfrm>
            <a:off x="960400" y="1536633"/>
            <a:ext cx="102712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extLst>
      <p:ext uri="{BB962C8B-B14F-4D97-AF65-F5344CB8AC3E}">
        <p14:creationId xmlns:p14="http://schemas.microsoft.com/office/powerpoint/2010/main" val="1450926886"/>
      </p:ext>
    </p:extLst>
  </p:cSld>
  <p:clrMap bg1="lt1" tx1="dk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 id="2147483859" r:id="rId23"/>
    <p:sldLayoutId id="2147483860" r:id="rId24"/>
    <p:sldLayoutId id="2147483861" r:id="rId25"/>
    <p:sldLayoutId id="2147483862" r:id="rId26"/>
    <p:sldLayoutId id="2147483863" r:id="rId27"/>
    <p:sldLayoutId id="2147483864"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715298"/>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6.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0.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5.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nlm.nih.gov/medlineplus/ency/article/002432.ht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microsoft.com/office/2007/relationships/hdphoto" Target="../media/hdphoto7.wdp"/></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3" name="Picture 6" descr="Test tube with DNA Test tube with DNA moleculeon abstract background,3d rendering,conceptual image. Biology stock pictures, royalty-free photos &amp; images">
            <a:extLst>
              <a:ext uri="{FF2B5EF4-FFF2-40B4-BE49-F238E27FC236}">
                <a16:creationId xmlns:a16="http://schemas.microsoft.com/office/drawing/2014/main" id="{BA799071-8785-4784-A384-836E6CB64396}"/>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25"/>
          <a:stretch/>
        </p:blipFill>
        <p:spPr bwMode="auto">
          <a:xfrm>
            <a:off x="0" y="0"/>
            <a:ext cx="1218893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01569E-C98A-4C74-A928-6F88F4D29E05}"/>
              </a:ext>
            </a:extLst>
          </p:cNvPr>
          <p:cNvSpPr>
            <a:spLocks noGrp="1"/>
          </p:cNvSpPr>
          <p:nvPr>
            <p:ph type="ctrTitle"/>
          </p:nvPr>
        </p:nvSpPr>
        <p:spPr>
          <a:xfrm>
            <a:off x="1527048" y="1124712"/>
            <a:ext cx="9144000" cy="3063240"/>
          </a:xfrm>
        </p:spPr>
        <p:txBody>
          <a:bodyPr>
            <a:normAutofit/>
          </a:bodyPr>
          <a:lstStyle/>
          <a:p>
            <a:r>
              <a:rPr lang="en-IN" sz="6600" dirty="0">
                <a:solidFill>
                  <a:srgbClr val="FFFFFF"/>
                </a:solidFill>
                <a:latin typeface="Roboto Slab Light" pitchFamily="2" charset="0"/>
                <a:ea typeface="Roboto Slab Light" pitchFamily="2" charset="0"/>
              </a:rPr>
              <a:t>A deep dive into </a:t>
            </a:r>
            <a:br>
              <a:rPr lang="en-IN" sz="6600" dirty="0">
                <a:solidFill>
                  <a:srgbClr val="FFFFFF"/>
                </a:solidFill>
                <a:latin typeface="Roboto Slab Light" pitchFamily="2" charset="0"/>
                <a:ea typeface="Roboto Slab Light" pitchFamily="2" charset="0"/>
              </a:rPr>
            </a:br>
            <a:r>
              <a:rPr lang="en-IN" sz="6600" dirty="0">
                <a:solidFill>
                  <a:srgbClr val="FFFFFF"/>
                </a:solidFill>
                <a:latin typeface="Roboto Slab Light" pitchFamily="2" charset="0"/>
                <a:ea typeface="Roboto Slab Light" pitchFamily="2" charset="0"/>
              </a:rPr>
              <a:t>Bio-Nanotechnology</a:t>
            </a:r>
          </a:p>
        </p:txBody>
      </p:sp>
      <p:sp>
        <p:nvSpPr>
          <p:cNvPr id="3" name="Subtitle 2">
            <a:extLst>
              <a:ext uri="{FF2B5EF4-FFF2-40B4-BE49-F238E27FC236}">
                <a16:creationId xmlns:a16="http://schemas.microsoft.com/office/drawing/2014/main" id="{46C6903E-A48B-4A02-AC49-D2ADEE9AF9A0}"/>
              </a:ext>
            </a:extLst>
          </p:cNvPr>
          <p:cNvSpPr>
            <a:spLocks noGrp="1"/>
          </p:cNvSpPr>
          <p:nvPr>
            <p:ph type="subTitle" idx="1"/>
          </p:nvPr>
        </p:nvSpPr>
        <p:spPr>
          <a:xfrm>
            <a:off x="1527048" y="4599432"/>
            <a:ext cx="9144000" cy="1227520"/>
          </a:xfrm>
        </p:spPr>
        <p:txBody>
          <a:bodyPr>
            <a:normAutofit/>
          </a:bodyPr>
          <a:lstStyle/>
          <a:p>
            <a:r>
              <a:rPr lang="en-IN" dirty="0">
                <a:solidFill>
                  <a:srgbClr val="FFFFFF"/>
                </a:solidFill>
                <a:latin typeface="Corbel Light" panose="020B0303020204020204" pitchFamily="34" charset="0"/>
              </a:rPr>
              <a:t>Biology for Engineers</a:t>
            </a:r>
          </a:p>
          <a:p>
            <a:r>
              <a:rPr lang="en-IN" dirty="0">
                <a:solidFill>
                  <a:srgbClr val="FFFFFF"/>
                </a:solidFill>
                <a:latin typeface="Corbel Light" panose="020B0303020204020204" pitchFamily="34" charset="0"/>
              </a:rPr>
              <a:t>Seminar By Group 4</a:t>
            </a:r>
          </a:p>
        </p:txBody>
      </p:sp>
      <p:sp>
        <p:nvSpPr>
          <p:cNvPr id="148"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43960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51"/>
          <p:cNvSpPr/>
          <p:nvPr/>
        </p:nvSpPr>
        <p:spPr>
          <a:xfrm>
            <a:off x="8220534" y="1577801"/>
            <a:ext cx="2216685" cy="1231201"/>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1" name="Google Shape;1951;p51"/>
          <p:cNvSpPr txBox="1">
            <a:spLocks noGrp="1"/>
          </p:cNvSpPr>
          <p:nvPr>
            <p:ph type="title"/>
          </p:nvPr>
        </p:nvSpPr>
        <p:spPr>
          <a:xfrm>
            <a:off x="962200" y="452160"/>
            <a:ext cx="10271200" cy="763600"/>
          </a:xfrm>
          <a:prstGeom prst="rect">
            <a:avLst/>
          </a:prstGeom>
        </p:spPr>
        <p:txBody>
          <a:bodyPr spcFirstLastPara="1" wrap="square" lIns="121900" tIns="121900" rIns="121900" bIns="121900" anchor="t" anchorCtr="0">
            <a:noAutofit/>
          </a:bodyPr>
          <a:lstStyle/>
          <a:p>
            <a:r>
              <a:rPr lang="en-IN" dirty="0">
                <a:latin typeface="Arvo" panose="02000000000000000000" pitchFamily="2" charset="0"/>
                <a:ea typeface="Roboto Slab Light" pitchFamily="2" charset="0"/>
              </a:rPr>
              <a:t>The Timeline of Significant Human Achievements into Nanobiotech</a:t>
            </a:r>
            <a:endParaRPr dirty="0">
              <a:latin typeface="Arvo" panose="02000000000000000000" pitchFamily="2" charset="0"/>
              <a:ea typeface="Roboto Slab Light" pitchFamily="2" charset="0"/>
            </a:endParaRPr>
          </a:p>
        </p:txBody>
      </p:sp>
      <p:sp>
        <p:nvSpPr>
          <p:cNvPr id="1953" name="Google Shape;1953;p51"/>
          <p:cNvSpPr txBox="1"/>
          <p:nvPr/>
        </p:nvSpPr>
        <p:spPr>
          <a:xfrm>
            <a:off x="720096" y="4450009"/>
            <a:ext cx="2703437" cy="1908174"/>
          </a:xfrm>
          <a:prstGeom prst="rect">
            <a:avLst/>
          </a:prstGeom>
          <a:noFill/>
          <a:ln>
            <a:noFill/>
          </a:ln>
        </p:spPr>
        <p:txBody>
          <a:bodyPr spcFirstLastPara="1" wrap="square" lIns="121900" tIns="121900" rIns="121900" bIns="121900" anchor="t" anchorCtr="0">
            <a:spAutoFit/>
          </a:bodyPr>
          <a:lstStyle/>
          <a:p>
            <a:pPr lvl="0" algn="ctr" defTabSz="1219170">
              <a:buClr>
                <a:srgbClr val="000000"/>
              </a:buClr>
            </a:pPr>
            <a:r>
              <a:rPr lang="en-US" dirty="0">
                <a:latin typeface="Corbel Light" panose="020B0303020204020204" pitchFamily="34" charset="0"/>
              </a:rPr>
              <a:t>Watson and Crick’s Double Helix model of DNA helped to explain deoxyribonucleic acid (DNA) replication and its role in inheritance</a:t>
            </a:r>
            <a:endParaRPr dirty="0">
              <a:latin typeface="Corbel Light" panose="020B0303020204020204" pitchFamily="34" charset="0"/>
              <a:sym typeface="Lato"/>
            </a:endParaRPr>
          </a:p>
        </p:txBody>
      </p:sp>
      <p:sp>
        <p:nvSpPr>
          <p:cNvPr id="1955" name="Google Shape;1955;p51"/>
          <p:cNvSpPr txBox="1"/>
          <p:nvPr/>
        </p:nvSpPr>
        <p:spPr>
          <a:xfrm>
            <a:off x="3528875" y="4371505"/>
            <a:ext cx="2503877" cy="2185173"/>
          </a:xfrm>
          <a:prstGeom prst="rect">
            <a:avLst/>
          </a:prstGeom>
          <a:noFill/>
          <a:ln>
            <a:noFill/>
          </a:ln>
        </p:spPr>
        <p:txBody>
          <a:bodyPr spcFirstLastPara="1" wrap="square" lIns="121900" tIns="121900" rIns="121900" bIns="121900" anchor="t" anchorCtr="0">
            <a:spAutoFit/>
          </a:bodyPr>
          <a:lstStyle/>
          <a:p>
            <a:pPr lvl="0" algn="ctr" defTabSz="1219170">
              <a:buClr>
                <a:srgbClr val="000000"/>
              </a:buClr>
            </a:pPr>
            <a:r>
              <a:rPr lang="en-US" dirty="0">
                <a:latin typeface="Corbel Light" panose="020B0303020204020204" pitchFamily="34" charset="0"/>
              </a:rPr>
              <a:t>Kohler and</a:t>
            </a:r>
            <a:br>
              <a:rPr lang="en-US" dirty="0">
                <a:latin typeface="Corbel Light" panose="020B0303020204020204" pitchFamily="34" charset="0"/>
              </a:rPr>
            </a:br>
            <a:r>
              <a:rPr lang="en-US" dirty="0">
                <a:latin typeface="Corbel Light" panose="020B0303020204020204" pitchFamily="34" charset="0"/>
              </a:rPr>
              <a:t>Milstein postulated the concept of cytoplasmic hybridization and produced</a:t>
            </a:r>
            <a:br>
              <a:rPr lang="en-US" dirty="0">
                <a:latin typeface="Corbel Light" panose="020B0303020204020204" pitchFamily="34" charset="0"/>
              </a:rPr>
            </a:br>
            <a:r>
              <a:rPr lang="en-US" dirty="0">
                <a:latin typeface="Corbel Light" panose="020B0303020204020204" pitchFamily="34" charset="0"/>
              </a:rPr>
              <a:t>the First monoclonal antibodies</a:t>
            </a:r>
            <a:endParaRPr dirty="0">
              <a:latin typeface="Corbel Light" panose="020B0303020204020204" pitchFamily="34" charset="0"/>
              <a:sym typeface="Lato"/>
            </a:endParaRPr>
          </a:p>
        </p:txBody>
      </p:sp>
      <p:sp>
        <p:nvSpPr>
          <p:cNvPr id="1957" name="Google Shape;1957;p51"/>
          <p:cNvSpPr txBox="1"/>
          <p:nvPr/>
        </p:nvSpPr>
        <p:spPr>
          <a:xfrm>
            <a:off x="6368676" y="4355008"/>
            <a:ext cx="2264400" cy="2185173"/>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US" dirty="0">
                <a:latin typeface="Corbel Light" panose="020B0303020204020204" pitchFamily="34" charset="0"/>
              </a:rPr>
              <a:t>Irish scientist Ian </a:t>
            </a:r>
            <a:r>
              <a:rPr lang="en-US" dirty="0" err="1">
                <a:latin typeface="Corbel Light" panose="020B0303020204020204" pitchFamily="34" charset="0"/>
              </a:rPr>
              <a:t>Wilmut</a:t>
            </a:r>
            <a:r>
              <a:rPr lang="en-US" dirty="0">
                <a:latin typeface="Corbel Light" panose="020B0303020204020204" pitchFamily="34" charset="0"/>
              </a:rPr>
              <a:t> was successful to</a:t>
            </a:r>
            <a:br>
              <a:rPr lang="en-US" dirty="0">
                <a:latin typeface="Corbel Light" panose="020B0303020204020204" pitchFamily="34" charset="0"/>
              </a:rPr>
            </a:br>
            <a:r>
              <a:rPr lang="en-US" dirty="0">
                <a:latin typeface="Corbel Light" panose="020B0303020204020204" pitchFamily="34" charset="0"/>
              </a:rPr>
              <a:t>clone an adult sheep and developed the first ever cloned animal name </a:t>
            </a:r>
            <a:r>
              <a:rPr lang="en-US" i="1" dirty="0">
                <a:latin typeface="Corbel Light" panose="020B0303020204020204" pitchFamily="34" charset="0"/>
              </a:rPr>
              <a:t>Dolly</a:t>
            </a:r>
            <a:endParaRPr i="1" dirty="0">
              <a:latin typeface="Corbel Light" panose="020B0303020204020204" pitchFamily="34" charset="0"/>
              <a:sym typeface="Lato"/>
            </a:endParaRPr>
          </a:p>
        </p:txBody>
      </p:sp>
      <p:sp>
        <p:nvSpPr>
          <p:cNvPr id="1959" name="Google Shape;1959;p51"/>
          <p:cNvSpPr txBox="1"/>
          <p:nvPr/>
        </p:nvSpPr>
        <p:spPr>
          <a:xfrm>
            <a:off x="9008802" y="4386913"/>
            <a:ext cx="2264400" cy="1077178"/>
          </a:xfrm>
          <a:prstGeom prst="rect">
            <a:avLst/>
          </a:prstGeom>
          <a:noFill/>
          <a:ln>
            <a:noFill/>
          </a:ln>
        </p:spPr>
        <p:txBody>
          <a:bodyPr spcFirstLastPara="1" wrap="square" lIns="121900" tIns="121900" rIns="121900" bIns="121900" anchor="t" anchorCtr="0">
            <a:spAutoFit/>
          </a:bodyPr>
          <a:lstStyle/>
          <a:p>
            <a:pPr lvl="0" algn="ctr" defTabSz="1219170">
              <a:buClr>
                <a:srgbClr val="000000"/>
              </a:buClr>
            </a:pPr>
            <a:r>
              <a:rPr lang="en-US" dirty="0">
                <a:latin typeface="Corbel Light" panose="020B0303020204020204" pitchFamily="34" charset="0"/>
              </a:rPr>
              <a:t>There is possibility to sequence the Human genome.</a:t>
            </a:r>
            <a:endParaRPr dirty="0">
              <a:latin typeface="Corbel Light" panose="020B0303020204020204" pitchFamily="34" charset="0"/>
              <a:sym typeface="Lato"/>
            </a:endParaRPr>
          </a:p>
        </p:txBody>
      </p:sp>
      <p:sp>
        <p:nvSpPr>
          <p:cNvPr id="1960" name="Google Shape;1960;p51"/>
          <p:cNvSpPr/>
          <p:nvPr/>
        </p:nvSpPr>
        <p:spPr>
          <a:xfrm flipH="1">
            <a:off x="1310701" y="2411300"/>
            <a:ext cx="1554800" cy="1555200"/>
          </a:xfrm>
          <a:prstGeom prst="ellipse">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1" name="Google Shape;1961;p51"/>
          <p:cNvSpPr/>
          <p:nvPr/>
        </p:nvSpPr>
        <p:spPr>
          <a:xfrm flipH="1">
            <a:off x="3981735" y="2411300"/>
            <a:ext cx="1554800" cy="1555200"/>
          </a:xfrm>
          <a:prstGeom prst="ellipse">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2" name="Google Shape;1962;p51"/>
          <p:cNvSpPr/>
          <p:nvPr/>
        </p:nvSpPr>
        <p:spPr>
          <a:xfrm flipH="1">
            <a:off x="6652768" y="2411300"/>
            <a:ext cx="1554800" cy="1555200"/>
          </a:xfrm>
          <a:prstGeom prst="ellipse">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3" name="Google Shape;1963;p51"/>
          <p:cNvSpPr/>
          <p:nvPr/>
        </p:nvSpPr>
        <p:spPr>
          <a:xfrm flipH="1">
            <a:off x="9323801" y="2411300"/>
            <a:ext cx="1554800" cy="1555200"/>
          </a:xfrm>
          <a:prstGeom prst="ellipse">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4" name="Google Shape;1964;p51"/>
          <p:cNvSpPr txBox="1"/>
          <p:nvPr/>
        </p:nvSpPr>
        <p:spPr>
          <a:xfrm>
            <a:off x="9310800" y="2923300"/>
            <a:ext cx="1580800" cy="5364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667" b="0" i="0" u="none" strike="noStrike" kern="0" cap="none" spc="0" normalizeH="0" baseline="0" noProof="0" dirty="0">
                <a:ln>
                  <a:noFill/>
                </a:ln>
                <a:solidFill>
                  <a:srgbClr val="004632"/>
                </a:solidFill>
                <a:effectLst/>
                <a:uLnTx/>
                <a:uFillTx/>
                <a:latin typeface="Nunito Black"/>
                <a:ea typeface="Nunito Black"/>
                <a:cs typeface="Nunito Black"/>
                <a:sym typeface="Nunito Black"/>
              </a:rPr>
              <a:t>2011</a:t>
            </a:r>
            <a:endParaRPr kumimoji="0" sz="2667" b="0" i="0" u="none" strike="noStrike" kern="0" cap="none" spc="0" normalizeH="0" baseline="0" noProof="0" dirty="0">
              <a:ln>
                <a:noFill/>
              </a:ln>
              <a:solidFill>
                <a:srgbClr val="004632"/>
              </a:solidFill>
              <a:effectLst/>
              <a:uLnTx/>
              <a:uFillTx/>
              <a:latin typeface="Nunito Black"/>
              <a:ea typeface="Nunito Black"/>
              <a:cs typeface="Nunito Black"/>
              <a:sym typeface="Nunito Black"/>
            </a:endParaRPr>
          </a:p>
        </p:txBody>
      </p:sp>
      <p:sp>
        <p:nvSpPr>
          <p:cNvPr id="1965" name="Google Shape;1965;p51"/>
          <p:cNvSpPr txBox="1"/>
          <p:nvPr/>
        </p:nvSpPr>
        <p:spPr>
          <a:xfrm>
            <a:off x="1297733" y="2923300"/>
            <a:ext cx="1580800" cy="5364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667" b="0" i="0" u="none" strike="noStrike" kern="0" cap="none" spc="0" normalizeH="0" baseline="0" noProof="0" dirty="0">
                <a:ln>
                  <a:noFill/>
                </a:ln>
                <a:solidFill>
                  <a:srgbClr val="004632"/>
                </a:solidFill>
                <a:effectLst/>
                <a:uLnTx/>
                <a:uFillTx/>
                <a:latin typeface="Nunito Black"/>
                <a:ea typeface="Nunito Black"/>
                <a:cs typeface="Nunito Black"/>
                <a:sym typeface="Nunito Black"/>
              </a:rPr>
              <a:t>1953</a:t>
            </a:r>
            <a:endParaRPr kumimoji="0" sz="2667" b="0" i="0" u="none" strike="noStrike" kern="0" cap="none" spc="0" normalizeH="0" baseline="0" noProof="0" dirty="0">
              <a:ln>
                <a:noFill/>
              </a:ln>
              <a:solidFill>
                <a:srgbClr val="004632"/>
              </a:solidFill>
              <a:effectLst/>
              <a:uLnTx/>
              <a:uFillTx/>
              <a:latin typeface="Nunito Black"/>
              <a:ea typeface="Nunito Black"/>
              <a:cs typeface="Nunito Black"/>
              <a:sym typeface="Nunito Black"/>
            </a:endParaRPr>
          </a:p>
        </p:txBody>
      </p:sp>
      <p:sp>
        <p:nvSpPr>
          <p:cNvPr id="1966" name="Google Shape;1966;p51"/>
          <p:cNvSpPr txBox="1"/>
          <p:nvPr/>
        </p:nvSpPr>
        <p:spPr>
          <a:xfrm>
            <a:off x="3968700" y="2923300"/>
            <a:ext cx="1580800" cy="5364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667" b="0" i="0" u="none" strike="noStrike" kern="0" cap="none" spc="0" normalizeH="0" baseline="0" noProof="0" dirty="0">
                <a:ln>
                  <a:noFill/>
                </a:ln>
                <a:solidFill>
                  <a:srgbClr val="004632"/>
                </a:solidFill>
                <a:effectLst/>
                <a:uLnTx/>
                <a:uFillTx/>
                <a:latin typeface="Nunito Black"/>
                <a:ea typeface="Nunito Black"/>
                <a:cs typeface="Nunito Black"/>
                <a:sym typeface="Nunito Black"/>
              </a:rPr>
              <a:t>1975</a:t>
            </a:r>
            <a:endParaRPr kumimoji="0" sz="2667" b="0" i="0" u="none" strike="noStrike" kern="0" cap="none" spc="0" normalizeH="0" baseline="0" noProof="0" dirty="0">
              <a:ln>
                <a:noFill/>
              </a:ln>
              <a:solidFill>
                <a:srgbClr val="004632"/>
              </a:solidFill>
              <a:effectLst/>
              <a:uLnTx/>
              <a:uFillTx/>
              <a:latin typeface="Nunito Black"/>
              <a:ea typeface="Nunito Black"/>
              <a:cs typeface="Nunito Black"/>
              <a:sym typeface="Nunito Black"/>
            </a:endParaRPr>
          </a:p>
        </p:txBody>
      </p:sp>
      <p:sp>
        <p:nvSpPr>
          <p:cNvPr id="1967" name="Google Shape;1967;p51"/>
          <p:cNvSpPr txBox="1"/>
          <p:nvPr/>
        </p:nvSpPr>
        <p:spPr>
          <a:xfrm>
            <a:off x="6639733" y="2923300"/>
            <a:ext cx="1580800" cy="5364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667" b="0" i="0" u="none" strike="noStrike" kern="0" cap="none" spc="0" normalizeH="0" baseline="0" noProof="0" dirty="0">
                <a:ln>
                  <a:noFill/>
                </a:ln>
                <a:solidFill>
                  <a:srgbClr val="004632"/>
                </a:solidFill>
                <a:effectLst/>
                <a:uLnTx/>
                <a:uFillTx/>
                <a:latin typeface="Nunito Black"/>
                <a:ea typeface="Nunito Black"/>
                <a:cs typeface="Nunito Black"/>
                <a:sym typeface="Nunito Black"/>
              </a:rPr>
              <a:t>1996</a:t>
            </a:r>
            <a:endParaRPr kumimoji="0" sz="2667" b="0" i="0" u="none" strike="noStrike" kern="0" cap="none" spc="0" normalizeH="0" baseline="0" noProof="0" dirty="0">
              <a:ln>
                <a:noFill/>
              </a:ln>
              <a:solidFill>
                <a:srgbClr val="004632"/>
              </a:solidFill>
              <a:effectLst/>
              <a:uLnTx/>
              <a:uFillTx/>
              <a:latin typeface="Nunito Black"/>
              <a:ea typeface="Nunito Black"/>
              <a:cs typeface="Nunito Black"/>
              <a:sym typeface="Nunito Black"/>
            </a:endParaRPr>
          </a:p>
        </p:txBody>
      </p:sp>
      <p:cxnSp>
        <p:nvCxnSpPr>
          <p:cNvPr id="1968" name="Google Shape;1968;p51"/>
          <p:cNvCxnSpPr>
            <a:stCxn id="1965" idx="1"/>
          </p:cNvCxnSpPr>
          <p:nvPr/>
        </p:nvCxnSpPr>
        <p:spPr>
          <a:xfrm rot="10800000">
            <a:off x="-9467" y="3191500"/>
            <a:ext cx="1307200" cy="0"/>
          </a:xfrm>
          <a:prstGeom prst="straightConnector1">
            <a:avLst/>
          </a:prstGeom>
          <a:noFill/>
          <a:ln w="9525" cap="flat" cmpd="sng">
            <a:solidFill>
              <a:schemeClr val="accent4"/>
            </a:solidFill>
            <a:prstDash val="solid"/>
            <a:round/>
            <a:headEnd type="none" w="med" len="med"/>
            <a:tailEnd type="none" w="med" len="med"/>
          </a:ln>
        </p:spPr>
      </p:cxnSp>
      <p:cxnSp>
        <p:nvCxnSpPr>
          <p:cNvPr id="1969" name="Google Shape;1969;p51"/>
          <p:cNvCxnSpPr>
            <a:stCxn id="1965" idx="3"/>
            <a:endCxn id="1966" idx="1"/>
          </p:cNvCxnSpPr>
          <p:nvPr/>
        </p:nvCxnSpPr>
        <p:spPr>
          <a:xfrm>
            <a:off x="2878533" y="3191500"/>
            <a:ext cx="1090000" cy="0"/>
          </a:xfrm>
          <a:prstGeom prst="straightConnector1">
            <a:avLst/>
          </a:prstGeom>
          <a:noFill/>
          <a:ln w="9525" cap="flat" cmpd="sng">
            <a:solidFill>
              <a:schemeClr val="accent4"/>
            </a:solidFill>
            <a:prstDash val="solid"/>
            <a:round/>
            <a:headEnd type="none" w="med" len="med"/>
            <a:tailEnd type="none" w="med" len="med"/>
          </a:ln>
        </p:spPr>
      </p:cxnSp>
      <p:cxnSp>
        <p:nvCxnSpPr>
          <p:cNvPr id="1970" name="Google Shape;1970;p51"/>
          <p:cNvCxnSpPr>
            <a:stCxn id="1966" idx="3"/>
            <a:endCxn id="1967" idx="1"/>
          </p:cNvCxnSpPr>
          <p:nvPr/>
        </p:nvCxnSpPr>
        <p:spPr>
          <a:xfrm>
            <a:off x="5549500" y="3191500"/>
            <a:ext cx="1090400" cy="0"/>
          </a:xfrm>
          <a:prstGeom prst="straightConnector1">
            <a:avLst/>
          </a:prstGeom>
          <a:noFill/>
          <a:ln w="9525" cap="flat" cmpd="sng">
            <a:solidFill>
              <a:schemeClr val="accent4"/>
            </a:solidFill>
            <a:prstDash val="solid"/>
            <a:round/>
            <a:headEnd type="none" w="med" len="med"/>
            <a:tailEnd type="none" w="med" len="med"/>
          </a:ln>
        </p:spPr>
      </p:cxnSp>
      <p:cxnSp>
        <p:nvCxnSpPr>
          <p:cNvPr id="1971" name="Google Shape;1971;p51"/>
          <p:cNvCxnSpPr>
            <a:stCxn id="1967" idx="3"/>
            <a:endCxn id="1964" idx="1"/>
          </p:cNvCxnSpPr>
          <p:nvPr/>
        </p:nvCxnSpPr>
        <p:spPr>
          <a:xfrm>
            <a:off x="8220533" y="3191500"/>
            <a:ext cx="1090400" cy="0"/>
          </a:xfrm>
          <a:prstGeom prst="straightConnector1">
            <a:avLst/>
          </a:prstGeom>
          <a:noFill/>
          <a:ln w="9525" cap="flat" cmpd="sng">
            <a:solidFill>
              <a:schemeClr val="accent4"/>
            </a:solidFill>
            <a:prstDash val="solid"/>
            <a:round/>
            <a:headEnd type="none" w="med" len="med"/>
            <a:tailEnd type="none" w="med" len="med"/>
          </a:ln>
        </p:spPr>
      </p:cxnSp>
      <p:cxnSp>
        <p:nvCxnSpPr>
          <p:cNvPr id="1972" name="Google Shape;1972;p51"/>
          <p:cNvCxnSpPr>
            <a:stCxn id="1964" idx="3"/>
          </p:cNvCxnSpPr>
          <p:nvPr/>
        </p:nvCxnSpPr>
        <p:spPr>
          <a:xfrm>
            <a:off x="10891600" y="3191500"/>
            <a:ext cx="1300400" cy="0"/>
          </a:xfrm>
          <a:prstGeom prst="straightConnector1">
            <a:avLst/>
          </a:prstGeom>
          <a:noFill/>
          <a:ln w="9525" cap="flat" cmpd="sng">
            <a:solidFill>
              <a:schemeClr val="accent4"/>
            </a:solidFill>
            <a:prstDash val="solid"/>
            <a:round/>
            <a:headEnd type="none" w="med" len="med"/>
            <a:tailEnd type="none" w="med" len="med"/>
          </a:ln>
        </p:spPr>
      </p:cxnSp>
      <p:grpSp>
        <p:nvGrpSpPr>
          <p:cNvPr id="1973" name="Google Shape;1973;p51"/>
          <p:cNvGrpSpPr/>
          <p:nvPr/>
        </p:nvGrpSpPr>
        <p:grpSpPr>
          <a:xfrm rot="-1552944">
            <a:off x="787539" y="3536482"/>
            <a:ext cx="524751" cy="753009"/>
            <a:chOff x="2147657" y="2322315"/>
            <a:chExt cx="480964" cy="690175"/>
          </a:xfrm>
        </p:grpSpPr>
        <p:sp>
          <p:nvSpPr>
            <p:cNvPr id="1974" name="Google Shape;1974;p51"/>
            <p:cNvSpPr/>
            <p:nvPr/>
          </p:nvSpPr>
          <p:spPr>
            <a:xfrm>
              <a:off x="2335668" y="2322315"/>
              <a:ext cx="292953" cy="424506"/>
            </a:xfrm>
            <a:custGeom>
              <a:avLst/>
              <a:gdLst/>
              <a:ahLst/>
              <a:cxnLst/>
              <a:rect l="l" t="t" r="r" b="b"/>
              <a:pathLst>
                <a:path w="5251" h="7609" extrusionOk="0">
                  <a:moveTo>
                    <a:pt x="5084" y="0"/>
                  </a:moveTo>
                  <a:cubicBezTo>
                    <a:pt x="5072" y="12"/>
                    <a:pt x="5048" y="12"/>
                    <a:pt x="5025" y="12"/>
                  </a:cubicBezTo>
                  <a:cubicBezTo>
                    <a:pt x="4465" y="107"/>
                    <a:pt x="3882" y="357"/>
                    <a:pt x="3322" y="726"/>
                  </a:cubicBezTo>
                  <a:lnTo>
                    <a:pt x="3179" y="822"/>
                  </a:lnTo>
                  <a:cubicBezTo>
                    <a:pt x="2810" y="1084"/>
                    <a:pt x="2441" y="1393"/>
                    <a:pt x="2096" y="1774"/>
                  </a:cubicBezTo>
                  <a:lnTo>
                    <a:pt x="1965" y="1905"/>
                  </a:lnTo>
                  <a:cubicBezTo>
                    <a:pt x="1691" y="2191"/>
                    <a:pt x="1441" y="2512"/>
                    <a:pt x="1215" y="2870"/>
                  </a:cubicBezTo>
                  <a:cubicBezTo>
                    <a:pt x="1143" y="2977"/>
                    <a:pt x="1072" y="3096"/>
                    <a:pt x="1012" y="3215"/>
                  </a:cubicBezTo>
                  <a:lnTo>
                    <a:pt x="893" y="3429"/>
                  </a:lnTo>
                  <a:cubicBezTo>
                    <a:pt x="607" y="3941"/>
                    <a:pt x="393" y="4465"/>
                    <a:pt x="250" y="4989"/>
                  </a:cubicBezTo>
                  <a:lnTo>
                    <a:pt x="179" y="5310"/>
                  </a:lnTo>
                  <a:cubicBezTo>
                    <a:pt x="0" y="6120"/>
                    <a:pt x="0" y="6858"/>
                    <a:pt x="143" y="7513"/>
                  </a:cubicBezTo>
                  <a:lnTo>
                    <a:pt x="179" y="7608"/>
                  </a:lnTo>
                  <a:cubicBezTo>
                    <a:pt x="203" y="7608"/>
                    <a:pt x="250" y="7596"/>
                    <a:pt x="286" y="7596"/>
                  </a:cubicBezTo>
                  <a:cubicBezTo>
                    <a:pt x="1203" y="7418"/>
                    <a:pt x="2179" y="6846"/>
                    <a:pt x="3048" y="5989"/>
                  </a:cubicBezTo>
                  <a:cubicBezTo>
                    <a:pt x="3108" y="5929"/>
                    <a:pt x="3167" y="5846"/>
                    <a:pt x="3227" y="5787"/>
                  </a:cubicBezTo>
                  <a:cubicBezTo>
                    <a:pt x="3524" y="5477"/>
                    <a:pt x="3810" y="5108"/>
                    <a:pt x="4060" y="4715"/>
                  </a:cubicBezTo>
                  <a:cubicBezTo>
                    <a:pt x="4072" y="4691"/>
                    <a:pt x="4084" y="4667"/>
                    <a:pt x="4108" y="4644"/>
                  </a:cubicBezTo>
                  <a:cubicBezTo>
                    <a:pt x="4132" y="4584"/>
                    <a:pt x="4179" y="4525"/>
                    <a:pt x="4203" y="4465"/>
                  </a:cubicBezTo>
                  <a:cubicBezTo>
                    <a:pt x="4477" y="4024"/>
                    <a:pt x="4703" y="3548"/>
                    <a:pt x="4858" y="3084"/>
                  </a:cubicBezTo>
                  <a:lnTo>
                    <a:pt x="4929" y="2917"/>
                  </a:lnTo>
                  <a:cubicBezTo>
                    <a:pt x="5084" y="2429"/>
                    <a:pt x="5179" y="1953"/>
                    <a:pt x="5227" y="1488"/>
                  </a:cubicBezTo>
                  <a:lnTo>
                    <a:pt x="5239" y="1346"/>
                  </a:lnTo>
                  <a:cubicBezTo>
                    <a:pt x="5251" y="929"/>
                    <a:pt x="5227" y="536"/>
                    <a:pt x="5167" y="179"/>
                  </a:cubicBezTo>
                  <a:cubicBezTo>
                    <a:pt x="5167" y="167"/>
                    <a:pt x="5144" y="131"/>
                    <a:pt x="5144" y="119"/>
                  </a:cubicBezTo>
                  <a:cubicBezTo>
                    <a:pt x="5132" y="72"/>
                    <a:pt x="5132" y="48"/>
                    <a:pt x="512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5" name="Google Shape;1975;p51"/>
            <p:cNvSpPr/>
            <p:nvPr/>
          </p:nvSpPr>
          <p:spPr>
            <a:xfrm>
              <a:off x="2342977" y="2322315"/>
              <a:ext cx="284306" cy="424506"/>
            </a:xfrm>
            <a:custGeom>
              <a:avLst/>
              <a:gdLst/>
              <a:ahLst/>
              <a:cxnLst/>
              <a:rect l="l" t="t" r="r" b="b"/>
              <a:pathLst>
                <a:path w="5096" h="7609" extrusionOk="0">
                  <a:moveTo>
                    <a:pt x="4941" y="0"/>
                  </a:moveTo>
                  <a:cubicBezTo>
                    <a:pt x="4929" y="0"/>
                    <a:pt x="4894" y="0"/>
                    <a:pt x="4882" y="12"/>
                  </a:cubicBezTo>
                  <a:lnTo>
                    <a:pt x="3762" y="1715"/>
                  </a:lnTo>
                  <a:lnTo>
                    <a:pt x="3358" y="2322"/>
                  </a:lnTo>
                  <a:lnTo>
                    <a:pt x="3167" y="726"/>
                  </a:lnTo>
                  <a:lnTo>
                    <a:pt x="3036" y="822"/>
                  </a:lnTo>
                  <a:lnTo>
                    <a:pt x="3239" y="2500"/>
                  </a:lnTo>
                  <a:lnTo>
                    <a:pt x="2310" y="3941"/>
                  </a:lnTo>
                  <a:lnTo>
                    <a:pt x="1953" y="1762"/>
                  </a:lnTo>
                  <a:lnTo>
                    <a:pt x="1810" y="1893"/>
                  </a:lnTo>
                  <a:lnTo>
                    <a:pt x="2191" y="4120"/>
                  </a:lnTo>
                  <a:lnTo>
                    <a:pt x="1298" y="5513"/>
                  </a:lnTo>
                  <a:lnTo>
                    <a:pt x="881" y="3215"/>
                  </a:lnTo>
                  <a:lnTo>
                    <a:pt x="762" y="3429"/>
                  </a:lnTo>
                  <a:lnTo>
                    <a:pt x="1179" y="5703"/>
                  </a:lnTo>
                  <a:lnTo>
                    <a:pt x="524" y="6715"/>
                  </a:lnTo>
                  <a:lnTo>
                    <a:pt x="119" y="4977"/>
                  </a:lnTo>
                  <a:lnTo>
                    <a:pt x="48" y="5298"/>
                  </a:lnTo>
                  <a:lnTo>
                    <a:pt x="405" y="6894"/>
                  </a:lnTo>
                  <a:lnTo>
                    <a:pt x="0" y="7501"/>
                  </a:lnTo>
                  <a:lnTo>
                    <a:pt x="24" y="7608"/>
                  </a:lnTo>
                  <a:cubicBezTo>
                    <a:pt x="60" y="7608"/>
                    <a:pt x="83" y="7596"/>
                    <a:pt x="131" y="7596"/>
                  </a:cubicBezTo>
                  <a:lnTo>
                    <a:pt x="905" y="6406"/>
                  </a:lnTo>
                  <a:lnTo>
                    <a:pt x="2905" y="5989"/>
                  </a:lnTo>
                  <a:lnTo>
                    <a:pt x="3084" y="5787"/>
                  </a:lnTo>
                  <a:lnTo>
                    <a:pt x="3084" y="5787"/>
                  </a:lnTo>
                  <a:lnTo>
                    <a:pt x="1012" y="6227"/>
                  </a:lnTo>
                  <a:lnTo>
                    <a:pt x="1738" y="5108"/>
                  </a:lnTo>
                  <a:lnTo>
                    <a:pt x="3965" y="4644"/>
                  </a:lnTo>
                  <a:cubicBezTo>
                    <a:pt x="4001" y="4584"/>
                    <a:pt x="4036" y="4525"/>
                    <a:pt x="4060" y="4465"/>
                  </a:cubicBezTo>
                  <a:lnTo>
                    <a:pt x="4060" y="4465"/>
                  </a:lnTo>
                  <a:lnTo>
                    <a:pt x="1846" y="4929"/>
                  </a:lnTo>
                  <a:lnTo>
                    <a:pt x="2798" y="3465"/>
                  </a:lnTo>
                  <a:lnTo>
                    <a:pt x="4715" y="3096"/>
                  </a:lnTo>
                  <a:lnTo>
                    <a:pt x="4774" y="2929"/>
                  </a:lnTo>
                  <a:lnTo>
                    <a:pt x="2917" y="3310"/>
                  </a:lnTo>
                  <a:lnTo>
                    <a:pt x="3882" y="1798"/>
                  </a:lnTo>
                  <a:lnTo>
                    <a:pt x="3989" y="1655"/>
                  </a:lnTo>
                  <a:lnTo>
                    <a:pt x="5072" y="1524"/>
                  </a:lnTo>
                  <a:lnTo>
                    <a:pt x="5096" y="1369"/>
                  </a:lnTo>
                  <a:lnTo>
                    <a:pt x="5096" y="1369"/>
                  </a:lnTo>
                  <a:lnTo>
                    <a:pt x="4120" y="1477"/>
                  </a:lnTo>
                  <a:lnTo>
                    <a:pt x="5001" y="119"/>
                  </a:lnTo>
                  <a:cubicBezTo>
                    <a:pt x="4989" y="72"/>
                    <a:pt x="4989" y="48"/>
                    <a:pt x="497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6" name="Google Shape;1976;p51"/>
            <p:cNvSpPr/>
            <p:nvPr/>
          </p:nvSpPr>
          <p:spPr>
            <a:xfrm>
              <a:off x="2147657" y="2472389"/>
              <a:ext cx="202016" cy="274431"/>
            </a:xfrm>
            <a:custGeom>
              <a:avLst/>
              <a:gdLst/>
              <a:ahLst/>
              <a:cxnLst/>
              <a:rect l="l" t="t" r="r" b="b"/>
              <a:pathLst>
                <a:path w="3621" h="4919" extrusionOk="0">
                  <a:moveTo>
                    <a:pt x="227" y="1"/>
                  </a:moveTo>
                  <a:cubicBezTo>
                    <a:pt x="215" y="37"/>
                    <a:pt x="203" y="84"/>
                    <a:pt x="203" y="108"/>
                  </a:cubicBezTo>
                  <a:cubicBezTo>
                    <a:pt x="1" y="942"/>
                    <a:pt x="239" y="2049"/>
                    <a:pt x="894" y="3061"/>
                  </a:cubicBezTo>
                  <a:cubicBezTo>
                    <a:pt x="1156" y="3454"/>
                    <a:pt x="1453" y="3799"/>
                    <a:pt x="1775" y="4085"/>
                  </a:cubicBezTo>
                  <a:lnTo>
                    <a:pt x="2001" y="4263"/>
                  </a:lnTo>
                  <a:cubicBezTo>
                    <a:pt x="2430" y="4609"/>
                    <a:pt x="2882" y="4811"/>
                    <a:pt x="3311" y="4906"/>
                  </a:cubicBezTo>
                  <a:cubicBezTo>
                    <a:pt x="3358" y="4906"/>
                    <a:pt x="3382" y="4918"/>
                    <a:pt x="3418" y="4918"/>
                  </a:cubicBezTo>
                  <a:lnTo>
                    <a:pt x="3418" y="4906"/>
                  </a:lnTo>
                  <a:cubicBezTo>
                    <a:pt x="3418" y="4871"/>
                    <a:pt x="3430" y="4835"/>
                    <a:pt x="3430" y="4811"/>
                  </a:cubicBezTo>
                  <a:cubicBezTo>
                    <a:pt x="3620" y="3978"/>
                    <a:pt x="3382" y="2882"/>
                    <a:pt x="2739" y="1870"/>
                  </a:cubicBezTo>
                  <a:cubicBezTo>
                    <a:pt x="2072" y="858"/>
                    <a:pt x="1167" y="180"/>
                    <a:pt x="322" y="25"/>
                  </a:cubicBezTo>
                  <a:cubicBezTo>
                    <a:pt x="286" y="25"/>
                    <a:pt x="263" y="1"/>
                    <a:pt x="227"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7" name="Google Shape;1977;p51"/>
            <p:cNvSpPr/>
            <p:nvPr/>
          </p:nvSpPr>
          <p:spPr>
            <a:xfrm>
              <a:off x="2156305" y="2471106"/>
              <a:ext cx="184051" cy="275045"/>
            </a:xfrm>
            <a:custGeom>
              <a:avLst/>
              <a:gdLst/>
              <a:ahLst/>
              <a:cxnLst/>
              <a:rect l="l" t="t" r="r" b="b"/>
              <a:pathLst>
                <a:path w="3299" h="4930" extrusionOk="0">
                  <a:moveTo>
                    <a:pt x="84" y="0"/>
                  </a:moveTo>
                  <a:cubicBezTo>
                    <a:pt x="72" y="24"/>
                    <a:pt x="72" y="72"/>
                    <a:pt x="60" y="107"/>
                  </a:cubicBezTo>
                  <a:lnTo>
                    <a:pt x="679" y="1060"/>
                  </a:lnTo>
                  <a:lnTo>
                    <a:pt x="0" y="857"/>
                  </a:lnTo>
                  <a:lnTo>
                    <a:pt x="0" y="857"/>
                  </a:lnTo>
                  <a:lnTo>
                    <a:pt x="12" y="1024"/>
                  </a:lnTo>
                  <a:lnTo>
                    <a:pt x="798" y="1250"/>
                  </a:lnTo>
                  <a:lnTo>
                    <a:pt x="1513" y="2346"/>
                  </a:lnTo>
                  <a:lnTo>
                    <a:pt x="262" y="2084"/>
                  </a:lnTo>
                  <a:lnTo>
                    <a:pt x="322" y="2250"/>
                  </a:lnTo>
                  <a:lnTo>
                    <a:pt x="1632" y="2524"/>
                  </a:lnTo>
                  <a:lnTo>
                    <a:pt x="2227" y="3453"/>
                  </a:lnTo>
                  <a:lnTo>
                    <a:pt x="798" y="3120"/>
                  </a:lnTo>
                  <a:lnTo>
                    <a:pt x="798" y="3120"/>
                  </a:lnTo>
                  <a:lnTo>
                    <a:pt x="929" y="3298"/>
                  </a:lnTo>
                  <a:lnTo>
                    <a:pt x="2346" y="3632"/>
                  </a:lnTo>
                  <a:lnTo>
                    <a:pt x="2751" y="4251"/>
                  </a:lnTo>
                  <a:lnTo>
                    <a:pt x="1655" y="4084"/>
                  </a:lnTo>
                  <a:lnTo>
                    <a:pt x="1870" y="4263"/>
                  </a:lnTo>
                  <a:lnTo>
                    <a:pt x="2858" y="4417"/>
                  </a:lnTo>
                  <a:lnTo>
                    <a:pt x="3167" y="4906"/>
                  </a:lnTo>
                  <a:cubicBezTo>
                    <a:pt x="3203" y="4906"/>
                    <a:pt x="3227" y="4929"/>
                    <a:pt x="3275" y="4929"/>
                  </a:cubicBezTo>
                  <a:cubicBezTo>
                    <a:pt x="3287" y="4894"/>
                    <a:pt x="3287" y="4870"/>
                    <a:pt x="3298" y="4822"/>
                  </a:cubicBezTo>
                  <a:lnTo>
                    <a:pt x="2882" y="4227"/>
                  </a:lnTo>
                  <a:lnTo>
                    <a:pt x="3025" y="2727"/>
                  </a:lnTo>
                  <a:lnTo>
                    <a:pt x="2906" y="2441"/>
                  </a:lnTo>
                  <a:lnTo>
                    <a:pt x="2751" y="4013"/>
                  </a:lnTo>
                  <a:lnTo>
                    <a:pt x="2191" y="3143"/>
                  </a:lnTo>
                  <a:lnTo>
                    <a:pt x="2322" y="1500"/>
                  </a:lnTo>
                  <a:lnTo>
                    <a:pt x="2191" y="1334"/>
                  </a:lnTo>
                  <a:lnTo>
                    <a:pt x="2072" y="2929"/>
                  </a:lnTo>
                  <a:lnTo>
                    <a:pt x="1322" y="1798"/>
                  </a:lnTo>
                  <a:lnTo>
                    <a:pt x="1298" y="524"/>
                  </a:lnTo>
                  <a:lnTo>
                    <a:pt x="1143" y="417"/>
                  </a:lnTo>
                  <a:lnTo>
                    <a:pt x="1179" y="1548"/>
                  </a:lnTo>
                  <a:lnTo>
                    <a:pt x="179" y="12"/>
                  </a:lnTo>
                  <a:cubicBezTo>
                    <a:pt x="143" y="0"/>
                    <a:pt x="119" y="0"/>
                    <a:pt x="84"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8" name="Google Shape;1978;p51"/>
            <p:cNvSpPr/>
            <p:nvPr/>
          </p:nvSpPr>
          <p:spPr>
            <a:xfrm>
              <a:off x="2193516" y="2727459"/>
              <a:ext cx="324865" cy="285031"/>
            </a:xfrm>
            <a:custGeom>
              <a:avLst/>
              <a:gdLst/>
              <a:ahLst/>
              <a:cxnLst/>
              <a:rect l="l" t="t" r="r" b="b"/>
              <a:pathLst>
                <a:path w="5823" h="5109" extrusionOk="0">
                  <a:moveTo>
                    <a:pt x="143" y="1"/>
                  </a:moveTo>
                  <a:cubicBezTo>
                    <a:pt x="60" y="1"/>
                    <a:pt x="0" y="72"/>
                    <a:pt x="12" y="156"/>
                  </a:cubicBezTo>
                  <a:lnTo>
                    <a:pt x="857" y="5002"/>
                  </a:lnTo>
                  <a:cubicBezTo>
                    <a:pt x="881" y="5061"/>
                    <a:pt x="941" y="5109"/>
                    <a:pt x="1000" y="5109"/>
                  </a:cubicBezTo>
                  <a:lnTo>
                    <a:pt x="4822" y="5109"/>
                  </a:lnTo>
                  <a:cubicBezTo>
                    <a:pt x="4894" y="5109"/>
                    <a:pt x="4941" y="5061"/>
                    <a:pt x="4953" y="5002"/>
                  </a:cubicBezTo>
                  <a:lnTo>
                    <a:pt x="5810" y="156"/>
                  </a:lnTo>
                  <a:cubicBezTo>
                    <a:pt x="5822" y="72"/>
                    <a:pt x="5763" y="1"/>
                    <a:pt x="5668"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979" name="Google Shape;1979;p51"/>
          <p:cNvGrpSpPr/>
          <p:nvPr/>
        </p:nvGrpSpPr>
        <p:grpSpPr>
          <a:xfrm>
            <a:off x="5858152" y="2042616"/>
            <a:ext cx="472965" cy="472965"/>
            <a:chOff x="292035" y="246950"/>
            <a:chExt cx="461700" cy="461700"/>
          </a:xfrm>
        </p:grpSpPr>
        <p:sp>
          <p:nvSpPr>
            <p:cNvPr id="1980" name="Google Shape;1980;p51"/>
            <p:cNvSpPr/>
            <p:nvPr/>
          </p:nvSpPr>
          <p:spPr>
            <a:xfrm>
              <a:off x="487635" y="246950"/>
              <a:ext cx="70500" cy="4617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1" name="Google Shape;1981;p51"/>
            <p:cNvSpPr/>
            <p:nvPr/>
          </p:nvSpPr>
          <p:spPr>
            <a:xfrm rot="2710324">
              <a:off x="487565" y="247102"/>
              <a:ext cx="70640" cy="461599"/>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2" name="Google Shape;1982;p51"/>
            <p:cNvSpPr/>
            <p:nvPr/>
          </p:nvSpPr>
          <p:spPr>
            <a:xfrm rot="5400000">
              <a:off x="487485" y="247000"/>
              <a:ext cx="70800" cy="4617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3" name="Google Shape;1983;p51"/>
            <p:cNvSpPr/>
            <p:nvPr/>
          </p:nvSpPr>
          <p:spPr>
            <a:xfrm rot="8110324">
              <a:off x="487565" y="247102"/>
              <a:ext cx="70640" cy="461599"/>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984" name="Google Shape;1984;p51"/>
          <p:cNvGrpSpPr/>
          <p:nvPr/>
        </p:nvGrpSpPr>
        <p:grpSpPr>
          <a:xfrm rot="680209">
            <a:off x="5200498" y="3450664"/>
            <a:ext cx="1272441" cy="636856"/>
            <a:chOff x="2198175" y="2977875"/>
            <a:chExt cx="600700" cy="300650"/>
          </a:xfrm>
        </p:grpSpPr>
        <p:sp>
          <p:nvSpPr>
            <p:cNvPr id="1985" name="Google Shape;1985;p51"/>
            <p:cNvSpPr/>
            <p:nvPr/>
          </p:nvSpPr>
          <p:spPr>
            <a:xfrm>
              <a:off x="2198175" y="3044550"/>
              <a:ext cx="600700" cy="233975"/>
            </a:xfrm>
            <a:custGeom>
              <a:avLst/>
              <a:gdLst/>
              <a:ahLst/>
              <a:cxnLst/>
              <a:rect l="l" t="t" r="r" b="b"/>
              <a:pathLst>
                <a:path w="24028" h="9359" extrusionOk="0">
                  <a:moveTo>
                    <a:pt x="834" y="1"/>
                  </a:moveTo>
                  <a:cubicBezTo>
                    <a:pt x="370" y="1"/>
                    <a:pt x="1" y="370"/>
                    <a:pt x="1" y="834"/>
                  </a:cubicBezTo>
                  <a:cubicBezTo>
                    <a:pt x="1" y="1286"/>
                    <a:pt x="370" y="1667"/>
                    <a:pt x="834" y="1667"/>
                  </a:cubicBezTo>
                  <a:cubicBezTo>
                    <a:pt x="1239" y="1667"/>
                    <a:pt x="1584" y="1370"/>
                    <a:pt x="1656" y="989"/>
                  </a:cubicBezTo>
                  <a:cubicBezTo>
                    <a:pt x="2001" y="1013"/>
                    <a:pt x="2441" y="1084"/>
                    <a:pt x="2930" y="1251"/>
                  </a:cubicBezTo>
                  <a:cubicBezTo>
                    <a:pt x="2918" y="1310"/>
                    <a:pt x="2918" y="1370"/>
                    <a:pt x="2918" y="1406"/>
                  </a:cubicBezTo>
                  <a:cubicBezTo>
                    <a:pt x="2918" y="1870"/>
                    <a:pt x="3287" y="2239"/>
                    <a:pt x="3751" y="2239"/>
                  </a:cubicBezTo>
                  <a:cubicBezTo>
                    <a:pt x="3989" y="2239"/>
                    <a:pt x="4204" y="2156"/>
                    <a:pt x="4346" y="1989"/>
                  </a:cubicBezTo>
                  <a:cubicBezTo>
                    <a:pt x="4644" y="2215"/>
                    <a:pt x="4930" y="2477"/>
                    <a:pt x="5216" y="2799"/>
                  </a:cubicBezTo>
                  <a:cubicBezTo>
                    <a:pt x="5073" y="2941"/>
                    <a:pt x="5001" y="3132"/>
                    <a:pt x="5001" y="3346"/>
                  </a:cubicBezTo>
                  <a:cubicBezTo>
                    <a:pt x="5001" y="3811"/>
                    <a:pt x="5370" y="4180"/>
                    <a:pt x="5835" y="4180"/>
                  </a:cubicBezTo>
                  <a:cubicBezTo>
                    <a:pt x="5942" y="4180"/>
                    <a:pt x="6049" y="4168"/>
                    <a:pt x="6132" y="4120"/>
                  </a:cubicBezTo>
                  <a:cubicBezTo>
                    <a:pt x="6180" y="4192"/>
                    <a:pt x="6228" y="4275"/>
                    <a:pt x="6251" y="4346"/>
                  </a:cubicBezTo>
                  <a:cubicBezTo>
                    <a:pt x="6418" y="4680"/>
                    <a:pt x="6597" y="4977"/>
                    <a:pt x="6775" y="5275"/>
                  </a:cubicBezTo>
                  <a:cubicBezTo>
                    <a:pt x="6621" y="5430"/>
                    <a:pt x="6537" y="5632"/>
                    <a:pt x="6537" y="5858"/>
                  </a:cubicBezTo>
                  <a:cubicBezTo>
                    <a:pt x="6537" y="6323"/>
                    <a:pt x="6906" y="6692"/>
                    <a:pt x="7371" y="6692"/>
                  </a:cubicBezTo>
                  <a:cubicBezTo>
                    <a:pt x="7502" y="6692"/>
                    <a:pt x="7621" y="6668"/>
                    <a:pt x="7728" y="6620"/>
                  </a:cubicBezTo>
                  <a:cubicBezTo>
                    <a:pt x="7990" y="6954"/>
                    <a:pt x="8276" y="7216"/>
                    <a:pt x="8549" y="7442"/>
                  </a:cubicBezTo>
                  <a:cubicBezTo>
                    <a:pt x="8490" y="7549"/>
                    <a:pt x="8454" y="7680"/>
                    <a:pt x="8454" y="7811"/>
                  </a:cubicBezTo>
                  <a:cubicBezTo>
                    <a:pt x="8454" y="8275"/>
                    <a:pt x="8823" y="8644"/>
                    <a:pt x="9288" y="8644"/>
                  </a:cubicBezTo>
                  <a:cubicBezTo>
                    <a:pt x="9573" y="8644"/>
                    <a:pt x="9811" y="8514"/>
                    <a:pt x="9954" y="8299"/>
                  </a:cubicBezTo>
                  <a:cubicBezTo>
                    <a:pt x="10407" y="8478"/>
                    <a:pt x="10823" y="8573"/>
                    <a:pt x="11193" y="8597"/>
                  </a:cubicBezTo>
                  <a:cubicBezTo>
                    <a:pt x="11288" y="9049"/>
                    <a:pt x="11621" y="9359"/>
                    <a:pt x="12038" y="9359"/>
                  </a:cubicBezTo>
                  <a:cubicBezTo>
                    <a:pt x="12455" y="9359"/>
                    <a:pt x="12800" y="9049"/>
                    <a:pt x="12859" y="8644"/>
                  </a:cubicBezTo>
                  <a:cubicBezTo>
                    <a:pt x="13252" y="8597"/>
                    <a:pt x="13669" y="8514"/>
                    <a:pt x="14110" y="8335"/>
                  </a:cubicBezTo>
                  <a:cubicBezTo>
                    <a:pt x="14264" y="8537"/>
                    <a:pt x="14514" y="8692"/>
                    <a:pt x="14800" y="8692"/>
                  </a:cubicBezTo>
                  <a:cubicBezTo>
                    <a:pt x="15253" y="8692"/>
                    <a:pt x="15634" y="8323"/>
                    <a:pt x="15634" y="7859"/>
                  </a:cubicBezTo>
                  <a:cubicBezTo>
                    <a:pt x="15634" y="7728"/>
                    <a:pt x="15598" y="7585"/>
                    <a:pt x="15538" y="7466"/>
                  </a:cubicBezTo>
                  <a:cubicBezTo>
                    <a:pt x="15836" y="7216"/>
                    <a:pt x="16146" y="6906"/>
                    <a:pt x="16467" y="6513"/>
                  </a:cubicBezTo>
                  <a:cubicBezTo>
                    <a:pt x="16562" y="6561"/>
                    <a:pt x="16681" y="6597"/>
                    <a:pt x="16824" y="6597"/>
                  </a:cubicBezTo>
                  <a:cubicBezTo>
                    <a:pt x="17277" y="6597"/>
                    <a:pt x="17658" y="6216"/>
                    <a:pt x="17658" y="5763"/>
                  </a:cubicBezTo>
                  <a:cubicBezTo>
                    <a:pt x="17658" y="5513"/>
                    <a:pt x="17550" y="5311"/>
                    <a:pt x="17396" y="5168"/>
                  </a:cubicBezTo>
                  <a:cubicBezTo>
                    <a:pt x="17539" y="4918"/>
                    <a:pt x="17681" y="4668"/>
                    <a:pt x="17812" y="4382"/>
                  </a:cubicBezTo>
                  <a:cubicBezTo>
                    <a:pt x="17860" y="4287"/>
                    <a:pt x="17920" y="4192"/>
                    <a:pt x="17967" y="4084"/>
                  </a:cubicBezTo>
                  <a:cubicBezTo>
                    <a:pt x="18074" y="4132"/>
                    <a:pt x="18170" y="4168"/>
                    <a:pt x="18289" y="4168"/>
                  </a:cubicBezTo>
                  <a:cubicBezTo>
                    <a:pt x="18753" y="4168"/>
                    <a:pt x="19122" y="3787"/>
                    <a:pt x="19122" y="3334"/>
                  </a:cubicBezTo>
                  <a:cubicBezTo>
                    <a:pt x="19122" y="3108"/>
                    <a:pt x="19039" y="2918"/>
                    <a:pt x="18908" y="2763"/>
                  </a:cubicBezTo>
                  <a:cubicBezTo>
                    <a:pt x="19170" y="2465"/>
                    <a:pt x="19455" y="2215"/>
                    <a:pt x="19741" y="1989"/>
                  </a:cubicBezTo>
                  <a:cubicBezTo>
                    <a:pt x="19884" y="2156"/>
                    <a:pt x="20110" y="2263"/>
                    <a:pt x="20348" y="2263"/>
                  </a:cubicBezTo>
                  <a:cubicBezTo>
                    <a:pt x="20813" y="2263"/>
                    <a:pt x="21182" y="1882"/>
                    <a:pt x="21182" y="1429"/>
                  </a:cubicBezTo>
                  <a:cubicBezTo>
                    <a:pt x="21182" y="1370"/>
                    <a:pt x="21170" y="1310"/>
                    <a:pt x="21170" y="1251"/>
                  </a:cubicBezTo>
                  <a:cubicBezTo>
                    <a:pt x="21622" y="1096"/>
                    <a:pt x="22039" y="1036"/>
                    <a:pt x="22373" y="1013"/>
                  </a:cubicBezTo>
                  <a:cubicBezTo>
                    <a:pt x="22432" y="1406"/>
                    <a:pt x="22777" y="1703"/>
                    <a:pt x="23194" y="1703"/>
                  </a:cubicBezTo>
                  <a:cubicBezTo>
                    <a:pt x="23646" y="1703"/>
                    <a:pt x="24027" y="1334"/>
                    <a:pt x="24027" y="870"/>
                  </a:cubicBezTo>
                  <a:cubicBezTo>
                    <a:pt x="24027" y="417"/>
                    <a:pt x="23646" y="36"/>
                    <a:pt x="23194" y="36"/>
                  </a:cubicBezTo>
                  <a:cubicBezTo>
                    <a:pt x="22777" y="36"/>
                    <a:pt x="22432" y="334"/>
                    <a:pt x="22373" y="739"/>
                  </a:cubicBezTo>
                  <a:cubicBezTo>
                    <a:pt x="22015" y="774"/>
                    <a:pt x="21551" y="846"/>
                    <a:pt x="21063" y="1013"/>
                  </a:cubicBezTo>
                  <a:cubicBezTo>
                    <a:pt x="20908" y="774"/>
                    <a:pt x="20646" y="596"/>
                    <a:pt x="20348" y="596"/>
                  </a:cubicBezTo>
                  <a:cubicBezTo>
                    <a:pt x="19884" y="596"/>
                    <a:pt x="19515" y="965"/>
                    <a:pt x="19515" y="1429"/>
                  </a:cubicBezTo>
                  <a:cubicBezTo>
                    <a:pt x="19515" y="1548"/>
                    <a:pt x="19539" y="1667"/>
                    <a:pt x="19586" y="1763"/>
                  </a:cubicBezTo>
                  <a:cubicBezTo>
                    <a:pt x="19277" y="1989"/>
                    <a:pt x="18979" y="2263"/>
                    <a:pt x="18682" y="2584"/>
                  </a:cubicBezTo>
                  <a:cubicBezTo>
                    <a:pt x="18563" y="2525"/>
                    <a:pt x="18432" y="2477"/>
                    <a:pt x="18277" y="2477"/>
                  </a:cubicBezTo>
                  <a:cubicBezTo>
                    <a:pt x="17812" y="2477"/>
                    <a:pt x="17443" y="2858"/>
                    <a:pt x="17443" y="3310"/>
                  </a:cubicBezTo>
                  <a:cubicBezTo>
                    <a:pt x="17443" y="3549"/>
                    <a:pt x="17550" y="3775"/>
                    <a:pt x="17717" y="3930"/>
                  </a:cubicBezTo>
                  <a:cubicBezTo>
                    <a:pt x="17658" y="4025"/>
                    <a:pt x="17598" y="4132"/>
                    <a:pt x="17550" y="4239"/>
                  </a:cubicBezTo>
                  <a:cubicBezTo>
                    <a:pt x="17420" y="4501"/>
                    <a:pt x="17277" y="4739"/>
                    <a:pt x="17146" y="4977"/>
                  </a:cubicBezTo>
                  <a:cubicBezTo>
                    <a:pt x="17039" y="4942"/>
                    <a:pt x="16919" y="4906"/>
                    <a:pt x="16800" y="4906"/>
                  </a:cubicBezTo>
                  <a:cubicBezTo>
                    <a:pt x="16348" y="4906"/>
                    <a:pt x="15967" y="5275"/>
                    <a:pt x="15967" y="5739"/>
                  </a:cubicBezTo>
                  <a:cubicBezTo>
                    <a:pt x="15967" y="5977"/>
                    <a:pt x="16062" y="6192"/>
                    <a:pt x="16229" y="6335"/>
                  </a:cubicBezTo>
                  <a:cubicBezTo>
                    <a:pt x="15943" y="6692"/>
                    <a:pt x="15645" y="6978"/>
                    <a:pt x="15360" y="7216"/>
                  </a:cubicBezTo>
                  <a:cubicBezTo>
                    <a:pt x="15217" y="7085"/>
                    <a:pt x="15014" y="6990"/>
                    <a:pt x="14800" y="6990"/>
                  </a:cubicBezTo>
                  <a:cubicBezTo>
                    <a:pt x="14336" y="6990"/>
                    <a:pt x="13967" y="7359"/>
                    <a:pt x="13967" y="7823"/>
                  </a:cubicBezTo>
                  <a:cubicBezTo>
                    <a:pt x="13967" y="7894"/>
                    <a:pt x="13979" y="7978"/>
                    <a:pt x="13991" y="8049"/>
                  </a:cubicBezTo>
                  <a:cubicBezTo>
                    <a:pt x="13586" y="8216"/>
                    <a:pt x="13205" y="8287"/>
                    <a:pt x="12848" y="8335"/>
                  </a:cubicBezTo>
                  <a:cubicBezTo>
                    <a:pt x="12776" y="7942"/>
                    <a:pt x="12431" y="7656"/>
                    <a:pt x="12026" y="7656"/>
                  </a:cubicBezTo>
                  <a:cubicBezTo>
                    <a:pt x="11621" y="7656"/>
                    <a:pt x="11288" y="7942"/>
                    <a:pt x="11204" y="8335"/>
                  </a:cubicBezTo>
                  <a:cubicBezTo>
                    <a:pt x="10871" y="8287"/>
                    <a:pt x="10490" y="8216"/>
                    <a:pt x="10097" y="8049"/>
                  </a:cubicBezTo>
                  <a:cubicBezTo>
                    <a:pt x="10109" y="7978"/>
                    <a:pt x="10121" y="7894"/>
                    <a:pt x="10121" y="7811"/>
                  </a:cubicBezTo>
                  <a:cubicBezTo>
                    <a:pt x="10121" y="7347"/>
                    <a:pt x="9752" y="6978"/>
                    <a:pt x="9288" y="6978"/>
                  </a:cubicBezTo>
                  <a:cubicBezTo>
                    <a:pt x="9061" y="6978"/>
                    <a:pt x="8859" y="7061"/>
                    <a:pt x="8704" y="7216"/>
                  </a:cubicBezTo>
                  <a:cubicBezTo>
                    <a:pt x="8454" y="7001"/>
                    <a:pt x="8204" y="6751"/>
                    <a:pt x="7954" y="6466"/>
                  </a:cubicBezTo>
                  <a:cubicBezTo>
                    <a:pt x="8097" y="6323"/>
                    <a:pt x="8192" y="6108"/>
                    <a:pt x="8192" y="5870"/>
                  </a:cubicBezTo>
                  <a:cubicBezTo>
                    <a:pt x="8192" y="5418"/>
                    <a:pt x="7811" y="5037"/>
                    <a:pt x="7359" y="5037"/>
                  </a:cubicBezTo>
                  <a:cubicBezTo>
                    <a:pt x="7216" y="5037"/>
                    <a:pt x="7097" y="5073"/>
                    <a:pt x="6978" y="5132"/>
                  </a:cubicBezTo>
                  <a:cubicBezTo>
                    <a:pt x="6823" y="4858"/>
                    <a:pt x="6656" y="4561"/>
                    <a:pt x="6490" y="4239"/>
                  </a:cubicBezTo>
                  <a:cubicBezTo>
                    <a:pt x="6442" y="4144"/>
                    <a:pt x="6406" y="4072"/>
                    <a:pt x="6359" y="4001"/>
                  </a:cubicBezTo>
                  <a:cubicBezTo>
                    <a:pt x="6537" y="3846"/>
                    <a:pt x="6656" y="3608"/>
                    <a:pt x="6656" y="3358"/>
                  </a:cubicBezTo>
                  <a:cubicBezTo>
                    <a:pt x="6656" y="2894"/>
                    <a:pt x="6287" y="2525"/>
                    <a:pt x="5823" y="2525"/>
                  </a:cubicBezTo>
                  <a:cubicBezTo>
                    <a:pt x="5668" y="2525"/>
                    <a:pt x="5537" y="2572"/>
                    <a:pt x="5418" y="2632"/>
                  </a:cubicBezTo>
                  <a:cubicBezTo>
                    <a:pt x="5120" y="2287"/>
                    <a:pt x="4811" y="2001"/>
                    <a:pt x="4501" y="1786"/>
                  </a:cubicBezTo>
                  <a:cubicBezTo>
                    <a:pt x="4561" y="1679"/>
                    <a:pt x="4585" y="1548"/>
                    <a:pt x="4585" y="1429"/>
                  </a:cubicBezTo>
                  <a:cubicBezTo>
                    <a:pt x="4585" y="965"/>
                    <a:pt x="4215" y="596"/>
                    <a:pt x="3751" y="596"/>
                  </a:cubicBezTo>
                  <a:cubicBezTo>
                    <a:pt x="3442" y="596"/>
                    <a:pt x="3168" y="751"/>
                    <a:pt x="3025" y="1013"/>
                  </a:cubicBezTo>
                  <a:cubicBezTo>
                    <a:pt x="2501" y="834"/>
                    <a:pt x="2025" y="751"/>
                    <a:pt x="1656" y="727"/>
                  </a:cubicBezTo>
                  <a:cubicBezTo>
                    <a:pt x="1596" y="322"/>
                    <a:pt x="1251" y="1"/>
                    <a:pt x="83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6" name="Google Shape;1986;p51"/>
            <p:cNvSpPr/>
            <p:nvPr/>
          </p:nvSpPr>
          <p:spPr>
            <a:xfrm>
              <a:off x="2198175" y="2977875"/>
              <a:ext cx="600700" cy="233975"/>
            </a:xfrm>
            <a:custGeom>
              <a:avLst/>
              <a:gdLst/>
              <a:ahLst/>
              <a:cxnLst/>
              <a:rect l="l" t="t" r="r" b="b"/>
              <a:pathLst>
                <a:path w="24028" h="9359" extrusionOk="0">
                  <a:moveTo>
                    <a:pt x="12038" y="1"/>
                  </a:moveTo>
                  <a:cubicBezTo>
                    <a:pt x="11621" y="1"/>
                    <a:pt x="11288" y="310"/>
                    <a:pt x="11193" y="763"/>
                  </a:cubicBezTo>
                  <a:cubicBezTo>
                    <a:pt x="10823" y="786"/>
                    <a:pt x="10407" y="882"/>
                    <a:pt x="9954" y="1060"/>
                  </a:cubicBezTo>
                  <a:cubicBezTo>
                    <a:pt x="9811" y="846"/>
                    <a:pt x="9573" y="715"/>
                    <a:pt x="9288" y="715"/>
                  </a:cubicBezTo>
                  <a:cubicBezTo>
                    <a:pt x="8823" y="715"/>
                    <a:pt x="8454" y="1084"/>
                    <a:pt x="8454" y="1548"/>
                  </a:cubicBezTo>
                  <a:cubicBezTo>
                    <a:pt x="8454" y="1679"/>
                    <a:pt x="8490" y="1822"/>
                    <a:pt x="8549" y="1917"/>
                  </a:cubicBezTo>
                  <a:cubicBezTo>
                    <a:pt x="8276" y="2144"/>
                    <a:pt x="7990" y="2418"/>
                    <a:pt x="7728" y="2739"/>
                  </a:cubicBezTo>
                  <a:cubicBezTo>
                    <a:pt x="7621" y="2691"/>
                    <a:pt x="7502" y="2668"/>
                    <a:pt x="7371" y="2668"/>
                  </a:cubicBezTo>
                  <a:cubicBezTo>
                    <a:pt x="6906" y="2668"/>
                    <a:pt x="6537" y="3037"/>
                    <a:pt x="6537" y="3501"/>
                  </a:cubicBezTo>
                  <a:cubicBezTo>
                    <a:pt x="6537" y="3727"/>
                    <a:pt x="6621" y="3930"/>
                    <a:pt x="6775" y="4084"/>
                  </a:cubicBezTo>
                  <a:cubicBezTo>
                    <a:pt x="6597" y="4382"/>
                    <a:pt x="6418" y="4680"/>
                    <a:pt x="6251" y="5013"/>
                  </a:cubicBezTo>
                  <a:cubicBezTo>
                    <a:pt x="6228" y="5096"/>
                    <a:pt x="6180" y="5168"/>
                    <a:pt x="6132" y="5239"/>
                  </a:cubicBezTo>
                  <a:cubicBezTo>
                    <a:pt x="6049" y="5192"/>
                    <a:pt x="5942" y="5180"/>
                    <a:pt x="5835" y="5180"/>
                  </a:cubicBezTo>
                  <a:cubicBezTo>
                    <a:pt x="5370" y="5180"/>
                    <a:pt x="5001" y="5549"/>
                    <a:pt x="5001" y="6013"/>
                  </a:cubicBezTo>
                  <a:cubicBezTo>
                    <a:pt x="5001" y="6228"/>
                    <a:pt x="5073" y="6418"/>
                    <a:pt x="5216" y="6561"/>
                  </a:cubicBezTo>
                  <a:cubicBezTo>
                    <a:pt x="4930" y="6882"/>
                    <a:pt x="4644" y="7144"/>
                    <a:pt x="4346" y="7371"/>
                  </a:cubicBezTo>
                  <a:cubicBezTo>
                    <a:pt x="4204" y="7204"/>
                    <a:pt x="3989" y="7120"/>
                    <a:pt x="3751" y="7120"/>
                  </a:cubicBezTo>
                  <a:cubicBezTo>
                    <a:pt x="3287" y="7120"/>
                    <a:pt x="2918" y="7490"/>
                    <a:pt x="2918" y="7954"/>
                  </a:cubicBezTo>
                  <a:cubicBezTo>
                    <a:pt x="2918" y="7990"/>
                    <a:pt x="2918" y="8049"/>
                    <a:pt x="2930" y="8109"/>
                  </a:cubicBezTo>
                  <a:cubicBezTo>
                    <a:pt x="2441" y="8275"/>
                    <a:pt x="2001" y="8347"/>
                    <a:pt x="1656" y="8371"/>
                  </a:cubicBezTo>
                  <a:cubicBezTo>
                    <a:pt x="1584" y="7990"/>
                    <a:pt x="1239" y="7692"/>
                    <a:pt x="834" y="7692"/>
                  </a:cubicBezTo>
                  <a:cubicBezTo>
                    <a:pt x="370" y="7692"/>
                    <a:pt x="1" y="8073"/>
                    <a:pt x="1" y="8525"/>
                  </a:cubicBezTo>
                  <a:cubicBezTo>
                    <a:pt x="1" y="8990"/>
                    <a:pt x="370" y="9359"/>
                    <a:pt x="834" y="9359"/>
                  </a:cubicBezTo>
                  <a:cubicBezTo>
                    <a:pt x="1251" y="9359"/>
                    <a:pt x="1596" y="9037"/>
                    <a:pt x="1656" y="8633"/>
                  </a:cubicBezTo>
                  <a:cubicBezTo>
                    <a:pt x="2025" y="8609"/>
                    <a:pt x="2501" y="8525"/>
                    <a:pt x="3025" y="8347"/>
                  </a:cubicBezTo>
                  <a:cubicBezTo>
                    <a:pt x="3168" y="8609"/>
                    <a:pt x="3442" y="8764"/>
                    <a:pt x="3751" y="8764"/>
                  </a:cubicBezTo>
                  <a:cubicBezTo>
                    <a:pt x="4215" y="8764"/>
                    <a:pt x="4585" y="8394"/>
                    <a:pt x="4585" y="7930"/>
                  </a:cubicBezTo>
                  <a:cubicBezTo>
                    <a:pt x="4585" y="7811"/>
                    <a:pt x="4561" y="7680"/>
                    <a:pt x="4501" y="7573"/>
                  </a:cubicBezTo>
                  <a:cubicBezTo>
                    <a:pt x="4811" y="7359"/>
                    <a:pt x="5120" y="7073"/>
                    <a:pt x="5418" y="6728"/>
                  </a:cubicBezTo>
                  <a:cubicBezTo>
                    <a:pt x="5537" y="6787"/>
                    <a:pt x="5668" y="6835"/>
                    <a:pt x="5823" y="6835"/>
                  </a:cubicBezTo>
                  <a:cubicBezTo>
                    <a:pt x="6287" y="6835"/>
                    <a:pt x="6656" y="6466"/>
                    <a:pt x="6656" y="6001"/>
                  </a:cubicBezTo>
                  <a:cubicBezTo>
                    <a:pt x="6656" y="5751"/>
                    <a:pt x="6537" y="5513"/>
                    <a:pt x="6359" y="5358"/>
                  </a:cubicBezTo>
                  <a:cubicBezTo>
                    <a:pt x="6406" y="5287"/>
                    <a:pt x="6442" y="5215"/>
                    <a:pt x="6490" y="5120"/>
                  </a:cubicBezTo>
                  <a:cubicBezTo>
                    <a:pt x="6656" y="4799"/>
                    <a:pt x="6823" y="4501"/>
                    <a:pt x="6978" y="4227"/>
                  </a:cubicBezTo>
                  <a:cubicBezTo>
                    <a:pt x="7097" y="4287"/>
                    <a:pt x="7216" y="4323"/>
                    <a:pt x="7359" y="4323"/>
                  </a:cubicBezTo>
                  <a:cubicBezTo>
                    <a:pt x="7811" y="4323"/>
                    <a:pt x="8192" y="3942"/>
                    <a:pt x="8192" y="3489"/>
                  </a:cubicBezTo>
                  <a:cubicBezTo>
                    <a:pt x="8192" y="3251"/>
                    <a:pt x="8097" y="3037"/>
                    <a:pt x="7954" y="2894"/>
                  </a:cubicBezTo>
                  <a:cubicBezTo>
                    <a:pt x="8204" y="2608"/>
                    <a:pt x="8454" y="2358"/>
                    <a:pt x="8704" y="2144"/>
                  </a:cubicBezTo>
                  <a:cubicBezTo>
                    <a:pt x="8859" y="2298"/>
                    <a:pt x="9061" y="2382"/>
                    <a:pt x="9288" y="2382"/>
                  </a:cubicBezTo>
                  <a:cubicBezTo>
                    <a:pt x="9752" y="2382"/>
                    <a:pt x="10121" y="2013"/>
                    <a:pt x="10121" y="1548"/>
                  </a:cubicBezTo>
                  <a:cubicBezTo>
                    <a:pt x="10121" y="1465"/>
                    <a:pt x="10109" y="1382"/>
                    <a:pt x="10097" y="1310"/>
                  </a:cubicBezTo>
                  <a:cubicBezTo>
                    <a:pt x="10490" y="1144"/>
                    <a:pt x="10871" y="1072"/>
                    <a:pt x="11204" y="1025"/>
                  </a:cubicBezTo>
                  <a:cubicBezTo>
                    <a:pt x="11288" y="1417"/>
                    <a:pt x="11621" y="1703"/>
                    <a:pt x="12026" y="1703"/>
                  </a:cubicBezTo>
                  <a:cubicBezTo>
                    <a:pt x="12431" y="1703"/>
                    <a:pt x="12776" y="1417"/>
                    <a:pt x="12848" y="1025"/>
                  </a:cubicBezTo>
                  <a:cubicBezTo>
                    <a:pt x="13205" y="1072"/>
                    <a:pt x="13586" y="1144"/>
                    <a:pt x="13991" y="1310"/>
                  </a:cubicBezTo>
                  <a:cubicBezTo>
                    <a:pt x="13979" y="1382"/>
                    <a:pt x="13967" y="1465"/>
                    <a:pt x="13967" y="1536"/>
                  </a:cubicBezTo>
                  <a:cubicBezTo>
                    <a:pt x="13967" y="2001"/>
                    <a:pt x="14336" y="2370"/>
                    <a:pt x="14800" y="2370"/>
                  </a:cubicBezTo>
                  <a:cubicBezTo>
                    <a:pt x="15014" y="2370"/>
                    <a:pt x="15217" y="2275"/>
                    <a:pt x="15360" y="2144"/>
                  </a:cubicBezTo>
                  <a:cubicBezTo>
                    <a:pt x="15645" y="2382"/>
                    <a:pt x="15943" y="2668"/>
                    <a:pt x="16229" y="3025"/>
                  </a:cubicBezTo>
                  <a:cubicBezTo>
                    <a:pt x="16062" y="3168"/>
                    <a:pt x="15967" y="3382"/>
                    <a:pt x="15967" y="3620"/>
                  </a:cubicBezTo>
                  <a:cubicBezTo>
                    <a:pt x="15967" y="4084"/>
                    <a:pt x="16348" y="4453"/>
                    <a:pt x="16800" y="4453"/>
                  </a:cubicBezTo>
                  <a:cubicBezTo>
                    <a:pt x="16919" y="4453"/>
                    <a:pt x="17039" y="4418"/>
                    <a:pt x="17146" y="4382"/>
                  </a:cubicBezTo>
                  <a:cubicBezTo>
                    <a:pt x="17277" y="4620"/>
                    <a:pt x="17420" y="4858"/>
                    <a:pt x="17550" y="5120"/>
                  </a:cubicBezTo>
                  <a:cubicBezTo>
                    <a:pt x="17598" y="5227"/>
                    <a:pt x="17658" y="5335"/>
                    <a:pt x="17717" y="5430"/>
                  </a:cubicBezTo>
                  <a:cubicBezTo>
                    <a:pt x="17550" y="5585"/>
                    <a:pt x="17443" y="5811"/>
                    <a:pt x="17443" y="6049"/>
                  </a:cubicBezTo>
                  <a:cubicBezTo>
                    <a:pt x="17443" y="6501"/>
                    <a:pt x="17812" y="6882"/>
                    <a:pt x="18277" y="6882"/>
                  </a:cubicBezTo>
                  <a:cubicBezTo>
                    <a:pt x="18432" y="6882"/>
                    <a:pt x="18563" y="6835"/>
                    <a:pt x="18682" y="6775"/>
                  </a:cubicBezTo>
                  <a:cubicBezTo>
                    <a:pt x="18979" y="7097"/>
                    <a:pt x="19277" y="7371"/>
                    <a:pt x="19586" y="7597"/>
                  </a:cubicBezTo>
                  <a:cubicBezTo>
                    <a:pt x="19539" y="7692"/>
                    <a:pt x="19515" y="7811"/>
                    <a:pt x="19515" y="7930"/>
                  </a:cubicBezTo>
                  <a:cubicBezTo>
                    <a:pt x="19515" y="8394"/>
                    <a:pt x="19884" y="8764"/>
                    <a:pt x="20348" y="8764"/>
                  </a:cubicBezTo>
                  <a:cubicBezTo>
                    <a:pt x="20646" y="8764"/>
                    <a:pt x="20908" y="8585"/>
                    <a:pt x="21063" y="8347"/>
                  </a:cubicBezTo>
                  <a:cubicBezTo>
                    <a:pt x="21551" y="8514"/>
                    <a:pt x="22015" y="8585"/>
                    <a:pt x="22373" y="8621"/>
                  </a:cubicBezTo>
                  <a:cubicBezTo>
                    <a:pt x="22432" y="9025"/>
                    <a:pt x="22777" y="9323"/>
                    <a:pt x="23194" y="9323"/>
                  </a:cubicBezTo>
                  <a:cubicBezTo>
                    <a:pt x="23646" y="9323"/>
                    <a:pt x="24027" y="8942"/>
                    <a:pt x="24027" y="8490"/>
                  </a:cubicBezTo>
                  <a:cubicBezTo>
                    <a:pt x="24027" y="8025"/>
                    <a:pt x="23646" y="7656"/>
                    <a:pt x="23194" y="7656"/>
                  </a:cubicBezTo>
                  <a:cubicBezTo>
                    <a:pt x="22777" y="7656"/>
                    <a:pt x="22432" y="7954"/>
                    <a:pt x="22373" y="8347"/>
                  </a:cubicBezTo>
                  <a:cubicBezTo>
                    <a:pt x="22039" y="8323"/>
                    <a:pt x="21622" y="8263"/>
                    <a:pt x="21170" y="8109"/>
                  </a:cubicBezTo>
                  <a:cubicBezTo>
                    <a:pt x="21170" y="8049"/>
                    <a:pt x="21182" y="7990"/>
                    <a:pt x="21182" y="7930"/>
                  </a:cubicBezTo>
                  <a:cubicBezTo>
                    <a:pt x="21182" y="7478"/>
                    <a:pt x="20813" y="7097"/>
                    <a:pt x="20348" y="7097"/>
                  </a:cubicBezTo>
                  <a:cubicBezTo>
                    <a:pt x="20110" y="7097"/>
                    <a:pt x="19884" y="7204"/>
                    <a:pt x="19741" y="7371"/>
                  </a:cubicBezTo>
                  <a:cubicBezTo>
                    <a:pt x="19455" y="7144"/>
                    <a:pt x="19170" y="6894"/>
                    <a:pt x="18908" y="6597"/>
                  </a:cubicBezTo>
                  <a:cubicBezTo>
                    <a:pt x="19039" y="6442"/>
                    <a:pt x="19122" y="6251"/>
                    <a:pt x="19122" y="6025"/>
                  </a:cubicBezTo>
                  <a:cubicBezTo>
                    <a:pt x="19122" y="5573"/>
                    <a:pt x="18753" y="5192"/>
                    <a:pt x="18289" y="5192"/>
                  </a:cubicBezTo>
                  <a:cubicBezTo>
                    <a:pt x="18170" y="5192"/>
                    <a:pt x="18074" y="5227"/>
                    <a:pt x="17967" y="5275"/>
                  </a:cubicBezTo>
                  <a:cubicBezTo>
                    <a:pt x="17920" y="5168"/>
                    <a:pt x="17860" y="5073"/>
                    <a:pt x="17812" y="4977"/>
                  </a:cubicBezTo>
                  <a:cubicBezTo>
                    <a:pt x="17681" y="4692"/>
                    <a:pt x="17539" y="4442"/>
                    <a:pt x="17396" y="4203"/>
                  </a:cubicBezTo>
                  <a:cubicBezTo>
                    <a:pt x="17550" y="4049"/>
                    <a:pt x="17658" y="3846"/>
                    <a:pt x="17658" y="3608"/>
                  </a:cubicBezTo>
                  <a:cubicBezTo>
                    <a:pt x="17658" y="3144"/>
                    <a:pt x="17277" y="2775"/>
                    <a:pt x="16824" y="2775"/>
                  </a:cubicBezTo>
                  <a:cubicBezTo>
                    <a:pt x="16681" y="2775"/>
                    <a:pt x="16562" y="2799"/>
                    <a:pt x="16467" y="2846"/>
                  </a:cubicBezTo>
                  <a:cubicBezTo>
                    <a:pt x="16146" y="2453"/>
                    <a:pt x="15836" y="2144"/>
                    <a:pt x="15538" y="1894"/>
                  </a:cubicBezTo>
                  <a:cubicBezTo>
                    <a:pt x="15598" y="1775"/>
                    <a:pt x="15634" y="1632"/>
                    <a:pt x="15634" y="1501"/>
                  </a:cubicBezTo>
                  <a:cubicBezTo>
                    <a:pt x="15634" y="1036"/>
                    <a:pt x="15253" y="667"/>
                    <a:pt x="14800" y="667"/>
                  </a:cubicBezTo>
                  <a:cubicBezTo>
                    <a:pt x="14514" y="667"/>
                    <a:pt x="14264" y="822"/>
                    <a:pt x="14110" y="1025"/>
                  </a:cubicBezTo>
                  <a:cubicBezTo>
                    <a:pt x="13669" y="846"/>
                    <a:pt x="13252" y="763"/>
                    <a:pt x="12859" y="715"/>
                  </a:cubicBezTo>
                  <a:cubicBezTo>
                    <a:pt x="12800" y="310"/>
                    <a:pt x="12455" y="1"/>
                    <a:pt x="12038"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7" name="Google Shape;1987;p51"/>
            <p:cNvSpPr/>
            <p:nvPr/>
          </p:nvSpPr>
          <p:spPr>
            <a:xfrm>
              <a:off x="2777425" y="3096350"/>
              <a:ext cx="3875" cy="67575"/>
            </a:xfrm>
            <a:custGeom>
              <a:avLst/>
              <a:gdLst/>
              <a:ahLst/>
              <a:cxnLst/>
              <a:rect l="l" t="t" r="r" b="b"/>
              <a:pathLst>
                <a:path w="155" h="2703" extrusionOk="0">
                  <a:moveTo>
                    <a:pt x="84" y="0"/>
                  </a:moveTo>
                  <a:cubicBezTo>
                    <a:pt x="36" y="0"/>
                    <a:pt x="0" y="24"/>
                    <a:pt x="0" y="72"/>
                  </a:cubicBezTo>
                  <a:lnTo>
                    <a:pt x="0" y="2632"/>
                  </a:lnTo>
                  <a:cubicBezTo>
                    <a:pt x="0" y="2679"/>
                    <a:pt x="36" y="2703"/>
                    <a:pt x="84" y="2703"/>
                  </a:cubicBezTo>
                  <a:cubicBezTo>
                    <a:pt x="119" y="2703"/>
                    <a:pt x="155" y="2679"/>
                    <a:pt x="155" y="2632"/>
                  </a:cubicBezTo>
                  <a:lnTo>
                    <a:pt x="155" y="72"/>
                  </a:lnTo>
                  <a:cubicBezTo>
                    <a:pt x="155" y="24"/>
                    <a:pt x="119" y="0"/>
                    <a:pt x="84"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8" name="Google Shape;1988;p51"/>
            <p:cNvSpPr/>
            <p:nvPr/>
          </p:nvSpPr>
          <p:spPr>
            <a:xfrm>
              <a:off x="2610425" y="3096350"/>
              <a:ext cx="3900" cy="67575"/>
            </a:xfrm>
            <a:custGeom>
              <a:avLst/>
              <a:gdLst/>
              <a:ahLst/>
              <a:cxnLst/>
              <a:rect l="l" t="t" r="r" b="b"/>
              <a:pathLst>
                <a:path w="156" h="2703" extrusionOk="0">
                  <a:moveTo>
                    <a:pt x="72" y="0"/>
                  </a:moveTo>
                  <a:cubicBezTo>
                    <a:pt x="37" y="0"/>
                    <a:pt x="1" y="24"/>
                    <a:pt x="1" y="72"/>
                  </a:cubicBezTo>
                  <a:lnTo>
                    <a:pt x="1" y="2632"/>
                  </a:lnTo>
                  <a:cubicBezTo>
                    <a:pt x="1" y="2679"/>
                    <a:pt x="37" y="2703"/>
                    <a:pt x="72" y="2703"/>
                  </a:cubicBezTo>
                  <a:cubicBezTo>
                    <a:pt x="120" y="2703"/>
                    <a:pt x="156" y="2679"/>
                    <a:pt x="156" y="2632"/>
                  </a:cubicBezTo>
                  <a:lnTo>
                    <a:pt x="156" y="72"/>
                  </a:lnTo>
                  <a:cubicBezTo>
                    <a:pt x="156" y="24"/>
                    <a:pt x="120" y="0"/>
                    <a:pt x="7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9" name="Google Shape;1989;p51"/>
            <p:cNvSpPr/>
            <p:nvPr/>
          </p:nvSpPr>
          <p:spPr>
            <a:xfrm>
              <a:off x="2382725" y="3096050"/>
              <a:ext cx="3900" cy="67875"/>
            </a:xfrm>
            <a:custGeom>
              <a:avLst/>
              <a:gdLst/>
              <a:ahLst/>
              <a:cxnLst/>
              <a:rect l="l" t="t" r="r" b="b"/>
              <a:pathLst>
                <a:path w="156" h="2715" extrusionOk="0">
                  <a:moveTo>
                    <a:pt x="72" y="0"/>
                  </a:moveTo>
                  <a:cubicBezTo>
                    <a:pt x="36" y="0"/>
                    <a:pt x="1" y="36"/>
                    <a:pt x="1" y="84"/>
                  </a:cubicBezTo>
                  <a:lnTo>
                    <a:pt x="1" y="2644"/>
                  </a:lnTo>
                  <a:cubicBezTo>
                    <a:pt x="1" y="2679"/>
                    <a:pt x="36" y="2715"/>
                    <a:pt x="72" y="2715"/>
                  </a:cubicBezTo>
                  <a:cubicBezTo>
                    <a:pt x="120" y="2715"/>
                    <a:pt x="155" y="2691"/>
                    <a:pt x="155" y="2644"/>
                  </a:cubicBezTo>
                  <a:lnTo>
                    <a:pt x="155" y="84"/>
                  </a:lnTo>
                  <a:cubicBezTo>
                    <a:pt x="155" y="36"/>
                    <a:pt x="120" y="0"/>
                    <a:pt x="7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0" name="Google Shape;1990;p51"/>
            <p:cNvSpPr/>
            <p:nvPr/>
          </p:nvSpPr>
          <p:spPr>
            <a:xfrm>
              <a:off x="2428875" y="3043650"/>
              <a:ext cx="3575" cy="167625"/>
            </a:xfrm>
            <a:custGeom>
              <a:avLst/>
              <a:gdLst/>
              <a:ahLst/>
              <a:cxnLst/>
              <a:rect l="l" t="t" r="r" b="b"/>
              <a:pathLst>
                <a:path w="143" h="6705" extrusionOk="0">
                  <a:moveTo>
                    <a:pt x="71" y="1"/>
                  </a:moveTo>
                  <a:cubicBezTo>
                    <a:pt x="36" y="1"/>
                    <a:pt x="0" y="37"/>
                    <a:pt x="0" y="84"/>
                  </a:cubicBezTo>
                  <a:lnTo>
                    <a:pt x="0" y="6633"/>
                  </a:lnTo>
                  <a:cubicBezTo>
                    <a:pt x="0" y="6668"/>
                    <a:pt x="36" y="6704"/>
                    <a:pt x="71" y="6704"/>
                  </a:cubicBezTo>
                  <a:cubicBezTo>
                    <a:pt x="119" y="6704"/>
                    <a:pt x="143" y="6668"/>
                    <a:pt x="143" y="6633"/>
                  </a:cubicBezTo>
                  <a:lnTo>
                    <a:pt x="143" y="84"/>
                  </a:lnTo>
                  <a:cubicBezTo>
                    <a:pt x="143" y="37"/>
                    <a:pt x="119" y="1"/>
                    <a:pt x="71"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1" name="Google Shape;1991;p51"/>
            <p:cNvSpPr/>
            <p:nvPr/>
          </p:nvSpPr>
          <p:spPr>
            <a:xfrm>
              <a:off x="2561625" y="3043650"/>
              <a:ext cx="3875" cy="167625"/>
            </a:xfrm>
            <a:custGeom>
              <a:avLst/>
              <a:gdLst/>
              <a:ahLst/>
              <a:cxnLst/>
              <a:rect l="l" t="t" r="r" b="b"/>
              <a:pathLst>
                <a:path w="155" h="6705" extrusionOk="0">
                  <a:moveTo>
                    <a:pt x="84" y="1"/>
                  </a:moveTo>
                  <a:cubicBezTo>
                    <a:pt x="36" y="1"/>
                    <a:pt x="0" y="37"/>
                    <a:pt x="0" y="84"/>
                  </a:cubicBezTo>
                  <a:lnTo>
                    <a:pt x="0" y="6633"/>
                  </a:lnTo>
                  <a:cubicBezTo>
                    <a:pt x="0" y="6668"/>
                    <a:pt x="36" y="6704"/>
                    <a:pt x="84" y="6704"/>
                  </a:cubicBezTo>
                  <a:cubicBezTo>
                    <a:pt x="119" y="6704"/>
                    <a:pt x="155" y="6668"/>
                    <a:pt x="155" y="6633"/>
                  </a:cubicBezTo>
                  <a:lnTo>
                    <a:pt x="155" y="84"/>
                  </a:lnTo>
                  <a:cubicBezTo>
                    <a:pt x="155" y="37"/>
                    <a:pt x="119" y="1"/>
                    <a:pt x="8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2" name="Google Shape;1992;p51"/>
            <p:cNvSpPr/>
            <p:nvPr/>
          </p:nvSpPr>
          <p:spPr>
            <a:xfrm>
              <a:off x="2497025" y="3037100"/>
              <a:ext cx="3600" cy="186075"/>
            </a:xfrm>
            <a:custGeom>
              <a:avLst/>
              <a:gdLst/>
              <a:ahLst/>
              <a:cxnLst/>
              <a:rect l="l" t="t" r="r" b="b"/>
              <a:pathLst>
                <a:path w="144" h="7443" extrusionOk="0">
                  <a:moveTo>
                    <a:pt x="72" y="1"/>
                  </a:moveTo>
                  <a:cubicBezTo>
                    <a:pt x="24" y="1"/>
                    <a:pt x="1" y="25"/>
                    <a:pt x="1" y="72"/>
                  </a:cubicBezTo>
                  <a:lnTo>
                    <a:pt x="1" y="7371"/>
                  </a:lnTo>
                  <a:cubicBezTo>
                    <a:pt x="1" y="7407"/>
                    <a:pt x="24" y="7442"/>
                    <a:pt x="72" y="7442"/>
                  </a:cubicBezTo>
                  <a:cubicBezTo>
                    <a:pt x="120" y="7430"/>
                    <a:pt x="143" y="7395"/>
                    <a:pt x="143" y="7371"/>
                  </a:cubicBezTo>
                  <a:lnTo>
                    <a:pt x="143" y="72"/>
                  </a:lnTo>
                  <a:cubicBezTo>
                    <a:pt x="143" y="25"/>
                    <a:pt x="120" y="1"/>
                    <a:pt x="72"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3" name="Google Shape;1993;p51"/>
            <p:cNvSpPr/>
            <p:nvPr/>
          </p:nvSpPr>
          <p:spPr>
            <a:xfrm>
              <a:off x="2705675" y="3106750"/>
              <a:ext cx="3900" cy="45875"/>
            </a:xfrm>
            <a:custGeom>
              <a:avLst/>
              <a:gdLst/>
              <a:ahLst/>
              <a:cxnLst/>
              <a:rect l="l" t="t" r="r" b="b"/>
              <a:pathLst>
                <a:path w="156" h="1835" extrusionOk="0">
                  <a:moveTo>
                    <a:pt x="72" y="1"/>
                  </a:moveTo>
                  <a:cubicBezTo>
                    <a:pt x="37" y="1"/>
                    <a:pt x="1" y="25"/>
                    <a:pt x="1" y="72"/>
                  </a:cubicBezTo>
                  <a:lnTo>
                    <a:pt x="1" y="1763"/>
                  </a:lnTo>
                  <a:cubicBezTo>
                    <a:pt x="1" y="1811"/>
                    <a:pt x="37" y="1835"/>
                    <a:pt x="72" y="1835"/>
                  </a:cubicBezTo>
                  <a:cubicBezTo>
                    <a:pt x="120" y="1835"/>
                    <a:pt x="156" y="1811"/>
                    <a:pt x="156" y="1763"/>
                  </a:cubicBezTo>
                  <a:lnTo>
                    <a:pt x="156" y="72"/>
                  </a:lnTo>
                  <a:cubicBezTo>
                    <a:pt x="156" y="25"/>
                    <a:pt x="120" y="1"/>
                    <a:pt x="72"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4" name="Google Shape;1994;p51"/>
            <p:cNvSpPr/>
            <p:nvPr/>
          </p:nvSpPr>
          <p:spPr>
            <a:xfrm>
              <a:off x="2212775" y="3096050"/>
              <a:ext cx="3575" cy="67875"/>
            </a:xfrm>
            <a:custGeom>
              <a:avLst/>
              <a:gdLst/>
              <a:ahLst/>
              <a:cxnLst/>
              <a:rect l="l" t="t" r="r" b="b"/>
              <a:pathLst>
                <a:path w="143" h="2715" extrusionOk="0">
                  <a:moveTo>
                    <a:pt x="72" y="0"/>
                  </a:moveTo>
                  <a:cubicBezTo>
                    <a:pt x="24" y="0"/>
                    <a:pt x="0" y="36"/>
                    <a:pt x="0" y="84"/>
                  </a:cubicBezTo>
                  <a:lnTo>
                    <a:pt x="0" y="2644"/>
                  </a:lnTo>
                  <a:cubicBezTo>
                    <a:pt x="0" y="2679"/>
                    <a:pt x="24" y="2715"/>
                    <a:pt x="72" y="2715"/>
                  </a:cubicBezTo>
                  <a:cubicBezTo>
                    <a:pt x="119" y="2715"/>
                    <a:pt x="143" y="2691"/>
                    <a:pt x="143" y="2644"/>
                  </a:cubicBezTo>
                  <a:lnTo>
                    <a:pt x="143" y="84"/>
                  </a:lnTo>
                  <a:cubicBezTo>
                    <a:pt x="143" y="36"/>
                    <a:pt x="119" y="0"/>
                    <a:pt x="7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5" name="Google Shape;1995;p51"/>
            <p:cNvSpPr/>
            <p:nvPr/>
          </p:nvSpPr>
          <p:spPr>
            <a:xfrm>
              <a:off x="2284500" y="3106750"/>
              <a:ext cx="3900" cy="45875"/>
            </a:xfrm>
            <a:custGeom>
              <a:avLst/>
              <a:gdLst/>
              <a:ahLst/>
              <a:cxnLst/>
              <a:rect l="l" t="t" r="r" b="b"/>
              <a:pathLst>
                <a:path w="156" h="1835" extrusionOk="0">
                  <a:moveTo>
                    <a:pt x="72" y="1"/>
                  </a:moveTo>
                  <a:cubicBezTo>
                    <a:pt x="36" y="1"/>
                    <a:pt x="0" y="25"/>
                    <a:pt x="0" y="72"/>
                  </a:cubicBezTo>
                  <a:lnTo>
                    <a:pt x="0" y="1763"/>
                  </a:lnTo>
                  <a:cubicBezTo>
                    <a:pt x="0" y="1811"/>
                    <a:pt x="36" y="1835"/>
                    <a:pt x="72" y="1835"/>
                  </a:cubicBezTo>
                  <a:cubicBezTo>
                    <a:pt x="120" y="1835"/>
                    <a:pt x="155" y="1811"/>
                    <a:pt x="155" y="1763"/>
                  </a:cubicBezTo>
                  <a:lnTo>
                    <a:pt x="155" y="72"/>
                  </a:lnTo>
                  <a:cubicBezTo>
                    <a:pt x="155" y="25"/>
                    <a:pt x="120" y="1"/>
                    <a:pt x="72"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996" name="Google Shape;1996;p51"/>
          <p:cNvSpPr/>
          <p:nvPr/>
        </p:nvSpPr>
        <p:spPr>
          <a:xfrm>
            <a:off x="2211231" y="1775986"/>
            <a:ext cx="1143603" cy="1033021"/>
          </a:xfrm>
          <a:custGeom>
            <a:avLst/>
            <a:gdLst/>
            <a:ahLst/>
            <a:cxnLst/>
            <a:rect l="l" t="t" r="r" b="b"/>
            <a:pathLst>
              <a:path w="6144" h="5550" extrusionOk="0">
                <a:moveTo>
                  <a:pt x="4239" y="358"/>
                </a:moveTo>
                <a:cubicBezTo>
                  <a:pt x="4263" y="501"/>
                  <a:pt x="4382" y="608"/>
                  <a:pt x="4536" y="608"/>
                </a:cubicBezTo>
                <a:cubicBezTo>
                  <a:pt x="4560" y="608"/>
                  <a:pt x="4596" y="608"/>
                  <a:pt x="4620" y="596"/>
                </a:cubicBezTo>
                <a:lnTo>
                  <a:pt x="5727" y="2501"/>
                </a:lnTo>
                <a:cubicBezTo>
                  <a:pt x="5620" y="2549"/>
                  <a:pt x="5560" y="2644"/>
                  <a:pt x="5560" y="2763"/>
                </a:cubicBezTo>
                <a:cubicBezTo>
                  <a:pt x="5560" y="2882"/>
                  <a:pt x="5632" y="2989"/>
                  <a:pt x="5727" y="3037"/>
                </a:cubicBezTo>
                <a:lnTo>
                  <a:pt x="4584" y="4990"/>
                </a:lnTo>
                <a:cubicBezTo>
                  <a:pt x="4560" y="4990"/>
                  <a:pt x="4536" y="4966"/>
                  <a:pt x="4501" y="4966"/>
                </a:cubicBezTo>
                <a:cubicBezTo>
                  <a:pt x="4370" y="4966"/>
                  <a:pt x="4251" y="5061"/>
                  <a:pt x="4227" y="5180"/>
                </a:cubicBezTo>
                <a:lnTo>
                  <a:pt x="1953" y="5180"/>
                </a:lnTo>
                <a:cubicBezTo>
                  <a:pt x="1917" y="5061"/>
                  <a:pt x="1810" y="4966"/>
                  <a:pt x="1679" y="4966"/>
                </a:cubicBezTo>
                <a:cubicBezTo>
                  <a:pt x="1631" y="4966"/>
                  <a:pt x="1596" y="4990"/>
                  <a:pt x="1572" y="4990"/>
                </a:cubicBezTo>
                <a:lnTo>
                  <a:pt x="429" y="3013"/>
                </a:lnTo>
                <a:cubicBezTo>
                  <a:pt x="512" y="2954"/>
                  <a:pt x="572" y="2858"/>
                  <a:pt x="572" y="2751"/>
                </a:cubicBezTo>
                <a:cubicBezTo>
                  <a:pt x="572" y="2644"/>
                  <a:pt x="512" y="2561"/>
                  <a:pt x="441" y="2501"/>
                </a:cubicBezTo>
                <a:lnTo>
                  <a:pt x="1560" y="584"/>
                </a:lnTo>
                <a:cubicBezTo>
                  <a:pt x="1596" y="596"/>
                  <a:pt x="1643" y="608"/>
                  <a:pt x="1691" y="608"/>
                </a:cubicBezTo>
                <a:cubicBezTo>
                  <a:pt x="1834" y="608"/>
                  <a:pt x="1977" y="501"/>
                  <a:pt x="1989" y="358"/>
                </a:cubicBezTo>
                <a:close/>
                <a:moveTo>
                  <a:pt x="1691" y="1"/>
                </a:moveTo>
                <a:cubicBezTo>
                  <a:pt x="1524" y="1"/>
                  <a:pt x="1393" y="132"/>
                  <a:pt x="1393" y="299"/>
                </a:cubicBezTo>
                <a:cubicBezTo>
                  <a:pt x="1393" y="394"/>
                  <a:pt x="1429" y="465"/>
                  <a:pt x="1488" y="525"/>
                </a:cubicBezTo>
                <a:lnTo>
                  <a:pt x="369" y="2454"/>
                </a:lnTo>
                <a:cubicBezTo>
                  <a:pt x="334" y="2454"/>
                  <a:pt x="322" y="2442"/>
                  <a:pt x="298" y="2442"/>
                </a:cubicBezTo>
                <a:cubicBezTo>
                  <a:pt x="131" y="2442"/>
                  <a:pt x="0" y="2573"/>
                  <a:pt x="0" y="2739"/>
                </a:cubicBezTo>
                <a:cubicBezTo>
                  <a:pt x="0" y="2906"/>
                  <a:pt x="131" y="3037"/>
                  <a:pt x="298" y="3037"/>
                </a:cubicBezTo>
                <a:cubicBezTo>
                  <a:pt x="322" y="3037"/>
                  <a:pt x="334" y="3037"/>
                  <a:pt x="369" y="3025"/>
                </a:cubicBezTo>
                <a:lnTo>
                  <a:pt x="1512" y="5013"/>
                </a:lnTo>
                <a:cubicBezTo>
                  <a:pt x="1441" y="5073"/>
                  <a:pt x="1393" y="5144"/>
                  <a:pt x="1393" y="5252"/>
                </a:cubicBezTo>
                <a:cubicBezTo>
                  <a:pt x="1393" y="5418"/>
                  <a:pt x="1524" y="5549"/>
                  <a:pt x="1691" y="5549"/>
                </a:cubicBezTo>
                <a:cubicBezTo>
                  <a:pt x="1858" y="5549"/>
                  <a:pt x="1989" y="5418"/>
                  <a:pt x="1989" y="5252"/>
                </a:cubicBezTo>
                <a:lnTo>
                  <a:pt x="4227" y="5252"/>
                </a:lnTo>
                <a:cubicBezTo>
                  <a:pt x="4227" y="5418"/>
                  <a:pt x="4358" y="5549"/>
                  <a:pt x="4525" y="5549"/>
                </a:cubicBezTo>
                <a:cubicBezTo>
                  <a:pt x="4679" y="5549"/>
                  <a:pt x="4822" y="5418"/>
                  <a:pt x="4822" y="5252"/>
                </a:cubicBezTo>
                <a:cubicBezTo>
                  <a:pt x="4822" y="5144"/>
                  <a:pt x="4763" y="5049"/>
                  <a:pt x="4667" y="5001"/>
                </a:cubicBezTo>
                <a:lnTo>
                  <a:pt x="5799" y="3049"/>
                </a:lnTo>
                <a:lnTo>
                  <a:pt x="5846" y="3049"/>
                </a:lnTo>
                <a:cubicBezTo>
                  <a:pt x="6013" y="3049"/>
                  <a:pt x="6144" y="2918"/>
                  <a:pt x="6144" y="2751"/>
                </a:cubicBezTo>
                <a:cubicBezTo>
                  <a:pt x="6144" y="2608"/>
                  <a:pt x="6013" y="2477"/>
                  <a:pt x="5846" y="2477"/>
                </a:cubicBezTo>
                <a:lnTo>
                  <a:pt x="5810" y="2477"/>
                </a:lnTo>
                <a:lnTo>
                  <a:pt x="4703" y="549"/>
                </a:lnTo>
                <a:cubicBezTo>
                  <a:pt x="4775" y="489"/>
                  <a:pt x="4834" y="406"/>
                  <a:pt x="4834" y="299"/>
                </a:cubicBezTo>
                <a:cubicBezTo>
                  <a:pt x="4834" y="132"/>
                  <a:pt x="4703" y="1"/>
                  <a:pt x="4536" y="1"/>
                </a:cubicBezTo>
                <a:cubicBezTo>
                  <a:pt x="4382" y="1"/>
                  <a:pt x="4251" y="108"/>
                  <a:pt x="4239" y="251"/>
                </a:cubicBezTo>
                <a:lnTo>
                  <a:pt x="1989" y="251"/>
                </a:lnTo>
                <a:cubicBezTo>
                  <a:pt x="1965" y="108"/>
                  <a:pt x="1846" y="1"/>
                  <a:pt x="169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7" name="Google Shape;1997;p51"/>
          <p:cNvSpPr/>
          <p:nvPr/>
        </p:nvSpPr>
        <p:spPr>
          <a:xfrm>
            <a:off x="4082801" y="1857028"/>
            <a:ext cx="800824" cy="18557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8" name="Google Shape;1998;p51"/>
          <p:cNvSpPr/>
          <p:nvPr/>
        </p:nvSpPr>
        <p:spPr>
          <a:xfrm>
            <a:off x="8299394" y="3734422"/>
            <a:ext cx="838493" cy="168972"/>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9" name="Google Shape;1999;p51"/>
          <p:cNvSpPr/>
          <p:nvPr/>
        </p:nvSpPr>
        <p:spPr>
          <a:xfrm>
            <a:off x="916131" y="2269338"/>
            <a:ext cx="534187" cy="107636"/>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0" name="Google Shape;2000;p51"/>
          <p:cNvSpPr/>
          <p:nvPr/>
        </p:nvSpPr>
        <p:spPr>
          <a:xfrm>
            <a:off x="10738967" y="2131501"/>
            <a:ext cx="534235" cy="123776"/>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2806559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Top Corners Rounded 246">
            <a:extLst>
              <a:ext uri="{FF2B5EF4-FFF2-40B4-BE49-F238E27FC236}">
                <a16:creationId xmlns:a16="http://schemas.microsoft.com/office/drawing/2014/main" id="{2573B5BF-096F-4A66-B0B5-F31C42151791}"/>
              </a:ext>
            </a:extLst>
          </p:cNvPr>
          <p:cNvSpPr/>
          <p:nvPr/>
        </p:nvSpPr>
        <p:spPr>
          <a:xfrm rot="5400000">
            <a:off x="7402183" y="-531694"/>
            <a:ext cx="1646881" cy="793245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 name="TextBox 3">
            <a:extLst>
              <a:ext uri="{FF2B5EF4-FFF2-40B4-BE49-F238E27FC236}">
                <a16:creationId xmlns:a16="http://schemas.microsoft.com/office/drawing/2014/main" id="{948A2979-A456-4286-B8FC-8FF4C0C58EFD}"/>
              </a:ext>
            </a:extLst>
          </p:cNvPr>
          <p:cNvSpPr txBox="1"/>
          <p:nvPr/>
        </p:nvSpPr>
        <p:spPr>
          <a:xfrm>
            <a:off x="5018256" y="3015385"/>
            <a:ext cx="7225256" cy="769441"/>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4400" dirty="0">
                <a:solidFill>
                  <a:schemeClr val="bg1">
                    <a:lumMod val="95000"/>
                  </a:schemeClr>
                </a:solidFill>
                <a:latin typeface="Roboto Slab Light" pitchFamily="2" charset="0"/>
                <a:ea typeface="Roboto Slab Light" pitchFamily="2" charset="0"/>
                <a:cs typeface="+mj-cs"/>
              </a:rPr>
              <a:t>Effect of Laws of Science</a:t>
            </a:r>
            <a:endParaRPr lang="ko-KR" altLang="en-US" sz="4400" dirty="0">
              <a:solidFill>
                <a:schemeClr val="bg1">
                  <a:lumMod val="95000"/>
                </a:schemeClr>
              </a:solidFill>
              <a:latin typeface="Roboto Slab Light" pitchFamily="2" charset="0"/>
              <a:cs typeface="+mj-cs"/>
            </a:endParaRPr>
          </a:p>
        </p:txBody>
      </p:sp>
      <p:grpSp>
        <p:nvGrpSpPr>
          <p:cNvPr id="236" name="Group 235">
            <a:extLst>
              <a:ext uri="{FF2B5EF4-FFF2-40B4-BE49-F238E27FC236}">
                <a16:creationId xmlns:a16="http://schemas.microsoft.com/office/drawing/2014/main" id="{C2BB8104-3530-4C06-BCFE-83494F3D2F7E}"/>
              </a:ext>
            </a:extLst>
          </p:cNvPr>
          <p:cNvGrpSpPr/>
          <p:nvPr/>
        </p:nvGrpSpPr>
        <p:grpSpPr>
          <a:xfrm rot="7523209">
            <a:off x="5711085" y="1465946"/>
            <a:ext cx="769829" cy="815241"/>
            <a:chOff x="4121211" y="1005238"/>
            <a:chExt cx="1696343" cy="1796411"/>
          </a:xfrm>
          <a:solidFill>
            <a:schemeClr val="accent2"/>
          </a:solidFill>
        </p:grpSpPr>
        <p:sp>
          <p:nvSpPr>
            <p:cNvPr id="237" name="Rectangle 236">
              <a:extLst>
                <a:ext uri="{FF2B5EF4-FFF2-40B4-BE49-F238E27FC236}">
                  <a16:creationId xmlns:a16="http://schemas.microsoft.com/office/drawing/2014/main" id="{3551FEA2-AE32-4ADC-A559-2DEC1FA8D1BC}"/>
                </a:ext>
              </a:extLst>
            </p:cNvPr>
            <p:cNvSpPr/>
            <p:nvPr/>
          </p:nvSpPr>
          <p:spPr>
            <a:xfrm rot="2613694">
              <a:off x="5367631" y="1259674"/>
              <a:ext cx="65631" cy="54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38" name="Rectangle 237">
              <a:extLst>
                <a:ext uri="{FF2B5EF4-FFF2-40B4-BE49-F238E27FC236}">
                  <a16:creationId xmlns:a16="http://schemas.microsoft.com/office/drawing/2014/main" id="{B79412D0-1765-42E4-A9C8-E9C1D7AF3F36}"/>
                </a:ext>
              </a:extLst>
            </p:cNvPr>
            <p:cNvSpPr/>
            <p:nvPr/>
          </p:nvSpPr>
          <p:spPr>
            <a:xfrm>
              <a:off x="5132704" y="1776958"/>
              <a:ext cx="99918" cy="521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239" name="Freeform: Shape 238">
              <a:extLst>
                <a:ext uri="{FF2B5EF4-FFF2-40B4-BE49-F238E27FC236}">
                  <a16:creationId xmlns:a16="http://schemas.microsoft.com/office/drawing/2014/main" id="{61D1CCAE-095A-408C-99CE-9A45BFEC0064}"/>
                </a:ext>
              </a:extLst>
            </p:cNvPr>
            <p:cNvSpPr/>
            <p:nvPr/>
          </p:nvSpPr>
          <p:spPr>
            <a:xfrm>
              <a:off x="4763010" y="1958882"/>
              <a:ext cx="842767" cy="84276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0" name="Freeform: Shape 239">
              <a:extLst>
                <a:ext uri="{FF2B5EF4-FFF2-40B4-BE49-F238E27FC236}">
                  <a16:creationId xmlns:a16="http://schemas.microsoft.com/office/drawing/2014/main" id="{2FCAB7B8-5492-43CA-8D58-F7C3BC731C0B}"/>
                </a:ext>
              </a:extLst>
            </p:cNvPr>
            <p:cNvSpPr/>
            <p:nvPr/>
          </p:nvSpPr>
          <p:spPr>
            <a:xfrm>
              <a:off x="5344107" y="1086848"/>
              <a:ext cx="473447" cy="47344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1" name="Rectangle 240">
              <a:extLst>
                <a:ext uri="{FF2B5EF4-FFF2-40B4-BE49-F238E27FC236}">
                  <a16:creationId xmlns:a16="http://schemas.microsoft.com/office/drawing/2014/main" id="{A9A080DE-98B8-47D7-966E-2794E5245C4F}"/>
                </a:ext>
              </a:extLst>
            </p:cNvPr>
            <p:cNvSpPr/>
            <p:nvPr/>
          </p:nvSpPr>
          <p:spPr>
            <a:xfrm rot="18000269" flipH="1">
              <a:off x="4709115" y="1170501"/>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42" name="Freeform: Shape 241">
              <a:extLst>
                <a:ext uri="{FF2B5EF4-FFF2-40B4-BE49-F238E27FC236}">
                  <a16:creationId xmlns:a16="http://schemas.microsoft.com/office/drawing/2014/main" id="{71ED0273-4623-4B75-A8AE-249606E896AF}"/>
                </a:ext>
              </a:extLst>
            </p:cNvPr>
            <p:cNvSpPr/>
            <p:nvPr/>
          </p:nvSpPr>
          <p:spPr>
            <a:xfrm flipH="1">
              <a:off x="4121211" y="1005238"/>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3" name="Freeform: Shape 242">
              <a:extLst>
                <a:ext uri="{FF2B5EF4-FFF2-40B4-BE49-F238E27FC236}">
                  <a16:creationId xmlns:a16="http://schemas.microsoft.com/office/drawing/2014/main" id="{BC745DE2-CCDD-4A4B-BE13-72BBF1D8EBA0}"/>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301" name="Group 300">
            <a:extLst>
              <a:ext uri="{FF2B5EF4-FFF2-40B4-BE49-F238E27FC236}">
                <a16:creationId xmlns:a16="http://schemas.microsoft.com/office/drawing/2014/main" id="{B85A96ED-2CA9-490F-ABC6-96360ACCF017}"/>
              </a:ext>
            </a:extLst>
          </p:cNvPr>
          <p:cNvGrpSpPr/>
          <p:nvPr/>
        </p:nvGrpSpPr>
        <p:grpSpPr>
          <a:xfrm>
            <a:off x="1005149" y="1226175"/>
            <a:ext cx="4202976" cy="5037168"/>
            <a:chOff x="1005149" y="1226175"/>
            <a:chExt cx="4202976" cy="5037168"/>
          </a:xfrm>
        </p:grpSpPr>
        <p:grpSp>
          <p:nvGrpSpPr>
            <p:cNvPr id="6" name="Group 5">
              <a:extLst>
                <a:ext uri="{FF2B5EF4-FFF2-40B4-BE49-F238E27FC236}">
                  <a16:creationId xmlns:a16="http://schemas.microsoft.com/office/drawing/2014/main" id="{8ED5B865-0674-4DF5-A9D5-5EE33A5323FF}"/>
                </a:ext>
              </a:extLst>
            </p:cNvPr>
            <p:cNvGrpSpPr/>
            <p:nvPr/>
          </p:nvGrpSpPr>
          <p:grpSpPr>
            <a:xfrm>
              <a:off x="2193664" y="2470136"/>
              <a:ext cx="1710429" cy="1738057"/>
              <a:chOff x="4288042" y="2256809"/>
              <a:chExt cx="2952665" cy="3000359"/>
            </a:xfrm>
            <a:solidFill>
              <a:schemeClr val="accent2"/>
            </a:solidFill>
          </p:grpSpPr>
          <p:sp>
            <p:nvSpPr>
              <p:cNvPr id="7" name="Freeform: Shape 6">
                <a:extLst>
                  <a:ext uri="{FF2B5EF4-FFF2-40B4-BE49-F238E27FC236}">
                    <a16:creationId xmlns:a16="http://schemas.microsoft.com/office/drawing/2014/main" id="{C2C7CFFB-4D44-4F90-8F37-307E0C162BCB}"/>
                  </a:ext>
                </a:extLst>
              </p:cNvPr>
              <p:cNvSpPr/>
              <p:nvPr/>
            </p:nvSpPr>
            <p:spPr>
              <a:xfrm>
                <a:off x="4392101" y="2382547"/>
                <a:ext cx="1560880" cy="1777670"/>
              </a:xfrm>
              <a:custGeom>
                <a:avLst/>
                <a:gdLst>
                  <a:gd name="connsiteX0" fmla="*/ 789601 w 1560880"/>
                  <a:gd name="connsiteY0" fmla="*/ 147906 h 1777669"/>
                  <a:gd name="connsiteX1" fmla="*/ 1110449 w 1560880"/>
                  <a:gd name="connsiteY1" fmla="*/ 334345 h 1777669"/>
                  <a:gd name="connsiteX2" fmla="*/ 1431297 w 1560880"/>
                  <a:gd name="connsiteY2" fmla="*/ 520783 h 1777669"/>
                  <a:gd name="connsiteX3" fmla="*/ 1431297 w 1560880"/>
                  <a:gd name="connsiteY3" fmla="*/ 889324 h 1777669"/>
                  <a:gd name="connsiteX4" fmla="*/ 1431297 w 1560880"/>
                  <a:gd name="connsiteY4" fmla="*/ 1257866 h 1777669"/>
                  <a:gd name="connsiteX5" fmla="*/ 1110449 w 1560880"/>
                  <a:gd name="connsiteY5" fmla="*/ 1444304 h 1777669"/>
                  <a:gd name="connsiteX6" fmla="*/ 789601 w 1560880"/>
                  <a:gd name="connsiteY6" fmla="*/ 1630743 h 1777669"/>
                  <a:gd name="connsiteX7" fmla="*/ 468754 w 1560880"/>
                  <a:gd name="connsiteY7" fmla="*/ 1444304 h 1777669"/>
                  <a:gd name="connsiteX8" fmla="*/ 147906 w 1560880"/>
                  <a:gd name="connsiteY8" fmla="*/ 1257866 h 1777669"/>
                  <a:gd name="connsiteX9" fmla="*/ 147906 w 1560880"/>
                  <a:gd name="connsiteY9" fmla="*/ 889324 h 1777669"/>
                  <a:gd name="connsiteX10" fmla="*/ 147906 w 1560880"/>
                  <a:gd name="connsiteY10" fmla="*/ 520783 h 1777669"/>
                  <a:gd name="connsiteX11" fmla="*/ 468754 w 1560880"/>
                  <a:gd name="connsiteY11" fmla="*/ 334345 h 1777669"/>
                  <a:gd name="connsiteX12" fmla="*/ 789601 w 1560880"/>
                  <a:gd name="connsiteY12" fmla="*/ 147906 h 1777669"/>
                  <a:gd name="connsiteX13" fmla="*/ 789601 w 1560880"/>
                  <a:gd name="connsiteY13" fmla="*/ 147906 h 1777669"/>
                  <a:gd name="connsiteX14" fmla="*/ 789601 w 1560880"/>
                  <a:gd name="connsiteY14" fmla="*/ 277979 h 1777669"/>
                  <a:gd name="connsiteX15" fmla="*/ 264972 w 1560880"/>
                  <a:gd name="connsiteY15" fmla="*/ 581484 h 1777669"/>
                  <a:gd name="connsiteX16" fmla="*/ 264972 w 1560880"/>
                  <a:gd name="connsiteY16" fmla="*/ 1188493 h 1777669"/>
                  <a:gd name="connsiteX17" fmla="*/ 789601 w 1560880"/>
                  <a:gd name="connsiteY17" fmla="*/ 1491998 h 1777669"/>
                  <a:gd name="connsiteX18" fmla="*/ 1314231 w 1560880"/>
                  <a:gd name="connsiteY18" fmla="*/ 1188493 h 1777669"/>
                  <a:gd name="connsiteX19" fmla="*/ 1314231 w 1560880"/>
                  <a:gd name="connsiteY19" fmla="*/ 581484 h 1777669"/>
                  <a:gd name="connsiteX20" fmla="*/ 789601 w 1560880"/>
                  <a:gd name="connsiteY20" fmla="*/ 277979 h 177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60880" h="1777669">
                    <a:moveTo>
                      <a:pt x="789601" y="147906"/>
                    </a:moveTo>
                    <a:lnTo>
                      <a:pt x="1110449" y="334345"/>
                    </a:lnTo>
                    <a:lnTo>
                      <a:pt x="1431297" y="520783"/>
                    </a:lnTo>
                    <a:lnTo>
                      <a:pt x="1431297" y="889324"/>
                    </a:lnTo>
                    <a:lnTo>
                      <a:pt x="1431297" y="1257866"/>
                    </a:lnTo>
                    <a:lnTo>
                      <a:pt x="1110449" y="1444304"/>
                    </a:lnTo>
                    <a:lnTo>
                      <a:pt x="789601" y="1630743"/>
                    </a:lnTo>
                    <a:lnTo>
                      <a:pt x="468754" y="1444304"/>
                    </a:lnTo>
                    <a:lnTo>
                      <a:pt x="147906" y="1257866"/>
                    </a:lnTo>
                    <a:lnTo>
                      <a:pt x="147906" y="889324"/>
                    </a:lnTo>
                    <a:lnTo>
                      <a:pt x="147906" y="520783"/>
                    </a:lnTo>
                    <a:lnTo>
                      <a:pt x="468754" y="334345"/>
                    </a:lnTo>
                    <a:lnTo>
                      <a:pt x="789601" y="147906"/>
                    </a:lnTo>
                    <a:lnTo>
                      <a:pt x="789601" y="147906"/>
                    </a:lnTo>
                    <a:close/>
                    <a:moveTo>
                      <a:pt x="789601" y="277979"/>
                    </a:moveTo>
                    <a:lnTo>
                      <a:pt x="264972" y="581484"/>
                    </a:lnTo>
                    <a:lnTo>
                      <a:pt x="264972" y="1188493"/>
                    </a:lnTo>
                    <a:lnTo>
                      <a:pt x="789601" y="1491998"/>
                    </a:lnTo>
                    <a:lnTo>
                      <a:pt x="1314231" y="1188493"/>
                    </a:lnTo>
                    <a:lnTo>
                      <a:pt x="1314231" y="581484"/>
                    </a:lnTo>
                    <a:lnTo>
                      <a:pt x="789601" y="277979"/>
                    </a:ln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4ADAC6C0-8C1B-485D-9D2C-3692EC31DF32}"/>
                  </a:ext>
                </a:extLst>
              </p:cNvPr>
              <p:cNvSpPr/>
              <p:nvPr/>
            </p:nvSpPr>
            <p:spPr>
              <a:xfrm>
                <a:off x="4868287" y="2290747"/>
                <a:ext cx="607009" cy="607009"/>
              </a:xfrm>
              <a:custGeom>
                <a:avLst/>
                <a:gdLst>
                  <a:gd name="connsiteX0" fmla="*/ 486846 w 607009"/>
                  <a:gd name="connsiteY0" fmla="*/ 317351 h 607009"/>
                  <a:gd name="connsiteX1" fmla="*/ 318150 w 607009"/>
                  <a:gd name="connsiteY1" fmla="*/ 486846 h 607009"/>
                  <a:gd name="connsiteX2" fmla="*/ 148655 w 607009"/>
                  <a:gd name="connsiteY2" fmla="*/ 318150 h 607009"/>
                  <a:gd name="connsiteX3" fmla="*/ 317351 w 607009"/>
                  <a:gd name="connsiteY3" fmla="*/ 148655 h 607009"/>
                  <a:gd name="connsiteX4" fmla="*/ 486846 w 607009"/>
                  <a:gd name="connsiteY4" fmla="*/ 317351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486846" y="317351"/>
                    </a:moveTo>
                    <a:cubicBezTo>
                      <a:pt x="487066" y="410740"/>
                      <a:pt x="411538" y="486625"/>
                      <a:pt x="318150" y="486846"/>
                    </a:cubicBezTo>
                    <a:cubicBezTo>
                      <a:pt x="224761" y="487066"/>
                      <a:pt x="148875" y="411538"/>
                      <a:pt x="148655" y="318150"/>
                    </a:cubicBezTo>
                    <a:cubicBezTo>
                      <a:pt x="148434" y="224761"/>
                      <a:pt x="223962" y="148875"/>
                      <a:pt x="317351" y="148655"/>
                    </a:cubicBezTo>
                    <a:cubicBezTo>
                      <a:pt x="410740" y="148434"/>
                      <a:pt x="486625" y="223962"/>
                      <a:pt x="486846" y="317351"/>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02D97C58-F5CD-4C07-ACE5-7278540B54E2}"/>
                  </a:ext>
                </a:extLst>
              </p:cNvPr>
              <p:cNvSpPr/>
              <p:nvPr/>
            </p:nvSpPr>
            <p:spPr>
              <a:xfrm>
                <a:off x="5445695" y="3297396"/>
                <a:ext cx="607009" cy="607009"/>
              </a:xfrm>
              <a:custGeom>
                <a:avLst/>
                <a:gdLst>
                  <a:gd name="connsiteX0" fmla="*/ 308330 w 607009"/>
                  <a:gd name="connsiteY0" fmla="*/ 468754 h 607009"/>
                  <a:gd name="connsiteX1" fmla="*/ 468754 w 607009"/>
                  <a:gd name="connsiteY1" fmla="*/ 308330 h 607009"/>
                  <a:gd name="connsiteX2" fmla="*/ 308330 w 607009"/>
                  <a:gd name="connsiteY2" fmla="*/ 147906 h 607009"/>
                  <a:gd name="connsiteX3" fmla="*/ 147906 w 607009"/>
                  <a:gd name="connsiteY3" fmla="*/ 308330 h 607009"/>
                  <a:gd name="connsiteX4" fmla="*/ 308330 w 607009"/>
                  <a:gd name="connsiteY4" fmla="*/ 468754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08330" y="468754"/>
                    </a:moveTo>
                    <a:cubicBezTo>
                      <a:pt x="395045" y="468754"/>
                      <a:pt x="468754" y="395045"/>
                      <a:pt x="468754" y="308330"/>
                    </a:cubicBezTo>
                    <a:cubicBezTo>
                      <a:pt x="468754" y="221614"/>
                      <a:pt x="395045" y="147906"/>
                      <a:pt x="308330" y="147906"/>
                    </a:cubicBezTo>
                    <a:cubicBezTo>
                      <a:pt x="221614" y="147906"/>
                      <a:pt x="147906" y="221614"/>
                      <a:pt x="147906" y="308330"/>
                    </a:cubicBezTo>
                    <a:cubicBezTo>
                      <a:pt x="147906" y="395045"/>
                      <a:pt x="221614" y="468754"/>
                      <a:pt x="308330" y="468754"/>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 name="Freeform: Shape 9">
                <a:extLst>
                  <a:ext uri="{FF2B5EF4-FFF2-40B4-BE49-F238E27FC236}">
                    <a16:creationId xmlns:a16="http://schemas.microsoft.com/office/drawing/2014/main" id="{D9718C1B-F9B9-4825-ACD8-60632F90FCD4}"/>
                  </a:ext>
                </a:extLst>
              </p:cNvPr>
              <p:cNvSpPr/>
              <p:nvPr/>
            </p:nvSpPr>
            <p:spPr>
              <a:xfrm>
                <a:off x="5606119" y="3297396"/>
                <a:ext cx="433578" cy="607009"/>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Shape 10">
                <a:extLst>
                  <a:ext uri="{FF2B5EF4-FFF2-40B4-BE49-F238E27FC236}">
                    <a16:creationId xmlns:a16="http://schemas.microsoft.com/office/drawing/2014/main" id="{59FB9EDD-08EB-4138-9CFC-F35679CCEFC9}"/>
                  </a:ext>
                </a:extLst>
              </p:cNvPr>
              <p:cNvSpPr/>
              <p:nvPr/>
            </p:nvSpPr>
            <p:spPr>
              <a:xfrm>
                <a:off x="4288042" y="3301732"/>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Shape 11">
                <a:extLst>
                  <a:ext uri="{FF2B5EF4-FFF2-40B4-BE49-F238E27FC236}">
                    <a16:creationId xmlns:a16="http://schemas.microsoft.com/office/drawing/2014/main" id="{96EC2FD3-930E-4580-B5C3-37B50E0345F6}"/>
                  </a:ext>
                </a:extLst>
              </p:cNvPr>
              <p:cNvSpPr/>
              <p:nvPr/>
            </p:nvSpPr>
            <p:spPr>
              <a:xfrm>
                <a:off x="4288042" y="262101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5950"/>
                      <a:pt x="147906" y="317001"/>
                    </a:cubicBezTo>
                    <a:cubicBezTo>
                      <a:pt x="147906" y="412389"/>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Shape 12">
                <a:extLst>
                  <a:ext uri="{FF2B5EF4-FFF2-40B4-BE49-F238E27FC236}">
                    <a16:creationId xmlns:a16="http://schemas.microsoft.com/office/drawing/2014/main" id="{E5788733-AA04-47CB-A221-3A63786B991B}"/>
                  </a:ext>
                </a:extLst>
              </p:cNvPr>
              <p:cNvSpPr/>
              <p:nvPr/>
            </p:nvSpPr>
            <p:spPr>
              <a:xfrm>
                <a:off x="5554090" y="2382547"/>
                <a:ext cx="1560880" cy="1734312"/>
              </a:xfrm>
              <a:custGeom>
                <a:avLst/>
                <a:gdLst>
                  <a:gd name="connsiteX0" fmla="*/ 789601 w 1560880"/>
                  <a:gd name="connsiteY0" fmla="*/ 147906 h 1734311"/>
                  <a:gd name="connsiteX1" fmla="*/ 1110449 w 1560880"/>
                  <a:gd name="connsiteY1" fmla="*/ 334345 h 1734311"/>
                  <a:gd name="connsiteX2" fmla="*/ 1431297 w 1560880"/>
                  <a:gd name="connsiteY2" fmla="*/ 520783 h 1734311"/>
                  <a:gd name="connsiteX3" fmla="*/ 1431297 w 1560880"/>
                  <a:gd name="connsiteY3" fmla="*/ 889324 h 1734311"/>
                  <a:gd name="connsiteX4" fmla="*/ 1431297 w 1560880"/>
                  <a:gd name="connsiteY4" fmla="*/ 1257866 h 1734311"/>
                  <a:gd name="connsiteX5" fmla="*/ 1110449 w 1560880"/>
                  <a:gd name="connsiteY5" fmla="*/ 1444304 h 1734311"/>
                  <a:gd name="connsiteX6" fmla="*/ 789601 w 1560880"/>
                  <a:gd name="connsiteY6" fmla="*/ 1622071 h 1734311"/>
                  <a:gd name="connsiteX7" fmla="*/ 468754 w 1560880"/>
                  <a:gd name="connsiteY7" fmla="*/ 1435632 h 1734311"/>
                  <a:gd name="connsiteX8" fmla="*/ 147906 w 1560880"/>
                  <a:gd name="connsiteY8" fmla="*/ 1249194 h 1734311"/>
                  <a:gd name="connsiteX9" fmla="*/ 147906 w 1560880"/>
                  <a:gd name="connsiteY9" fmla="*/ 880653 h 1734311"/>
                  <a:gd name="connsiteX10" fmla="*/ 147906 w 1560880"/>
                  <a:gd name="connsiteY10" fmla="*/ 512112 h 1734311"/>
                  <a:gd name="connsiteX11" fmla="*/ 468754 w 1560880"/>
                  <a:gd name="connsiteY11" fmla="*/ 325673 h 1734311"/>
                  <a:gd name="connsiteX12" fmla="*/ 789601 w 1560880"/>
                  <a:gd name="connsiteY12" fmla="*/ 147906 h 1734311"/>
                  <a:gd name="connsiteX13" fmla="*/ 789601 w 1560880"/>
                  <a:gd name="connsiteY13" fmla="*/ 147906 h 1734311"/>
                  <a:gd name="connsiteX14" fmla="*/ 789601 w 1560880"/>
                  <a:gd name="connsiteY14" fmla="*/ 277979 h 1734311"/>
                  <a:gd name="connsiteX15" fmla="*/ 264972 w 1560880"/>
                  <a:gd name="connsiteY15" fmla="*/ 581484 h 1734311"/>
                  <a:gd name="connsiteX16" fmla="*/ 264972 w 1560880"/>
                  <a:gd name="connsiteY16" fmla="*/ 1188493 h 1734311"/>
                  <a:gd name="connsiteX17" fmla="*/ 789601 w 1560880"/>
                  <a:gd name="connsiteY17" fmla="*/ 1491998 h 1734311"/>
                  <a:gd name="connsiteX18" fmla="*/ 1314231 w 1560880"/>
                  <a:gd name="connsiteY18" fmla="*/ 1188493 h 1734311"/>
                  <a:gd name="connsiteX19" fmla="*/ 1314231 w 1560880"/>
                  <a:gd name="connsiteY19" fmla="*/ 581484 h 1734311"/>
                  <a:gd name="connsiteX20" fmla="*/ 789601 w 1560880"/>
                  <a:gd name="connsiteY20" fmla="*/ 277979 h 173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60880" h="1734311">
                    <a:moveTo>
                      <a:pt x="789601" y="147906"/>
                    </a:moveTo>
                    <a:lnTo>
                      <a:pt x="1110449" y="334345"/>
                    </a:lnTo>
                    <a:lnTo>
                      <a:pt x="1431297" y="520783"/>
                    </a:lnTo>
                    <a:lnTo>
                      <a:pt x="1431297" y="889324"/>
                    </a:lnTo>
                    <a:lnTo>
                      <a:pt x="1431297" y="1257866"/>
                    </a:lnTo>
                    <a:lnTo>
                      <a:pt x="1110449" y="1444304"/>
                    </a:lnTo>
                    <a:lnTo>
                      <a:pt x="789601" y="1622071"/>
                    </a:lnTo>
                    <a:lnTo>
                      <a:pt x="468754" y="1435632"/>
                    </a:lnTo>
                    <a:lnTo>
                      <a:pt x="147906" y="1249194"/>
                    </a:lnTo>
                    <a:lnTo>
                      <a:pt x="147906" y="880653"/>
                    </a:lnTo>
                    <a:lnTo>
                      <a:pt x="147906" y="512112"/>
                    </a:lnTo>
                    <a:lnTo>
                      <a:pt x="468754" y="325673"/>
                    </a:lnTo>
                    <a:lnTo>
                      <a:pt x="789601" y="147906"/>
                    </a:lnTo>
                    <a:lnTo>
                      <a:pt x="789601" y="147906"/>
                    </a:lnTo>
                    <a:close/>
                    <a:moveTo>
                      <a:pt x="789601" y="277979"/>
                    </a:moveTo>
                    <a:lnTo>
                      <a:pt x="264972" y="581484"/>
                    </a:lnTo>
                    <a:lnTo>
                      <a:pt x="264972" y="1188493"/>
                    </a:lnTo>
                    <a:lnTo>
                      <a:pt x="789601" y="1491998"/>
                    </a:lnTo>
                    <a:lnTo>
                      <a:pt x="1314231" y="1188493"/>
                    </a:lnTo>
                    <a:lnTo>
                      <a:pt x="1314231" y="581484"/>
                    </a:lnTo>
                    <a:lnTo>
                      <a:pt x="789601" y="277979"/>
                    </a:ln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4124ADEC-0B66-48CA-BA21-2DA77E6108BF}"/>
                  </a:ext>
                </a:extLst>
              </p:cNvPr>
              <p:cNvSpPr/>
              <p:nvPr/>
            </p:nvSpPr>
            <p:spPr>
              <a:xfrm>
                <a:off x="6057040" y="2256809"/>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B134031B-288E-40C4-9F1A-D9A9D52CAE95}"/>
                  </a:ext>
                </a:extLst>
              </p:cNvPr>
              <p:cNvSpPr/>
              <p:nvPr/>
            </p:nvSpPr>
            <p:spPr>
              <a:xfrm>
                <a:off x="6612019" y="262101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12389"/>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Shape 15">
                <a:extLst>
                  <a:ext uri="{FF2B5EF4-FFF2-40B4-BE49-F238E27FC236}">
                    <a16:creationId xmlns:a16="http://schemas.microsoft.com/office/drawing/2014/main" id="{1C3A804A-B945-4041-992C-BEC47E746A4F}"/>
                  </a:ext>
                </a:extLst>
              </p:cNvPr>
              <p:cNvSpPr/>
              <p:nvPr/>
            </p:nvSpPr>
            <p:spPr>
              <a:xfrm>
                <a:off x="6633698" y="3262710"/>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12389"/>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8D442069-CA1B-407A-B677-835913C09748}"/>
                  </a:ext>
                </a:extLst>
              </p:cNvPr>
              <p:cNvSpPr/>
              <p:nvPr/>
            </p:nvSpPr>
            <p:spPr>
              <a:xfrm>
                <a:off x="5606119" y="3297396"/>
                <a:ext cx="433578" cy="607009"/>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Shape 17">
                <a:extLst>
                  <a:ext uri="{FF2B5EF4-FFF2-40B4-BE49-F238E27FC236}">
                    <a16:creationId xmlns:a16="http://schemas.microsoft.com/office/drawing/2014/main" id="{346D758D-7472-4928-A975-D98C50EEA8C1}"/>
                  </a:ext>
                </a:extLst>
              </p:cNvPr>
              <p:cNvSpPr/>
              <p:nvPr/>
            </p:nvSpPr>
            <p:spPr>
              <a:xfrm>
                <a:off x="5437023" y="2612343"/>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12389"/>
                      <a:pt x="225950"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Shape 18">
                <a:extLst>
                  <a:ext uri="{FF2B5EF4-FFF2-40B4-BE49-F238E27FC236}">
                    <a16:creationId xmlns:a16="http://schemas.microsoft.com/office/drawing/2014/main" id="{FE82409E-C831-4160-AD18-9EB9F832AD03}"/>
                  </a:ext>
                </a:extLst>
              </p:cNvPr>
              <p:cNvSpPr/>
              <p:nvPr/>
            </p:nvSpPr>
            <p:spPr>
              <a:xfrm>
                <a:off x="4973095" y="3392783"/>
                <a:ext cx="1560880" cy="1734312"/>
              </a:xfrm>
              <a:custGeom>
                <a:avLst/>
                <a:gdLst>
                  <a:gd name="connsiteX0" fmla="*/ 789601 w 1560880"/>
                  <a:gd name="connsiteY0" fmla="*/ 147906 h 1734311"/>
                  <a:gd name="connsiteX1" fmla="*/ 1110449 w 1560880"/>
                  <a:gd name="connsiteY1" fmla="*/ 334345 h 1734311"/>
                  <a:gd name="connsiteX2" fmla="*/ 1431297 w 1560880"/>
                  <a:gd name="connsiteY2" fmla="*/ 520783 h 1734311"/>
                  <a:gd name="connsiteX3" fmla="*/ 1431297 w 1560880"/>
                  <a:gd name="connsiteY3" fmla="*/ 889324 h 1734311"/>
                  <a:gd name="connsiteX4" fmla="*/ 1431297 w 1560880"/>
                  <a:gd name="connsiteY4" fmla="*/ 1257866 h 1734311"/>
                  <a:gd name="connsiteX5" fmla="*/ 1106113 w 1560880"/>
                  <a:gd name="connsiteY5" fmla="*/ 1439968 h 1734311"/>
                  <a:gd name="connsiteX6" fmla="*/ 785266 w 1560880"/>
                  <a:gd name="connsiteY6" fmla="*/ 1626407 h 1734311"/>
                  <a:gd name="connsiteX7" fmla="*/ 468754 w 1560880"/>
                  <a:gd name="connsiteY7" fmla="*/ 1439968 h 1734311"/>
                  <a:gd name="connsiteX8" fmla="*/ 147906 w 1560880"/>
                  <a:gd name="connsiteY8" fmla="*/ 1253530 h 1734311"/>
                  <a:gd name="connsiteX9" fmla="*/ 147906 w 1560880"/>
                  <a:gd name="connsiteY9" fmla="*/ 884989 h 1734311"/>
                  <a:gd name="connsiteX10" fmla="*/ 147906 w 1560880"/>
                  <a:gd name="connsiteY10" fmla="*/ 516447 h 1734311"/>
                  <a:gd name="connsiteX11" fmla="*/ 468754 w 1560880"/>
                  <a:gd name="connsiteY11" fmla="*/ 330009 h 1734311"/>
                  <a:gd name="connsiteX12" fmla="*/ 789601 w 1560880"/>
                  <a:gd name="connsiteY12" fmla="*/ 147906 h 1734311"/>
                  <a:gd name="connsiteX13" fmla="*/ 789601 w 1560880"/>
                  <a:gd name="connsiteY13" fmla="*/ 147906 h 1734311"/>
                  <a:gd name="connsiteX14" fmla="*/ 789601 w 1560880"/>
                  <a:gd name="connsiteY14" fmla="*/ 277979 h 1734311"/>
                  <a:gd name="connsiteX15" fmla="*/ 264972 w 1560880"/>
                  <a:gd name="connsiteY15" fmla="*/ 581484 h 1734311"/>
                  <a:gd name="connsiteX16" fmla="*/ 264972 w 1560880"/>
                  <a:gd name="connsiteY16" fmla="*/ 1188493 h 1734311"/>
                  <a:gd name="connsiteX17" fmla="*/ 789601 w 1560880"/>
                  <a:gd name="connsiteY17" fmla="*/ 1491998 h 1734311"/>
                  <a:gd name="connsiteX18" fmla="*/ 1314231 w 1560880"/>
                  <a:gd name="connsiteY18" fmla="*/ 1188493 h 1734311"/>
                  <a:gd name="connsiteX19" fmla="*/ 1314231 w 1560880"/>
                  <a:gd name="connsiteY19" fmla="*/ 581484 h 1734311"/>
                  <a:gd name="connsiteX20" fmla="*/ 789601 w 1560880"/>
                  <a:gd name="connsiteY20" fmla="*/ 277979 h 173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60880" h="1734311">
                    <a:moveTo>
                      <a:pt x="789601" y="147906"/>
                    </a:moveTo>
                    <a:lnTo>
                      <a:pt x="1110449" y="334345"/>
                    </a:lnTo>
                    <a:lnTo>
                      <a:pt x="1431297" y="520783"/>
                    </a:lnTo>
                    <a:lnTo>
                      <a:pt x="1431297" y="889324"/>
                    </a:lnTo>
                    <a:lnTo>
                      <a:pt x="1431297" y="1257866"/>
                    </a:lnTo>
                    <a:lnTo>
                      <a:pt x="1106113" y="1439968"/>
                    </a:lnTo>
                    <a:lnTo>
                      <a:pt x="785266" y="1626407"/>
                    </a:lnTo>
                    <a:lnTo>
                      <a:pt x="468754" y="1439968"/>
                    </a:lnTo>
                    <a:lnTo>
                      <a:pt x="147906" y="1253530"/>
                    </a:lnTo>
                    <a:lnTo>
                      <a:pt x="147906" y="884989"/>
                    </a:lnTo>
                    <a:lnTo>
                      <a:pt x="147906" y="516447"/>
                    </a:lnTo>
                    <a:lnTo>
                      <a:pt x="468754" y="330009"/>
                    </a:lnTo>
                    <a:lnTo>
                      <a:pt x="789601" y="147906"/>
                    </a:lnTo>
                    <a:lnTo>
                      <a:pt x="789601" y="147906"/>
                    </a:lnTo>
                    <a:close/>
                    <a:moveTo>
                      <a:pt x="789601" y="277979"/>
                    </a:moveTo>
                    <a:lnTo>
                      <a:pt x="264972" y="581484"/>
                    </a:lnTo>
                    <a:lnTo>
                      <a:pt x="264972" y="1188493"/>
                    </a:lnTo>
                    <a:lnTo>
                      <a:pt x="789601" y="1491998"/>
                    </a:lnTo>
                    <a:lnTo>
                      <a:pt x="1314231" y="1188493"/>
                    </a:lnTo>
                    <a:lnTo>
                      <a:pt x="1314231" y="581484"/>
                    </a:lnTo>
                    <a:lnTo>
                      <a:pt x="789601" y="277979"/>
                    </a:ln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9C739FEB-8EC0-484C-9A38-44F5B32947BF}"/>
                  </a:ext>
                </a:extLst>
              </p:cNvPr>
              <p:cNvSpPr/>
              <p:nvPr/>
            </p:nvSpPr>
            <p:spPr>
              <a:xfrm>
                <a:off x="5450031" y="4650159"/>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1614"/>
                      <a:pt x="147906" y="317001"/>
                    </a:cubicBezTo>
                    <a:cubicBezTo>
                      <a:pt x="147906" y="408053"/>
                      <a:pt x="225950"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315C419D-7DA6-4C70-910E-F6ABC0F89EA1}"/>
                  </a:ext>
                </a:extLst>
              </p:cNvPr>
              <p:cNvSpPr/>
              <p:nvPr/>
            </p:nvSpPr>
            <p:spPr>
              <a:xfrm>
                <a:off x="5437023" y="3280053"/>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08053"/>
                      <a:pt x="225950"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96E39EE6-B05C-4595-8BDA-B75A83C2768D}"/>
                  </a:ext>
                </a:extLst>
              </p:cNvPr>
              <p:cNvSpPr/>
              <p:nvPr/>
            </p:nvSpPr>
            <p:spPr>
              <a:xfrm>
                <a:off x="6026689" y="3626915"/>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5950"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Shape 22">
                <a:extLst>
                  <a:ext uri="{FF2B5EF4-FFF2-40B4-BE49-F238E27FC236}">
                    <a16:creationId xmlns:a16="http://schemas.microsoft.com/office/drawing/2014/main" id="{F7B5EBA4-D3E5-473B-BCB4-52CC4073D221}"/>
                  </a:ext>
                </a:extLst>
              </p:cNvPr>
              <p:cNvSpPr/>
              <p:nvPr/>
            </p:nvSpPr>
            <p:spPr>
              <a:xfrm>
                <a:off x="6013682" y="4320640"/>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1614"/>
                      <a:pt x="412389" y="147906"/>
                      <a:pt x="317001" y="147906"/>
                    </a:cubicBezTo>
                    <a:cubicBezTo>
                      <a:pt x="225950" y="147906"/>
                      <a:pt x="147906" y="221614"/>
                      <a:pt x="147906" y="317001"/>
                    </a:cubicBezTo>
                    <a:cubicBezTo>
                      <a:pt x="147906" y="412389"/>
                      <a:pt x="225950"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61F278AC-B57F-41D3-95A9-9E2A8FB0D4BE}"/>
                  </a:ext>
                </a:extLst>
              </p:cNvPr>
              <p:cNvSpPr/>
              <p:nvPr/>
            </p:nvSpPr>
            <p:spPr>
              <a:xfrm>
                <a:off x="4869036" y="4298961"/>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1614"/>
                      <a:pt x="412389" y="147906"/>
                      <a:pt x="317001" y="147906"/>
                    </a:cubicBezTo>
                    <a:cubicBezTo>
                      <a:pt x="225950" y="147906"/>
                      <a:pt x="147906" y="221614"/>
                      <a:pt x="147906" y="317001"/>
                    </a:cubicBezTo>
                    <a:cubicBezTo>
                      <a:pt x="147906" y="412389"/>
                      <a:pt x="225950"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A74175AC-2668-47C9-81F9-CA93BB64BF0F}"/>
                  </a:ext>
                </a:extLst>
              </p:cNvPr>
              <p:cNvSpPr/>
              <p:nvPr/>
            </p:nvSpPr>
            <p:spPr>
              <a:xfrm>
                <a:off x="4860365" y="3613908"/>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12389"/>
                      <a:pt x="225950"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6" name="Group 25">
              <a:extLst>
                <a:ext uri="{FF2B5EF4-FFF2-40B4-BE49-F238E27FC236}">
                  <a16:creationId xmlns:a16="http://schemas.microsoft.com/office/drawing/2014/main" id="{D64752A8-E927-4180-8469-529410C741E1}"/>
                </a:ext>
              </a:extLst>
            </p:cNvPr>
            <p:cNvGrpSpPr/>
            <p:nvPr/>
          </p:nvGrpSpPr>
          <p:grpSpPr>
            <a:xfrm rot="19653185">
              <a:off x="3603047" y="1621327"/>
              <a:ext cx="878032" cy="929827"/>
              <a:chOff x="4121211" y="1005238"/>
              <a:chExt cx="1696343" cy="1796411"/>
            </a:xfrm>
            <a:solidFill>
              <a:schemeClr val="accent2"/>
            </a:solidFill>
          </p:grpSpPr>
          <p:sp>
            <p:nvSpPr>
              <p:cNvPr id="27" name="Rectangle 26">
                <a:extLst>
                  <a:ext uri="{FF2B5EF4-FFF2-40B4-BE49-F238E27FC236}">
                    <a16:creationId xmlns:a16="http://schemas.microsoft.com/office/drawing/2014/main" id="{78CAFD7C-2658-4D7F-A9C8-6C26F79E3088}"/>
                  </a:ext>
                </a:extLst>
              </p:cNvPr>
              <p:cNvSpPr/>
              <p:nvPr/>
            </p:nvSpPr>
            <p:spPr>
              <a:xfrm rot="2613694">
                <a:off x="5367631" y="1259674"/>
                <a:ext cx="65631" cy="54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8" name="Rectangle 27">
                <a:extLst>
                  <a:ext uri="{FF2B5EF4-FFF2-40B4-BE49-F238E27FC236}">
                    <a16:creationId xmlns:a16="http://schemas.microsoft.com/office/drawing/2014/main" id="{EAAE1D37-329C-42D4-987D-F4BC9885DDA4}"/>
                  </a:ext>
                </a:extLst>
              </p:cNvPr>
              <p:cNvSpPr/>
              <p:nvPr/>
            </p:nvSpPr>
            <p:spPr>
              <a:xfrm>
                <a:off x="5132704" y="1776958"/>
                <a:ext cx="99918" cy="521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29" name="Freeform: Shape 28">
                <a:extLst>
                  <a:ext uri="{FF2B5EF4-FFF2-40B4-BE49-F238E27FC236}">
                    <a16:creationId xmlns:a16="http://schemas.microsoft.com/office/drawing/2014/main" id="{D5E73F49-421A-4CDE-96F6-83F3854E66F5}"/>
                  </a:ext>
                </a:extLst>
              </p:cNvPr>
              <p:cNvSpPr/>
              <p:nvPr/>
            </p:nvSpPr>
            <p:spPr>
              <a:xfrm>
                <a:off x="4763010" y="1958882"/>
                <a:ext cx="842767" cy="84276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263F31F3-C515-4043-8C65-C796719ACCAB}"/>
                  </a:ext>
                </a:extLst>
              </p:cNvPr>
              <p:cNvSpPr/>
              <p:nvPr/>
            </p:nvSpPr>
            <p:spPr>
              <a:xfrm>
                <a:off x="5344107" y="1086848"/>
                <a:ext cx="473447" cy="47344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Rectangle 30">
                <a:extLst>
                  <a:ext uri="{FF2B5EF4-FFF2-40B4-BE49-F238E27FC236}">
                    <a16:creationId xmlns:a16="http://schemas.microsoft.com/office/drawing/2014/main" id="{FBCBCA99-DA6A-427E-B68B-502392C3EC63}"/>
                  </a:ext>
                </a:extLst>
              </p:cNvPr>
              <p:cNvSpPr/>
              <p:nvPr/>
            </p:nvSpPr>
            <p:spPr>
              <a:xfrm rot="18000269" flipH="1">
                <a:off x="4709115" y="1170501"/>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2" name="Freeform: Shape 31">
                <a:extLst>
                  <a:ext uri="{FF2B5EF4-FFF2-40B4-BE49-F238E27FC236}">
                    <a16:creationId xmlns:a16="http://schemas.microsoft.com/office/drawing/2014/main" id="{C5A7FFF7-C8D3-4FE4-9AE3-5AD9B1D35CF8}"/>
                  </a:ext>
                </a:extLst>
              </p:cNvPr>
              <p:cNvSpPr/>
              <p:nvPr/>
            </p:nvSpPr>
            <p:spPr>
              <a:xfrm flipH="1">
                <a:off x="4121211" y="1005238"/>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3" name="Freeform: Shape 32">
                <a:extLst>
                  <a:ext uri="{FF2B5EF4-FFF2-40B4-BE49-F238E27FC236}">
                    <a16:creationId xmlns:a16="http://schemas.microsoft.com/office/drawing/2014/main" id="{31099D54-CEBD-4ECC-AE6E-A55D40DB62E2}"/>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57" name="Group 156">
              <a:extLst>
                <a:ext uri="{FF2B5EF4-FFF2-40B4-BE49-F238E27FC236}">
                  <a16:creationId xmlns:a16="http://schemas.microsoft.com/office/drawing/2014/main" id="{A93DFB35-5687-4649-AA38-F1753B516DF8}"/>
                </a:ext>
              </a:extLst>
            </p:cNvPr>
            <p:cNvGrpSpPr/>
            <p:nvPr/>
          </p:nvGrpSpPr>
          <p:grpSpPr>
            <a:xfrm rot="3638152">
              <a:off x="911272" y="2746735"/>
              <a:ext cx="1815715" cy="1627961"/>
              <a:chOff x="7643465" y="1330780"/>
              <a:chExt cx="2350271" cy="2107241"/>
            </a:xfrm>
          </p:grpSpPr>
          <p:grpSp>
            <p:nvGrpSpPr>
              <p:cNvPr id="158" name="Group 157">
                <a:extLst>
                  <a:ext uri="{FF2B5EF4-FFF2-40B4-BE49-F238E27FC236}">
                    <a16:creationId xmlns:a16="http://schemas.microsoft.com/office/drawing/2014/main" id="{9C21BCB9-8979-4278-A46B-27986D2ADF70}"/>
                  </a:ext>
                </a:extLst>
              </p:cNvPr>
              <p:cNvGrpSpPr/>
              <p:nvPr/>
            </p:nvGrpSpPr>
            <p:grpSpPr>
              <a:xfrm rot="14189974" flipH="1">
                <a:off x="7820788" y="2761873"/>
                <a:ext cx="449297" cy="803943"/>
                <a:chOff x="4860364" y="1440904"/>
                <a:chExt cx="607009" cy="1086144"/>
              </a:xfrm>
              <a:solidFill>
                <a:schemeClr val="accent2"/>
              </a:solidFill>
            </p:grpSpPr>
            <p:sp>
              <p:nvSpPr>
                <p:cNvPr id="175" name="Rectangle 174">
                  <a:extLst>
                    <a:ext uri="{FF2B5EF4-FFF2-40B4-BE49-F238E27FC236}">
                      <a16:creationId xmlns:a16="http://schemas.microsoft.com/office/drawing/2014/main" id="{78D46A7A-8360-499E-86A6-F8D7AF654670}"/>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76" name="Freeform: Shape 175">
                  <a:extLst>
                    <a:ext uri="{FF2B5EF4-FFF2-40B4-BE49-F238E27FC236}">
                      <a16:creationId xmlns:a16="http://schemas.microsoft.com/office/drawing/2014/main" id="{C6B14454-3D6E-4274-A824-59CC2FDA593E}"/>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59" name="Group 158">
                <a:extLst>
                  <a:ext uri="{FF2B5EF4-FFF2-40B4-BE49-F238E27FC236}">
                    <a16:creationId xmlns:a16="http://schemas.microsoft.com/office/drawing/2014/main" id="{E52BFDFD-EBF8-49F8-8B25-8088FB8CA7F3}"/>
                  </a:ext>
                </a:extLst>
              </p:cNvPr>
              <p:cNvGrpSpPr/>
              <p:nvPr/>
            </p:nvGrpSpPr>
            <p:grpSpPr>
              <a:xfrm>
                <a:off x="8590072" y="1330780"/>
                <a:ext cx="449297" cy="803943"/>
                <a:chOff x="4860364" y="1440904"/>
                <a:chExt cx="607009" cy="1086144"/>
              </a:xfrm>
              <a:solidFill>
                <a:schemeClr val="accent2"/>
              </a:solidFill>
            </p:grpSpPr>
            <p:sp>
              <p:nvSpPr>
                <p:cNvPr id="173" name="Rectangle 172">
                  <a:extLst>
                    <a:ext uri="{FF2B5EF4-FFF2-40B4-BE49-F238E27FC236}">
                      <a16:creationId xmlns:a16="http://schemas.microsoft.com/office/drawing/2014/main" id="{4703EFEE-81B2-4CEB-9920-7A49211EC349}"/>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74" name="Freeform: Shape 173">
                  <a:extLst>
                    <a:ext uri="{FF2B5EF4-FFF2-40B4-BE49-F238E27FC236}">
                      <a16:creationId xmlns:a16="http://schemas.microsoft.com/office/drawing/2014/main" id="{C4884DC0-1F10-46CD-A47D-A61C9F34A5FA}"/>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60" name="Freeform: Shape 159">
                <a:extLst>
                  <a:ext uri="{FF2B5EF4-FFF2-40B4-BE49-F238E27FC236}">
                    <a16:creationId xmlns:a16="http://schemas.microsoft.com/office/drawing/2014/main" id="{3BF7F295-27F7-4C7D-BF72-F2056DF57FD8}"/>
                  </a:ext>
                </a:extLst>
              </p:cNvPr>
              <p:cNvSpPr/>
              <p:nvPr/>
            </p:nvSpPr>
            <p:spPr>
              <a:xfrm>
                <a:off x="8243473" y="2027766"/>
                <a:ext cx="1155334" cy="1315798"/>
              </a:xfrm>
              <a:custGeom>
                <a:avLst/>
                <a:gdLst>
                  <a:gd name="connsiteX0" fmla="*/ 789601 w 1560880"/>
                  <a:gd name="connsiteY0" fmla="*/ 147906 h 1777669"/>
                  <a:gd name="connsiteX1" fmla="*/ 1110449 w 1560880"/>
                  <a:gd name="connsiteY1" fmla="*/ 334345 h 1777669"/>
                  <a:gd name="connsiteX2" fmla="*/ 1431297 w 1560880"/>
                  <a:gd name="connsiteY2" fmla="*/ 520783 h 1777669"/>
                  <a:gd name="connsiteX3" fmla="*/ 1431297 w 1560880"/>
                  <a:gd name="connsiteY3" fmla="*/ 889324 h 1777669"/>
                  <a:gd name="connsiteX4" fmla="*/ 1431297 w 1560880"/>
                  <a:gd name="connsiteY4" fmla="*/ 1257866 h 1777669"/>
                  <a:gd name="connsiteX5" fmla="*/ 1110449 w 1560880"/>
                  <a:gd name="connsiteY5" fmla="*/ 1444304 h 1777669"/>
                  <a:gd name="connsiteX6" fmla="*/ 789601 w 1560880"/>
                  <a:gd name="connsiteY6" fmla="*/ 1630743 h 1777669"/>
                  <a:gd name="connsiteX7" fmla="*/ 468754 w 1560880"/>
                  <a:gd name="connsiteY7" fmla="*/ 1444304 h 1777669"/>
                  <a:gd name="connsiteX8" fmla="*/ 147906 w 1560880"/>
                  <a:gd name="connsiteY8" fmla="*/ 1257866 h 1777669"/>
                  <a:gd name="connsiteX9" fmla="*/ 147906 w 1560880"/>
                  <a:gd name="connsiteY9" fmla="*/ 889324 h 1777669"/>
                  <a:gd name="connsiteX10" fmla="*/ 147906 w 1560880"/>
                  <a:gd name="connsiteY10" fmla="*/ 520783 h 1777669"/>
                  <a:gd name="connsiteX11" fmla="*/ 468754 w 1560880"/>
                  <a:gd name="connsiteY11" fmla="*/ 334345 h 1777669"/>
                  <a:gd name="connsiteX12" fmla="*/ 789601 w 1560880"/>
                  <a:gd name="connsiteY12" fmla="*/ 147906 h 1777669"/>
                  <a:gd name="connsiteX13" fmla="*/ 789601 w 1560880"/>
                  <a:gd name="connsiteY13" fmla="*/ 147906 h 1777669"/>
                  <a:gd name="connsiteX14" fmla="*/ 789601 w 1560880"/>
                  <a:gd name="connsiteY14" fmla="*/ 277979 h 1777669"/>
                  <a:gd name="connsiteX15" fmla="*/ 264972 w 1560880"/>
                  <a:gd name="connsiteY15" fmla="*/ 581484 h 1777669"/>
                  <a:gd name="connsiteX16" fmla="*/ 264972 w 1560880"/>
                  <a:gd name="connsiteY16" fmla="*/ 1188493 h 1777669"/>
                  <a:gd name="connsiteX17" fmla="*/ 789601 w 1560880"/>
                  <a:gd name="connsiteY17" fmla="*/ 1491998 h 1777669"/>
                  <a:gd name="connsiteX18" fmla="*/ 1314231 w 1560880"/>
                  <a:gd name="connsiteY18" fmla="*/ 1188493 h 1777669"/>
                  <a:gd name="connsiteX19" fmla="*/ 1314231 w 1560880"/>
                  <a:gd name="connsiteY19" fmla="*/ 581484 h 1777669"/>
                  <a:gd name="connsiteX20" fmla="*/ 789601 w 1560880"/>
                  <a:gd name="connsiteY20" fmla="*/ 277979 h 177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60880" h="1777669">
                    <a:moveTo>
                      <a:pt x="789601" y="147906"/>
                    </a:moveTo>
                    <a:lnTo>
                      <a:pt x="1110449" y="334345"/>
                    </a:lnTo>
                    <a:lnTo>
                      <a:pt x="1431297" y="520783"/>
                    </a:lnTo>
                    <a:lnTo>
                      <a:pt x="1431297" y="889324"/>
                    </a:lnTo>
                    <a:lnTo>
                      <a:pt x="1431297" y="1257866"/>
                    </a:lnTo>
                    <a:lnTo>
                      <a:pt x="1110449" y="1444304"/>
                    </a:lnTo>
                    <a:lnTo>
                      <a:pt x="789601" y="1630743"/>
                    </a:lnTo>
                    <a:lnTo>
                      <a:pt x="468754" y="1444304"/>
                    </a:lnTo>
                    <a:lnTo>
                      <a:pt x="147906" y="1257866"/>
                    </a:lnTo>
                    <a:lnTo>
                      <a:pt x="147906" y="889324"/>
                    </a:lnTo>
                    <a:lnTo>
                      <a:pt x="147906" y="520783"/>
                    </a:lnTo>
                    <a:lnTo>
                      <a:pt x="468754" y="334345"/>
                    </a:lnTo>
                    <a:lnTo>
                      <a:pt x="789601" y="147906"/>
                    </a:lnTo>
                    <a:lnTo>
                      <a:pt x="789601" y="147906"/>
                    </a:lnTo>
                    <a:close/>
                    <a:moveTo>
                      <a:pt x="789601" y="277979"/>
                    </a:moveTo>
                    <a:lnTo>
                      <a:pt x="264972" y="581484"/>
                    </a:lnTo>
                    <a:lnTo>
                      <a:pt x="264972" y="1188493"/>
                    </a:lnTo>
                    <a:lnTo>
                      <a:pt x="789601" y="1491998"/>
                    </a:lnTo>
                    <a:lnTo>
                      <a:pt x="1314231" y="1188493"/>
                    </a:lnTo>
                    <a:lnTo>
                      <a:pt x="1314231" y="581484"/>
                    </a:lnTo>
                    <a:lnTo>
                      <a:pt x="789601" y="277979"/>
                    </a:ln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1" name="Freeform: Shape 160">
                <a:extLst>
                  <a:ext uri="{FF2B5EF4-FFF2-40B4-BE49-F238E27FC236}">
                    <a16:creationId xmlns:a16="http://schemas.microsoft.com/office/drawing/2014/main" id="{7A7B3EE1-6695-41AB-9EF1-70A2E96D19CB}"/>
                  </a:ext>
                </a:extLst>
              </p:cNvPr>
              <p:cNvSpPr/>
              <p:nvPr/>
            </p:nvSpPr>
            <p:spPr>
              <a:xfrm>
                <a:off x="8595937" y="1959818"/>
                <a:ext cx="449297" cy="449297"/>
              </a:xfrm>
              <a:custGeom>
                <a:avLst/>
                <a:gdLst>
                  <a:gd name="connsiteX0" fmla="*/ 486846 w 607009"/>
                  <a:gd name="connsiteY0" fmla="*/ 317351 h 607009"/>
                  <a:gd name="connsiteX1" fmla="*/ 318150 w 607009"/>
                  <a:gd name="connsiteY1" fmla="*/ 486846 h 607009"/>
                  <a:gd name="connsiteX2" fmla="*/ 148655 w 607009"/>
                  <a:gd name="connsiteY2" fmla="*/ 318150 h 607009"/>
                  <a:gd name="connsiteX3" fmla="*/ 317351 w 607009"/>
                  <a:gd name="connsiteY3" fmla="*/ 148655 h 607009"/>
                  <a:gd name="connsiteX4" fmla="*/ 486846 w 607009"/>
                  <a:gd name="connsiteY4" fmla="*/ 317351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486846" y="317351"/>
                    </a:moveTo>
                    <a:cubicBezTo>
                      <a:pt x="487066" y="410740"/>
                      <a:pt x="411538" y="486625"/>
                      <a:pt x="318150" y="486846"/>
                    </a:cubicBezTo>
                    <a:cubicBezTo>
                      <a:pt x="224761" y="487066"/>
                      <a:pt x="148875" y="411538"/>
                      <a:pt x="148655" y="318150"/>
                    </a:cubicBezTo>
                    <a:cubicBezTo>
                      <a:pt x="148434" y="224761"/>
                      <a:pt x="223962" y="148875"/>
                      <a:pt x="317351" y="148655"/>
                    </a:cubicBezTo>
                    <a:cubicBezTo>
                      <a:pt x="410740" y="148434"/>
                      <a:pt x="486625" y="223962"/>
                      <a:pt x="486846" y="317351"/>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2" name="Freeform: Shape 161">
                <a:extLst>
                  <a:ext uri="{FF2B5EF4-FFF2-40B4-BE49-F238E27FC236}">
                    <a16:creationId xmlns:a16="http://schemas.microsoft.com/office/drawing/2014/main" id="{6BDED3FF-8FA6-429A-AC97-B393BAEA6DEF}"/>
                  </a:ext>
                </a:extLst>
              </p:cNvPr>
              <p:cNvSpPr/>
              <p:nvPr/>
            </p:nvSpPr>
            <p:spPr>
              <a:xfrm>
                <a:off x="9023323" y="2704920"/>
                <a:ext cx="449297" cy="449297"/>
              </a:xfrm>
              <a:custGeom>
                <a:avLst/>
                <a:gdLst>
                  <a:gd name="connsiteX0" fmla="*/ 308330 w 607009"/>
                  <a:gd name="connsiteY0" fmla="*/ 468754 h 607009"/>
                  <a:gd name="connsiteX1" fmla="*/ 468754 w 607009"/>
                  <a:gd name="connsiteY1" fmla="*/ 308330 h 607009"/>
                  <a:gd name="connsiteX2" fmla="*/ 308330 w 607009"/>
                  <a:gd name="connsiteY2" fmla="*/ 147906 h 607009"/>
                  <a:gd name="connsiteX3" fmla="*/ 147906 w 607009"/>
                  <a:gd name="connsiteY3" fmla="*/ 308330 h 607009"/>
                  <a:gd name="connsiteX4" fmla="*/ 308330 w 607009"/>
                  <a:gd name="connsiteY4" fmla="*/ 468754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08330" y="468754"/>
                    </a:moveTo>
                    <a:cubicBezTo>
                      <a:pt x="395045" y="468754"/>
                      <a:pt x="468754" y="395045"/>
                      <a:pt x="468754" y="308330"/>
                    </a:cubicBezTo>
                    <a:cubicBezTo>
                      <a:pt x="468754" y="221614"/>
                      <a:pt x="395045" y="147906"/>
                      <a:pt x="308330" y="147906"/>
                    </a:cubicBezTo>
                    <a:cubicBezTo>
                      <a:pt x="221614" y="147906"/>
                      <a:pt x="147906" y="221614"/>
                      <a:pt x="147906" y="308330"/>
                    </a:cubicBezTo>
                    <a:cubicBezTo>
                      <a:pt x="147906" y="395045"/>
                      <a:pt x="221614" y="468754"/>
                      <a:pt x="308330"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3" name="Freeform: Shape 162">
                <a:extLst>
                  <a:ext uri="{FF2B5EF4-FFF2-40B4-BE49-F238E27FC236}">
                    <a16:creationId xmlns:a16="http://schemas.microsoft.com/office/drawing/2014/main" id="{BFBA4F4D-CCE7-4B67-9BAC-F382CB02AFE3}"/>
                  </a:ext>
                </a:extLst>
              </p:cNvPr>
              <p:cNvSpPr/>
              <p:nvPr/>
            </p:nvSpPr>
            <p:spPr>
              <a:xfrm>
                <a:off x="9142066" y="2704920"/>
                <a:ext cx="320926" cy="449297"/>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4" name="Freeform: Shape 163">
                <a:extLst>
                  <a:ext uri="{FF2B5EF4-FFF2-40B4-BE49-F238E27FC236}">
                    <a16:creationId xmlns:a16="http://schemas.microsoft.com/office/drawing/2014/main" id="{37A4925D-E05B-435A-B2C1-3D5BBAB47C20}"/>
                  </a:ext>
                </a:extLst>
              </p:cNvPr>
              <p:cNvSpPr/>
              <p:nvPr/>
            </p:nvSpPr>
            <p:spPr>
              <a:xfrm>
                <a:off x="8166450" y="2708130"/>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1614"/>
                      <a:pt x="147906" y="317001"/>
                    </a:cubicBezTo>
                    <a:cubicBezTo>
                      <a:pt x="147906" y="408053"/>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5" name="Freeform: Shape 164">
                <a:extLst>
                  <a:ext uri="{FF2B5EF4-FFF2-40B4-BE49-F238E27FC236}">
                    <a16:creationId xmlns:a16="http://schemas.microsoft.com/office/drawing/2014/main" id="{C5CFF91C-DE9A-49C7-B0CA-4D92ED818F06}"/>
                  </a:ext>
                </a:extLst>
              </p:cNvPr>
              <p:cNvSpPr/>
              <p:nvPr/>
            </p:nvSpPr>
            <p:spPr>
              <a:xfrm>
                <a:off x="8166450" y="2204275"/>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5950"/>
                      <a:pt x="147906" y="317001"/>
                    </a:cubicBezTo>
                    <a:cubicBezTo>
                      <a:pt x="147906" y="412389"/>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6" name="Freeform: Shape 165">
                <a:extLst>
                  <a:ext uri="{FF2B5EF4-FFF2-40B4-BE49-F238E27FC236}">
                    <a16:creationId xmlns:a16="http://schemas.microsoft.com/office/drawing/2014/main" id="{AE4C223E-CED1-44DE-846D-DC0FF4BE5C35}"/>
                  </a:ext>
                </a:extLst>
              </p:cNvPr>
              <p:cNvSpPr/>
              <p:nvPr/>
            </p:nvSpPr>
            <p:spPr>
              <a:xfrm>
                <a:off x="9142066" y="2704920"/>
                <a:ext cx="320926" cy="449297"/>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7" name="Freeform: Shape 166">
                <a:extLst>
                  <a:ext uri="{FF2B5EF4-FFF2-40B4-BE49-F238E27FC236}">
                    <a16:creationId xmlns:a16="http://schemas.microsoft.com/office/drawing/2014/main" id="{D1C87586-77AC-4B1D-9A64-6026281123A8}"/>
                  </a:ext>
                </a:extLst>
              </p:cNvPr>
              <p:cNvSpPr/>
              <p:nvPr/>
            </p:nvSpPr>
            <p:spPr>
              <a:xfrm>
                <a:off x="9016905" y="2197857"/>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12389"/>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8" name="Freeform: Shape 167">
                <a:extLst>
                  <a:ext uri="{FF2B5EF4-FFF2-40B4-BE49-F238E27FC236}">
                    <a16:creationId xmlns:a16="http://schemas.microsoft.com/office/drawing/2014/main" id="{F6071574-88E6-44E0-AB34-4BEC3B63D91C}"/>
                  </a:ext>
                </a:extLst>
              </p:cNvPr>
              <p:cNvSpPr/>
              <p:nvPr/>
            </p:nvSpPr>
            <p:spPr>
              <a:xfrm>
                <a:off x="9016905" y="2692083"/>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08053"/>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9" name="Freeform: Shape 168">
                <a:extLst>
                  <a:ext uri="{FF2B5EF4-FFF2-40B4-BE49-F238E27FC236}">
                    <a16:creationId xmlns:a16="http://schemas.microsoft.com/office/drawing/2014/main" id="{861AC6C1-EC4D-4338-A180-E5B42D5E0DF2}"/>
                  </a:ext>
                </a:extLst>
              </p:cNvPr>
              <p:cNvSpPr/>
              <p:nvPr/>
            </p:nvSpPr>
            <p:spPr>
              <a:xfrm>
                <a:off x="8590073" y="2939196"/>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12389"/>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70" name="Group 169">
                <a:extLst>
                  <a:ext uri="{FF2B5EF4-FFF2-40B4-BE49-F238E27FC236}">
                    <a16:creationId xmlns:a16="http://schemas.microsoft.com/office/drawing/2014/main" id="{7451FA78-F2AB-4F1F-B782-C0C6DBB8C2A9}"/>
                  </a:ext>
                </a:extLst>
              </p:cNvPr>
              <p:cNvGrpSpPr/>
              <p:nvPr/>
            </p:nvGrpSpPr>
            <p:grpSpPr>
              <a:xfrm rot="7661305" flipH="1">
                <a:off x="9367116" y="2811401"/>
                <a:ext cx="449297" cy="803943"/>
                <a:chOff x="4860364" y="1440904"/>
                <a:chExt cx="607009" cy="1086144"/>
              </a:xfrm>
              <a:solidFill>
                <a:schemeClr val="accent2"/>
              </a:solidFill>
            </p:grpSpPr>
            <p:sp>
              <p:nvSpPr>
                <p:cNvPr id="171" name="Rectangle 170">
                  <a:extLst>
                    <a:ext uri="{FF2B5EF4-FFF2-40B4-BE49-F238E27FC236}">
                      <a16:creationId xmlns:a16="http://schemas.microsoft.com/office/drawing/2014/main" id="{8EAB1A13-B289-4DB3-9134-9266539918FE}"/>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72" name="Freeform: Shape 171">
                  <a:extLst>
                    <a:ext uri="{FF2B5EF4-FFF2-40B4-BE49-F238E27FC236}">
                      <a16:creationId xmlns:a16="http://schemas.microsoft.com/office/drawing/2014/main" id="{6384CD85-6048-4DF7-86A3-B49DF84D35A6}"/>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96" name="Group 195">
              <a:extLst>
                <a:ext uri="{FF2B5EF4-FFF2-40B4-BE49-F238E27FC236}">
                  <a16:creationId xmlns:a16="http://schemas.microsoft.com/office/drawing/2014/main" id="{7146D8B7-BEF2-4BB1-A47E-BE57A63400D0}"/>
                </a:ext>
              </a:extLst>
            </p:cNvPr>
            <p:cNvGrpSpPr/>
            <p:nvPr/>
          </p:nvGrpSpPr>
          <p:grpSpPr>
            <a:xfrm rot="10800000">
              <a:off x="1822888" y="1226175"/>
              <a:ext cx="1815715" cy="1627961"/>
              <a:chOff x="7643465" y="1330780"/>
              <a:chExt cx="2350271" cy="2107241"/>
            </a:xfrm>
          </p:grpSpPr>
          <p:grpSp>
            <p:nvGrpSpPr>
              <p:cNvPr id="197" name="Group 196">
                <a:extLst>
                  <a:ext uri="{FF2B5EF4-FFF2-40B4-BE49-F238E27FC236}">
                    <a16:creationId xmlns:a16="http://schemas.microsoft.com/office/drawing/2014/main" id="{65120756-24CF-44E7-BEE6-E74F279427A5}"/>
                  </a:ext>
                </a:extLst>
              </p:cNvPr>
              <p:cNvGrpSpPr/>
              <p:nvPr/>
            </p:nvGrpSpPr>
            <p:grpSpPr>
              <a:xfrm rot="14189974" flipH="1">
                <a:off x="7820788" y="2761873"/>
                <a:ext cx="449297" cy="803943"/>
                <a:chOff x="4860364" y="1440904"/>
                <a:chExt cx="607009" cy="1086144"/>
              </a:xfrm>
              <a:solidFill>
                <a:schemeClr val="accent2"/>
              </a:solidFill>
            </p:grpSpPr>
            <p:sp>
              <p:nvSpPr>
                <p:cNvPr id="214" name="Rectangle 213">
                  <a:extLst>
                    <a:ext uri="{FF2B5EF4-FFF2-40B4-BE49-F238E27FC236}">
                      <a16:creationId xmlns:a16="http://schemas.microsoft.com/office/drawing/2014/main" id="{0EACE0B1-04B6-4DD3-8210-FE3301B9D532}"/>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15" name="Freeform: Shape 214">
                  <a:extLst>
                    <a:ext uri="{FF2B5EF4-FFF2-40B4-BE49-F238E27FC236}">
                      <a16:creationId xmlns:a16="http://schemas.microsoft.com/office/drawing/2014/main" id="{B2FC14E9-CA28-4140-886E-AF921F01ED04}"/>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98" name="Group 197">
                <a:extLst>
                  <a:ext uri="{FF2B5EF4-FFF2-40B4-BE49-F238E27FC236}">
                    <a16:creationId xmlns:a16="http://schemas.microsoft.com/office/drawing/2014/main" id="{E19AAD93-0B90-444E-B8D6-7F358B86718E}"/>
                  </a:ext>
                </a:extLst>
              </p:cNvPr>
              <p:cNvGrpSpPr/>
              <p:nvPr/>
            </p:nvGrpSpPr>
            <p:grpSpPr>
              <a:xfrm>
                <a:off x="8590072" y="1330780"/>
                <a:ext cx="449297" cy="803943"/>
                <a:chOff x="4860364" y="1440904"/>
                <a:chExt cx="607009" cy="1086144"/>
              </a:xfrm>
              <a:solidFill>
                <a:schemeClr val="accent2"/>
              </a:solidFill>
            </p:grpSpPr>
            <p:sp>
              <p:nvSpPr>
                <p:cNvPr id="212" name="Rectangle 211">
                  <a:extLst>
                    <a:ext uri="{FF2B5EF4-FFF2-40B4-BE49-F238E27FC236}">
                      <a16:creationId xmlns:a16="http://schemas.microsoft.com/office/drawing/2014/main" id="{5E0F09B1-8A3C-433A-BFBA-48F2C2174BE0}"/>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13" name="Freeform: Shape 212">
                  <a:extLst>
                    <a:ext uri="{FF2B5EF4-FFF2-40B4-BE49-F238E27FC236}">
                      <a16:creationId xmlns:a16="http://schemas.microsoft.com/office/drawing/2014/main" id="{59C877E5-4DA5-4608-9FC9-D676F7F4632F}"/>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99" name="Freeform: Shape 198">
                <a:extLst>
                  <a:ext uri="{FF2B5EF4-FFF2-40B4-BE49-F238E27FC236}">
                    <a16:creationId xmlns:a16="http://schemas.microsoft.com/office/drawing/2014/main" id="{CD56AC1C-415F-4E7F-B5BE-04594E8B5A77}"/>
                  </a:ext>
                </a:extLst>
              </p:cNvPr>
              <p:cNvSpPr/>
              <p:nvPr/>
            </p:nvSpPr>
            <p:spPr>
              <a:xfrm>
                <a:off x="8243473" y="2027766"/>
                <a:ext cx="1155334" cy="1315798"/>
              </a:xfrm>
              <a:custGeom>
                <a:avLst/>
                <a:gdLst>
                  <a:gd name="connsiteX0" fmla="*/ 789601 w 1560880"/>
                  <a:gd name="connsiteY0" fmla="*/ 147906 h 1777669"/>
                  <a:gd name="connsiteX1" fmla="*/ 1110449 w 1560880"/>
                  <a:gd name="connsiteY1" fmla="*/ 334345 h 1777669"/>
                  <a:gd name="connsiteX2" fmla="*/ 1431297 w 1560880"/>
                  <a:gd name="connsiteY2" fmla="*/ 520783 h 1777669"/>
                  <a:gd name="connsiteX3" fmla="*/ 1431297 w 1560880"/>
                  <a:gd name="connsiteY3" fmla="*/ 889324 h 1777669"/>
                  <a:gd name="connsiteX4" fmla="*/ 1431297 w 1560880"/>
                  <a:gd name="connsiteY4" fmla="*/ 1257866 h 1777669"/>
                  <a:gd name="connsiteX5" fmla="*/ 1110449 w 1560880"/>
                  <a:gd name="connsiteY5" fmla="*/ 1444304 h 1777669"/>
                  <a:gd name="connsiteX6" fmla="*/ 789601 w 1560880"/>
                  <a:gd name="connsiteY6" fmla="*/ 1630743 h 1777669"/>
                  <a:gd name="connsiteX7" fmla="*/ 468754 w 1560880"/>
                  <a:gd name="connsiteY7" fmla="*/ 1444304 h 1777669"/>
                  <a:gd name="connsiteX8" fmla="*/ 147906 w 1560880"/>
                  <a:gd name="connsiteY8" fmla="*/ 1257866 h 1777669"/>
                  <a:gd name="connsiteX9" fmla="*/ 147906 w 1560880"/>
                  <a:gd name="connsiteY9" fmla="*/ 889324 h 1777669"/>
                  <a:gd name="connsiteX10" fmla="*/ 147906 w 1560880"/>
                  <a:gd name="connsiteY10" fmla="*/ 520783 h 1777669"/>
                  <a:gd name="connsiteX11" fmla="*/ 468754 w 1560880"/>
                  <a:gd name="connsiteY11" fmla="*/ 334345 h 1777669"/>
                  <a:gd name="connsiteX12" fmla="*/ 789601 w 1560880"/>
                  <a:gd name="connsiteY12" fmla="*/ 147906 h 1777669"/>
                  <a:gd name="connsiteX13" fmla="*/ 789601 w 1560880"/>
                  <a:gd name="connsiteY13" fmla="*/ 147906 h 1777669"/>
                  <a:gd name="connsiteX14" fmla="*/ 789601 w 1560880"/>
                  <a:gd name="connsiteY14" fmla="*/ 277979 h 1777669"/>
                  <a:gd name="connsiteX15" fmla="*/ 264972 w 1560880"/>
                  <a:gd name="connsiteY15" fmla="*/ 581484 h 1777669"/>
                  <a:gd name="connsiteX16" fmla="*/ 264972 w 1560880"/>
                  <a:gd name="connsiteY16" fmla="*/ 1188493 h 1777669"/>
                  <a:gd name="connsiteX17" fmla="*/ 789601 w 1560880"/>
                  <a:gd name="connsiteY17" fmla="*/ 1491998 h 1777669"/>
                  <a:gd name="connsiteX18" fmla="*/ 1314231 w 1560880"/>
                  <a:gd name="connsiteY18" fmla="*/ 1188493 h 1777669"/>
                  <a:gd name="connsiteX19" fmla="*/ 1314231 w 1560880"/>
                  <a:gd name="connsiteY19" fmla="*/ 581484 h 1777669"/>
                  <a:gd name="connsiteX20" fmla="*/ 789601 w 1560880"/>
                  <a:gd name="connsiteY20" fmla="*/ 277979 h 177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60880" h="1777669">
                    <a:moveTo>
                      <a:pt x="789601" y="147906"/>
                    </a:moveTo>
                    <a:lnTo>
                      <a:pt x="1110449" y="334345"/>
                    </a:lnTo>
                    <a:lnTo>
                      <a:pt x="1431297" y="520783"/>
                    </a:lnTo>
                    <a:lnTo>
                      <a:pt x="1431297" y="889324"/>
                    </a:lnTo>
                    <a:lnTo>
                      <a:pt x="1431297" y="1257866"/>
                    </a:lnTo>
                    <a:lnTo>
                      <a:pt x="1110449" y="1444304"/>
                    </a:lnTo>
                    <a:lnTo>
                      <a:pt x="789601" y="1630743"/>
                    </a:lnTo>
                    <a:lnTo>
                      <a:pt x="468754" y="1444304"/>
                    </a:lnTo>
                    <a:lnTo>
                      <a:pt x="147906" y="1257866"/>
                    </a:lnTo>
                    <a:lnTo>
                      <a:pt x="147906" y="889324"/>
                    </a:lnTo>
                    <a:lnTo>
                      <a:pt x="147906" y="520783"/>
                    </a:lnTo>
                    <a:lnTo>
                      <a:pt x="468754" y="334345"/>
                    </a:lnTo>
                    <a:lnTo>
                      <a:pt x="789601" y="147906"/>
                    </a:lnTo>
                    <a:lnTo>
                      <a:pt x="789601" y="147906"/>
                    </a:lnTo>
                    <a:close/>
                    <a:moveTo>
                      <a:pt x="789601" y="277979"/>
                    </a:moveTo>
                    <a:lnTo>
                      <a:pt x="264972" y="581484"/>
                    </a:lnTo>
                    <a:lnTo>
                      <a:pt x="264972" y="1188493"/>
                    </a:lnTo>
                    <a:lnTo>
                      <a:pt x="789601" y="1491998"/>
                    </a:lnTo>
                    <a:lnTo>
                      <a:pt x="1314231" y="1188493"/>
                    </a:lnTo>
                    <a:lnTo>
                      <a:pt x="1314231" y="581484"/>
                    </a:lnTo>
                    <a:lnTo>
                      <a:pt x="789601" y="277979"/>
                    </a:ln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0" name="Freeform: Shape 199">
                <a:extLst>
                  <a:ext uri="{FF2B5EF4-FFF2-40B4-BE49-F238E27FC236}">
                    <a16:creationId xmlns:a16="http://schemas.microsoft.com/office/drawing/2014/main" id="{4261A207-EADB-4333-AF7E-B6B916D1F89D}"/>
                  </a:ext>
                </a:extLst>
              </p:cNvPr>
              <p:cNvSpPr/>
              <p:nvPr/>
            </p:nvSpPr>
            <p:spPr>
              <a:xfrm>
                <a:off x="8595937" y="1959818"/>
                <a:ext cx="449297" cy="449297"/>
              </a:xfrm>
              <a:custGeom>
                <a:avLst/>
                <a:gdLst>
                  <a:gd name="connsiteX0" fmla="*/ 486846 w 607009"/>
                  <a:gd name="connsiteY0" fmla="*/ 317351 h 607009"/>
                  <a:gd name="connsiteX1" fmla="*/ 318150 w 607009"/>
                  <a:gd name="connsiteY1" fmla="*/ 486846 h 607009"/>
                  <a:gd name="connsiteX2" fmla="*/ 148655 w 607009"/>
                  <a:gd name="connsiteY2" fmla="*/ 318150 h 607009"/>
                  <a:gd name="connsiteX3" fmla="*/ 317351 w 607009"/>
                  <a:gd name="connsiteY3" fmla="*/ 148655 h 607009"/>
                  <a:gd name="connsiteX4" fmla="*/ 486846 w 607009"/>
                  <a:gd name="connsiteY4" fmla="*/ 317351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486846" y="317351"/>
                    </a:moveTo>
                    <a:cubicBezTo>
                      <a:pt x="487066" y="410740"/>
                      <a:pt x="411538" y="486625"/>
                      <a:pt x="318150" y="486846"/>
                    </a:cubicBezTo>
                    <a:cubicBezTo>
                      <a:pt x="224761" y="487066"/>
                      <a:pt x="148875" y="411538"/>
                      <a:pt x="148655" y="318150"/>
                    </a:cubicBezTo>
                    <a:cubicBezTo>
                      <a:pt x="148434" y="224761"/>
                      <a:pt x="223962" y="148875"/>
                      <a:pt x="317351" y="148655"/>
                    </a:cubicBezTo>
                    <a:cubicBezTo>
                      <a:pt x="410740" y="148434"/>
                      <a:pt x="486625" y="223962"/>
                      <a:pt x="486846" y="317351"/>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1" name="Freeform: Shape 200">
                <a:extLst>
                  <a:ext uri="{FF2B5EF4-FFF2-40B4-BE49-F238E27FC236}">
                    <a16:creationId xmlns:a16="http://schemas.microsoft.com/office/drawing/2014/main" id="{E33D489C-A52A-4C63-8E90-C4521689882F}"/>
                  </a:ext>
                </a:extLst>
              </p:cNvPr>
              <p:cNvSpPr/>
              <p:nvPr/>
            </p:nvSpPr>
            <p:spPr>
              <a:xfrm>
                <a:off x="9023323" y="2704920"/>
                <a:ext cx="449297" cy="449297"/>
              </a:xfrm>
              <a:custGeom>
                <a:avLst/>
                <a:gdLst>
                  <a:gd name="connsiteX0" fmla="*/ 308330 w 607009"/>
                  <a:gd name="connsiteY0" fmla="*/ 468754 h 607009"/>
                  <a:gd name="connsiteX1" fmla="*/ 468754 w 607009"/>
                  <a:gd name="connsiteY1" fmla="*/ 308330 h 607009"/>
                  <a:gd name="connsiteX2" fmla="*/ 308330 w 607009"/>
                  <a:gd name="connsiteY2" fmla="*/ 147906 h 607009"/>
                  <a:gd name="connsiteX3" fmla="*/ 147906 w 607009"/>
                  <a:gd name="connsiteY3" fmla="*/ 308330 h 607009"/>
                  <a:gd name="connsiteX4" fmla="*/ 308330 w 607009"/>
                  <a:gd name="connsiteY4" fmla="*/ 468754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08330" y="468754"/>
                    </a:moveTo>
                    <a:cubicBezTo>
                      <a:pt x="395045" y="468754"/>
                      <a:pt x="468754" y="395045"/>
                      <a:pt x="468754" y="308330"/>
                    </a:cubicBezTo>
                    <a:cubicBezTo>
                      <a:pt x="468754" y="221614"/>
                      <a:pt x="395045" y="147906"/>
                      <a:pt x="308330" y="147906"/>
                    </a:cubicBezTo>
                    <a:cubicBezTo>
                      <a:pt x="221614" y="147906"/>
                      <a:pt x="147906" y="221614"/>
                      <a:pt x="147906" y="308330"/>
                    </a:cubicBezTo>
                    <a:cubicBezTo>
                      <a:pt x="147906" y="395045"/>
                      <a:pt x="221614" y="468754"/>
                      <a:pt x="308330"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2" name="Freeform: Shape 201">
                <a:extLst>
                  <a:ext uri="{FF2B5EF4-FFF2-40B4-BE49-F238E27FC236}">
                    <a16:creationId xmlns:a16="http://schemas.microsoft.com/office/drawing/2014/main" id="{70468316-3F6A-4529-BE27-D001924EA3FC}"/>
                  </a:ext>
                </a:extLst>
              </p:cNvPr>
              <p:cNvSpPr/>
              <p:nvPr/>
            </p:nvSpPr>
            <p:spPr>
              <a:xfrm>
                <a:off x="9142066" y="2704920"/>
                <a:ext cx="320926" cy="449297"/>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3" name="Freeform: Shape 202">
                <a:extLst>
                  <a:ext uri="{FF2B5EF4-FFF2-40B4-BE49-F238E27FC236}">
                    <a16:creationId xmlns:a16="http://schemas.microsoft.com/office/drawing/2014/main" id="{1850B667-7FB9-4E48-AF20-9977D5904C25}"/>
                  </a:ext>
                </a:extLst>
              </p:cNvPr>
              <p:cNvSpPr/>
              <p:nvPr/>
            </p:nvSpPr>
            <p:spPr>
              <a:xfrm>
                <a:off x="8166450" y="2708130"/>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1614"/>
                      <a:pt x="147906" y="317001"/>
                    </a:cubicBezTo>
                    <a:cubicBezTo>
                      <a:pt x="147906" y="408053"/>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4" name="Freeform: Shape 203">
                <a:extLst>
                  <a:ext uri="{FF2B5EF4-FFF2-40B4-BE49-F238E27FC236}">
                    <a16:creationId xmlns:a16="http://schemas.microsoft.com/office/drawing/2014/main" id="{A7BB8482-5B02-4696-B2C7-4E58DE11FC00}"/>
                  </a:ext>
                </a:extLst>
              </p:cNvPr>
              <p:cNvSpPr/>
              <p:nvPr/>
            </p:nvSpPr>
            <p:spPr>
              <a:xfrm>
                <a:off x="8166450" y="2204275"/>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5950"/>
                      <a:pt x="147906" y="317001"/>
                    </a:cubicBezTo>
                    <a:cubicBezTo>
                      <a:pt x="147906" y="412389"/>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5" name="Freeform: Shape 204">
                <a:extLst>
                  <a:ext uri="{FF2B5EF4-FFF2-40B4-BE49-F238E27FC236}">
                    <a16:creationId xmlns:a16="http://schemas.microsoft.com/office/drawing/2014/main" id="{10B83C8C-8D85-4062-B523-77E8099C7CAC}"/>
                  </a:ext>
                </a:extLst>
              </p:cNvPr>
              <p:cNvSpPr/>
              <p:nvPr/>
            </p:nvSpPr>
            <p:spPr>
              <a:xfrm>
                <a:off x="9142066" y="2704920"/>
                <a:ext cx="320926" cy="449297"/>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6" name="Freeform: Shape 205">
                <a:extLst>
                  <a:ext uri="{FF2B5EF4-FFF2-40B4-BE49-F238E27FC236}">
                    <a16:creationId xmlns:a16="http://schemas.microsoft.com/office/drawing/2014/main" id="{4D2B6517-F68D-44E6-9EBD-711203EE9DC6}"/>
                  </a:ext>
                </a:extLst>
              </p:cNvPr>
              <p:cNvSpPr/>
              <p:nvPr/>
            </p:nvSpPr>
            <p:spPr>
              <a:xfrm>
                <a:off x="9016905" y="2197857"/>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12389"/>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7" name="Freeform: Shape 206">
                <a:extLst>
                  <a:ext uri="{FF2B5EF4-FFF2-40B4-BE49-F238E27FC236}">
                    <a16:creationId xmlns:a16="http://schemas.microsoft.com/office/drawing/2014/main" id="{5A518C9F-0F8C-48A1-B6D4-B356DA756AB8}"/>
                  </a:ext>
                </a:extLst>
              </p:cNvPr>
              <p:cNvSpPr/>
              <p:nvPr/>
            </p:nvSpPr>
            <p:spPr>
              <a:xfrm>
                <a:off x="9016905" y="2692083"/>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08053"/>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8" name="Freeform: Shape 207">
                <a:extLst>
                  <a:ext uri="{FF2B5EF4-FFF2-40B4-BE49-F238E27FC236}">
                    <a16:creationId xmlns:a16="http://schemas.microsoft.com/office/drawing/2014/main" id="{2E94665C-D3F0-42F3-8FA9-F0C5975352EC}"/>
                  </a:ext>
                </a:extLst>
              </p:cNvPr>
              <p:cNvSpPr/>
              <p:nvPr/>
            </p:nvSpPr>
            <p:spPr>
              <a:xfrm>
                <a:off x="8590073" y="2939196"/>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12389"/>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09" name="Group 208">
                <a:extLst>
                  <a:ext uri="{FF2B5EF4-FFF2-40B4-BE49-F238E27FC236}">
                    <a16:creationId xmlns:a16="http://schemas.microsoft.com/office/drawing/2014/main" id="{7F9D3CD0-26F8-4F69-847A-E26131CE6587}"/>
                  </a:ext>
                </a:extLst>
              </p:cNvPr>
              <p:cNvGrpSpPr/>
              <p:nvPr/>
            </p:nvGrpSpPr>
            <p:grpSpPr>
              <a:xfrm rot="7661305" flipH="1">
                <a:off x="9367116" y="2811401"/>
                <a:ext cx="449297" cy="803943"/>
                <a:chOff x="4860364" y="1440904"/>
                <a:chExt cx="607009" cy="1086144"/>
              </a:xfrm>
              <a:solidFill>
                <a:schemeClr val="accent2"/>
              </a:solidFill>
            </p:grpSpPr>
            <p:sp>
              <p:nvSpPr>
                <p:cNvPr id="210" name="Rectangle 209">
                  <a:extLst>
                    <a:ext uri="{FF2B5EF4-FFF2-40B4-BE49-F238E27FC236}">
                      <a16:creationId xmlns:a16="http://schemas.microsoft.com/office/drawing/2014/main" id="{9E7D4F80-7ACE-4C00-9B2D-D4A8B977DFBD}"/>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11" name="Freeform: Shape 210">
                  <a:extLst>
                    <a:ext uri="{FF2B5EF4-FFF2-40B4-BE49-F238E27FC236}">
                      <a16:creationId xmlns:a16="http://schemas.microsoft.com/office/drawing/2014/main" id="{46D452A5-9B8E-4154-8C93-FC58B62877EB}"/>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216" name="Group 215">
              <a:extLst>
                <a:ext uri="{FF2B5EF4-FFF2-40B4-BE49-F238E27FC236}">
                  <a16:creationId xmlns:a16="http://schemas.microsoft.com/office/drawing/2014/main" id="{646B83B2-5C12-4B4B-918D-E04093E24C87}"/>
                </a:ext>
              </a:extLst>
            </p:cNvPr>
            <p:cNvGrpSpPr/>
            <p:nvPr/>
          </p:nvGrpSpPr>
          <p:grpSpPr>
            <a:xfrm rot="10800000" flipV="1">
              <a:off x="2144331" y="3858068"/>
              <a:ext cx="1815715" cy="1627961"/>
              <a:chOff x="7643465" y="1330780"/>
              <a:chExt cx="2350271" cy="2107241"/>
            </a:xfrm>
          </p:grpSpPr>
          <p:grpSp>
            <p:nvGrpSpPr>
              <p:cNvPr id="217" name="Group 216">
                <a:extLst>
                  <a:ext uri="{FF2B5EF4-FFF2-40B4-BE49-F238E27FC236}">
                    <a16:creationId xmlns:a16="http://schemas.microsoft.com/office/drawing/2014/main" id="{FE3879A5-C7A2-47B3-9270-381AD7805C1F}"/>
                  </a:ext>
                </a:extLst>
              </p:cNvPr>
              <p:cNvGrpSpPr/>
              <p:nvPr/>
            </p:nvGrpSpPr>
            <p:grpSpPr>
              <a:xfrm rot="14189974" flipH="1">
                <a:off x="7820788" y="2761873"/>
                <a:ext cx="449297" cy="803943"/>
                <a:chOff x="4860364" y="1440904"/>
                <a:chExt cx="607009" cy="1086144"/>
              </a:xfrm>
              <a:solidFill>
                <a:schemeClr val="accent2"/>
              </a:solidFill>
            </p:grpSpPr>
            <p:sp>
              <p:nvSpPr>
                <p:cNvPr id="234" name="Rectangle 233">
                  <a:extLst>
                    <a:ext uri="{FF2B5EF4-FFF2-40B4-BE49-F238E27FC236}">
                      <a16:creationId xmlns:a16="http://schemas.microsoft.com/office/drawing/2014/main" id="{DF682B80-7179-49B6-9DCF-073A955F9536}"/>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35" name="Freeform: Shape 234">
                  <a:extLst>
                    <a:ext uri="{FF2B5EF4-FFF2-40B4-BE49-F238E27FC236}">
                      <a16:creationId xmlns:a16="http://schemas.microsoft.com/office/drawing/2014/main" id="{8B4FA6AA-D9F7-45D7-8345-402BCB2C3263}"/>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18" name="Group 217">
                <a:extLst>
                  <a:ext uri="{FF2B5EF4-FFF2-40B4-BE49-F238E27FC236}">
                    <a16:creationId xmlns:a16="http://schemas.microsoft.com/office/drawing/2014/main" id="{96FB9221-B912-44B0-8024-C88CC43D891F}"/>
                  </a:ext>
                </a:extLst>
              </p:cNvPr>
              <p:cNvGrpSpPr/>
              <p:nvPr/>
            </p:nvGrpSpPr>
            <p:grpSpPr>
              <a:xfrm>
                <a:off x="8590072" y="1330780"/>
                <a:ext cx="449297" cy="803943"/>
                <a:chOff x="4860364" y="1440904"/>
                <a:chExt cx="607009" cy="1086144"/>
              </a:xfrm>
              <a:solidFill>
                <a:schemeClr val="accent2"/>
              </a:solidFill>
            </p:grpSpPr>
            <p:sp>
              <p:nvSpPr>
                <p:cNvPr id="232" name="Rectangle 231">
                  <a:extLst>
                    <a:ext uri="{FF2B5EF4-FFF2-40B4-BE49-F238E27FC236}">
                      <a16:creationId xmlns:a16="http://schemas.microsoft.com/office/drawing/2014/main" id="{4B82ABEB-E2A4-4DBF-8681-613ED83E03CD}"/>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33" name="Freeform: Shape 232">
                  <a:extLst>
                    <a:ext uri="{FF2B5EF4-FFF2-40B4-BE49-F238E27FC236}">
                      <a16:creationId xmlns:a16="http://schemas.microsoft.com/office/drawing/2014/main" id="{4A76CF88-88C7-47AF-A92B-734EDB27DBF4}"/>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19" name="Freeform: Shape 218">
                <a:extLst>
                  <a:ext uri="{FF2B5EF4-FFF2-40B4-BE49-F238E27FC236}">
                    <a16:creationId xmlns:a16="http://schemas.microsoft.com/office/drawing/2014/main" id="{0706FD65-696F-4B8C-BDB2-CBFC95FEBD2D}"/>
                  </a:ext>
                </a:extLst>
              </p:cNvPr>
              <p:cNvSpPr/>
              <p:nvPr/>
            </p:nvSpPr>
            <p:spPr>
              <a:xfrm>
                <a:off x="8243473" y="2027766"/>
                <a:ext cx="1155334" cy="1315798"/>
              </a:xfrm>
              <a:custGeom>
                <a:avLst/>
                <a:gdLst>
                  <a:gd name="connsiteX0" fmla="*/ 789601 w 1560880"/>
                  <a:gd name="connsiteY0" fmla="*/ 147906 h 1777669"/>
                  <a:gd name="connsiteX1" fmla="*/ 1110449 w 1560880"/>
                  <a:gd name="connsiteY1" fmla="*/ 334345 h 1777669"/>
                  <a:gd name="connsiteX2" fmla="*/ 1431297 w 1560880"/>
                  <a:gd name="connsiteY2" fmla="*/ 520783 h 1777669"/>
                  <a:gd name="connsiteX3" fmla="*/ 1431297 w 1560880"/>
                  <a:gd name="connsiteY3" fmla="*/ 889324 h 1777669"/>
                  <a:gd name="connsiteX4" fmla="*/ 1431297 w 1560880"/>
                  <a:gd name="connsiteY4" fmla="*/ 1257866 h 1777669"/>
                  <a:gd name="connsiteX5" fmla="*/ 1110449 w 1560880"/>
                  <a:gd name="connsiteY5" fmla="*/ 1444304 h 1777669"/>
                  <a:gd name="connsiteX6" fmla="*/ 789601 w 1560880"/>
                  <a:gd name="connsiteY6" fmla="*/ 1630743 h 1777669"/>
                  <a:gd name="connsiteX7" fmla="*/ 468754 w 1560880"/>
                  <a:gd name="connsiteY7" fmla="*/ 1444304 h 1777669"/>
                  <a:gd name="connsiteX8" fmla="*/ 147906 w 1560880"/>
                  <a:gd name="connsiteY8" fmla="*/ 1257866 h 1777669"/>
                  <a:gd name="connsiteX9" fmla="*/ 147906 w 1560880"/>
                  <a:gd name="connsiteY9" fmla="*/ 889324 h 1777669"/>
                  <a:gd name="connsiteX10" fmla="*/ 147906 w 1560880"/>
                  <a:gd name="connsiteY10" fmla="*/ 520783 h 1777669"/>
                  <a:gd name="connsiteX11" fmla="*/ 468754 w 1560880"/>
                  <a:gd name="connsiteY11" fmla="*/ 334345 h 1777669"/>
                  <a:gd name="connsiteX12" fmla="*/ 789601 w 1560880"/>
                  <a:gd name="connsiteY12" fmla="*/ 147906 h 1777669"/>
                  <a:gd name="connsiteX13" fmla="*/ 789601 w 1560880"/>
                  <a:gd name="connsiteY13" fmla="*/ 147906 h 1777669"/>
                  <a:gd name="connsiteX14" fmla="*/ 789601 w 1560880"/>
                  <a:gd name="connsiteY14" fmla="*/ 277979 h 1777669"/>
                  <a:gd name="connsiteX15" fmla="*/ 264972 w 1560880"/>
                  <a:gd name="connsiteY15" fmla="*/ 581484 h 1777669"/>
                  <a:gd name="connsiteX16" fmla="*/ 264972 w 1560880"/>
                  <a:gd name="connsiteY16" fmla="*/ 1188493 h 1777669"/>
                  <a:gd name="connsiteX17" fmla="*/ 789601 w 1560880"/>
                  <a:gd name="connsiteY17" fmla="*/ 1491998 h 1777669"/>
                  <a:gd name="connsiteX18" fmla="*/ 1314231 w 1560880"/>
                  <a:gd name="connsiteY18" fmla="*/ 1188493 h 1777669"/>
                  <a:gd name="connsiteX19" fmla="*/ 1314231 w 1560880"/>
                  <a:gd name="connsiteY19" fmla="*/ 581484 h 1777669"/>
                  <a:gd name="connsiteX20" fmla="*/ 789601 w 1560880"/>
                  <a:gd name="connsiteY20" fmla="*/ 277979 h 177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60880" h="1777669">
                    <a:moveTo>
                      <a:pt x="789601" y="147906"/>
                    </a:moveTo>
                    <a:lnTo>
                      <a:pt x="1110449" y="334345"/>
                    </a:lnTo>
                    <a:lnTo>
                      <a:pt x="1431297" y="520783"/>
                    </a:lnTo>
                    <a:lnTo>
                      <a:pt x="1431297" y="889324"/>
                    </a:lnTo>
                    <a:lnTo>
                      <a:pt x="1431297" y="1257866"/>
                    </a:lnTo>
                    <a:lnTo>
                      <a:pt x="1110449" y="1444304"/>
                    </a:lnTo>
                    <a:lnTo>
                      <a:pt x="789601" y="1630743"/>
                    </a:lnTo>
                    <a:lnTo>
                      <a:pt x="468754" y="1444304"/>
                    </a:lnTo>
                    <a:lnTo>
                      <a:pt x="147906" y="1257866"/>
                    </a:lnTo>
                    <a:lnTo>
                      <a:pt x="147906" y="889324"/>
                    </a:lnTo>
                    <a:lnTo>
                      <a:pt x="147906" y="520783"/>
                    </a:lnTo>
                    <a:lnTo>
                      <a:pt x="468754" y="334345"/>
                    </a:lnTo>
                    <a:lnTo>
                      <a:pt x="789601" y="147906"/>
                    </a:lnTo>
                    <a:lnTo>
                      <a:pt x="789601" y="147906"/>
                    </a:lnTo>
                    <a:close/>
                    <a:moveTo>
                      <a:pt x="789601" y="277979"/>
                    </a:moveTo>
                    <a:lnTo>
                      <a:pt x="264972" y="581484"/>
                    </a:lnTo>
                    <a:lnTo>
                      <a:pt x="264972" y="1188493"/>
                    </a:lnTo>
                    <a:lnTo>
                      <a:pt x="789601" y="1491998"/>
                    </a:lnTo>
                    <a:lnTo>
                      <a:pt x="1314231" y="1188493"/>
                    </a:lnTo>
                    <a:lnTo>
                      <a:pt x="1314231" y="581484"/>
                    </a:lnTo>
                    <a:lnTo>
                      <a:pt x="789601" y="277979"/>
                    </a:ln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0" name="Freeform: Shape 219">
                <a:extLst>
                  <a:ext uri="{FF2B5EF4-FFF2-40B4-BE49-F238E27FC236}">
                    <a16:creationId xmlns:a16="http://schemas.microsoft.com/office/drawing/2014/main" id="{3583C68B-0DB3-4840-B3A5-EAA1AF0B80C9}"/>
                  </a:ext>
                </a:extLst>
              </p:cNvPr>
              <p:cNvSpPr/>
              <p:nvPr/>
            </p:nvSpPr>
            <p:spPr>
              <a:xfrm>
                <a:off x="8595937" y="1959818"/>
                <a:ext cx="449297" cy="449297"/>
              </a:xfrm>
              <a:custGeom>
                <a:avLst/>
                <a:gdLst>
                  <a:gd name="connsiteX0" fmla="*/ 486846 w 607009"/>
                  <a:gd name="connsiteY0" fmla="*/ 317351 h 607009"/>
                  <a:gd name="connsiteX1" fmla="*/ 318150 w 607009"/>
                  <a:gd name="connsiteY1" fmla="*/ 486846 h 607009"/>
                  <a:gd name="connsiteX2" fmla="*/ 148655 w 607009"/>
                  <a:gd name="connsiteY2" fmla="*/ 318150 h 607009"/>
                  <a:gd name="connsiteX3" fmla="*/ 317351 w 607009"/>
                  <a:gd name="connsiteY3" fmla="*/ 148655 h 607009"/>
                  <a:gd name="connsiteX4" fmla="*/ 486846 w 607009"/>
                  <a:gd name="connsiteY4" fmla="*/ 317351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486846" y="317351"/>
                    </a:moveTo>
                    <a:cubicBezTo>
                      <a:pt x="487066" y="410740"/>
                      <a:pt x="411538" y="486625"/>
                      <a:pt x="318150" y="486846"/>
                    </a:cubicBezTo>
                    <a:cubicBezTo>
                      <a:pt x="224761" y="487066"/>
                      <a:pt x="148875" y="411538"/>
                      <a:pt x="148655" y="318150"/>
                    </a:cubicBezTo>
                    <a:cubicBezTo>
                      <a:pt x="148434" y="224761"/>
                      <a:pt x="223962" y="148875"/>
                      <a:pt x="317351" y="148655"/>
                    </a:cubicBezTo>
                    <a:cubicBezTo>
                      <a:pt x="410740" y="148434"/>
                      <a:pt x="486625" y="223962"/>
                      <a:pt x="486846" y="317351"/>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1" name="Freeform: Shape 220">
                <a:extLst>
                  <a:ext uri="{FF2B5EF4-FFF2-40B4-BE49-F238E27FC236}">
                    <a16:creationId xmlns:a16="http://schemas.microsoft.com/office/drawing/2014/main" id="{43DDAD7F-6AD2-4D69-9A88-E16CC08A37FC}"/>
                  </a:ext>
                </a:extLst>
              </p:cNvPr>
              <p:cNvSpPr/>
              <p:nvPr/>
            </p:nvSpPr>
            <p:spPr>
              <a:xfrm>
                <a:off x="9023323" y="2704920"/>
                <a:ext cx="449297" cy="449297"/>
              </a:xfrm>
              <a:custGeom>
                <a:avLst/>
                <a:gdLst>
                  <a:gd name="connsiteX0" fmla="*/ 308330 w 607009"/>
                  <a:gd name="connsiteY0" fmla="*/ 468754 h 607009"/>
                  <a:gd name="connsiteX1" fmla="*/ 468754 w 607009"/>
                  <a:gd name="connsiteY1" fmla="*/ 308330 h 607009"/>
                  <a:gd name="connsiteX2" fmla="*/ 308330 w 607009"/>
                  <a:gd name="connsiteY2" fmla="*/ 147906 h 607009"/>
                  <a:gd name="connsiteX3" fmla="*/ 147906 w 607009"/>
                  <a:gd name="connsiteY3" fmla="*/ 308330 h 607009"/>
                  <a:gd name="connsiteX4" fmla="*/ 308330 w 607009"/>
                  <a:gd name="connsiteY4" fmla="*/ 468754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08330" y="468754"/>
                    </a:moveTo>
                    <a:cubicBezTo>
                      <a:pt x="395045" y="468754"/>
                      <a:pt x="468754" y="395045"/>
                      <a:pt x="468754" y="308330"/>
                    </a:cubicBezTo>
                    <a:cubicBezTo>
                      <a:pt x="468754" y="221614"/>
                      <a:pt x="395045" y="147906"/>
                      <a:pt x="308330" y="147906"/>
                    </a:cubicBezTo>
                    <a:cubicBezTo>
                      <a:pt x="221614" y="147906"/>
                      <a:pt x="147906" y="221614"/>
                      <a:pt x="147906" y="308330"/>
                    </a:cubicBezTo>
                    <a:cubicBezTo>
                      <a:pt x="147906" y="395045"/>
                      <a:pt x="221614" y="468754"/>
                      <a:pt x="308330"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2" name="Freeform: Shape 221">
                <a:extLst>
                  <a:ext uri="{FF2B5EF4-FFF2-40B4-BE49-F238E27FC236}">
                    <a16:creationId xmlns:a16="http://schemas.microsoft.com/office/drawing/2014/main" id="{54314214-2FD1-4404-ABD9-67196AE99EB9}"/>
                  </a:ext>
                </a:extLst>
              </p:cNvPr>
              <p:cNvSpPr/>
              <p:nvPr/>
            </p:nvSpPr>
            <p:spPr>
              <a:xfrm>
                <a:off x="9142066" y="2704920"/>
                <a:ext cx="320926" cy="449297"/>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3" name="Freeform: Shape 222">
                <a:extLst>
                  <a:ext uri="{FF2B5EF4-FFF2-40B4-BE49-F238E27FC236}">
                    <a16:creationId xmlns:a16="http://schemas.microsoft.com/office/drawing/2014/main" id="{7B8329FB-E31E-474B-9E73-0A1BD454C758}"/>
                  </a:ext>
                </a:extLst>
              </p:cNvPr>
              <p:cNvSpPr/>
              <p:nvPr/>
            </p:nvSpPr>
            <p:spPr>
              <a:xfrm>
                <a:off x="8166450" y="2708130"/>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1614"/>
                      <a:pt x="147906" y="317001"/>
                    </a:cubicBezTo>
                    <a:cubicBezTo>
                      <a:pt x="147906" y="408053"/>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4" name="Freeform: Shape 223">
                <a:extLst>
                  <a:ext uri="{FF2B5EF4-FFF2-40B4-BE49-F238E27FC236}">
                    <a16:creationId xmlns:a16="http://schemas.microsoft.com/office/drawing/2014/main" id="{FC41A55B-4DDF-4BB9-92EE-FDB20593390D}"/>
                  </a:ext>
                </a:extLst>
              </p:cNvPr>
              <p:cNvSpPr/>
              <p:nvPr/>
            </p:nvSpPr>
            <p:spPr>
              <a:xfrm>
                <a:off x="8166450" y="2204275"/>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5950"/>
                      <a:pt x="147906" y="317001"/>
                    </a:cubicBezTo>
                    <a:cubicBezTo>
                      <a:pt x="147906" y="412389"/>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5" name="Freeform: Shape 224">
                <a:extLst>
                  <a:ext uri="{FF2B5EF4-FFF2-40B4-BE49-F238E27FC236}">
                    <a16:creationId xmlns:a16="http://schemas.microsoft.com/office/drawing/2014/main" id="{293BCCF3-3FB0-40D8-81B0-3DE69F80D8B0}"/>
                  </a:ext>
                </a:extLst>
              </p:cNvPr>
              <p:cNvSpPr/>
              <p:nvPr/>
            </p:nvSpPr>
            <p:spPr>
              <a:xfrm>
                <a:off x="9142066" y="2704920"/>
                <a:ext cx="320926" cy="449297"/>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6" name="Freeform: Shape 225">
                <a:extLst>
                  <a:ext uri="{FF2B5EF4-FFF2-40B4-BE49-F238E27FC236}">
                    <a16:creationId xmlns:a16="http://schemas.microsoft.com/office/drawing/2014/main" id="{48B4E1DE-3733-4096-8BEF-D8E2648E2B59}"/>
                  </a:ext>
                </a:extLst>
              </p:cNvPr>
              <p:cNvSpPr/>
              <p:nvPr/>
            </p:nvSpPr>
            <p:spPr>
              <a:xfrm>
                <a:off x="9016905" y="2197857"/>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12389"/>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7" name="Freeform: Shape 226">
                <a:extLst>
                  <a:ext uri="{FF2B5EF4-FFF2-40B4-BE49-F238E27FC236}">
                    <a16:creationId xmlns:a16="http://schemas.microsoft.com/office/drawing/2014/main" id="{D7F2C765-68CB-4F16-A71A-AD319AFC5F68}"/>
                  </a:ext>
                </a:extLst>
              </p:cNvPr>
              <p:cNvSpPr/>
              <p:nvPr/>
            </p:nvSpPr>
            <p:spPr>
              <a:xfrm>
                <a:off x="9016905" y="2692083"/>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08053"/>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8" name="Freeform: Shape 227">
                <a:extLst>
                  <a:ext uri="{FF2B5EF4-FFF2-40B4-BE49-F238E27FC236}">
                    <a16:creationId xmlns:a16="http://schemas.microsoft.com/office/drawing/2014/main" id="{A438B556-6FD3-467A-B7C3-325D3DFC20FF}"/>
                  </a:ext>
                </a:extLst>
              </p:cNvPr>
              <p:cNvSpPr/>
              <p:nvPr/>
            </p:nvSpPr>
            <p:spPr>
              <a:xfrm>
                <a:off x="8590073" y="2939196"/>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12389"/>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29" name="Group 228">
                <a:extLst>
                  <a:ext uri="{FF2B5EF4-FFF2-40B4-BE49-F238E27FC236}">
                    <a16:creationId xmlns:a16="http://schemas.microsoft.com/office/drawing/2014/main" id="{4F85162B-A061-45E7-8836-55CD784D7A79}"/>
                  </a:ext>
                </a:extLst>
              </p:cNvPr>
              <p:cNvGrpSpPr/>
              <p:nvPr/>
            </p:nvGrpSpPr>
            <p:grpSpPr>
              <a:xfrm rot="7661305" flipH="1">
                <a:off x="9367116" y="2811401"/>
                <a:ext cx="449297" cy="803943"/>
                <a:chOff x="4860364" y="1440904"/>
                <a:chExt cx="607009" cy="1086144"/>
              </a:xfrm>
              <a:solidFill>
                <a:schemeClr val="accent2"/>
              </a:solidFill>
            </p:grpSpPr>
            <p:sp>
              <p:nvSpPr>
                <p:cNvPr id="230" name="Rectangle 229">
                  <a:extLst>
                    <a:ext uri="{FF2B5EF4-FFF2-40B4-BE49-F238E27FC236}">
                      <a16:creationId xmlns:a16="http://schemas.microsoft.com/office/drawing/2014/main" id="{606169E1-10C9-4C82-A350-E0463B5A020D}"/>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31" name="Freeform: Shape 230">
                  <a:extLst>
                    <a:ext uri="{FF2B5EF4-FFF2-40B4-BE49-F238E27FC236}">
                      <a16:creationId xmlns:a16="http://schemas.microsoft.com/office/drawing/2014/main" id="{E33F71F4-4E08-40FE-9270-A3062A017715}"/>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248" name="Group 247">
              <a:extLst>
                <a:ext uri="{FF2B5EF4-FFF2-40B4-BE49-F238E27FC236}">
                  <a16:creationId xmlns:a16="http://schemas.microsoft.com/office/drawing/2014/main" id="{C3F096DD-7825-434F-A4D1-385F9F1488A7}"/>
                </a:ext>
              </a:extLst>
            </p:cNvPr>
            <p:cNvGrpSpPr/>
            <p:nvPr/>
          </p:nvGrpSpPr>
          <p:grpSpPr>
            <a:xfrm rot="5400000" flipV="1">
              <a:off x="3486287" y="4541505"/>
              <a:ext cx="1815715" cy="1627961"/>
              <a:chOff x="7643465" y="1330780"/>
              <a:chExt cx="2350271" cy="2107241"/>
            </a:xfrm>
          </p:grpSpPr>
          <p:grpSp>
            <p:nvGrpSpPr>
              <p:cNvPr id="249" name="Group 248">
                <a:extLst>
                  <a:ext uri="{FF2B5EF4-FFF2-40B4-BE49-F238E27FC236}">
                    <a16:creationId xmlns:a16="http://schemas.microsoft.com/office/drawing/2014/main" id="{EE44208C-7F67-4936-93D5-FE37C681F801}"/>
                  </a:ext>
                </a:extLst>
              </p:cNvPr>
              <p:cNvGrpSpPr/>
              <p:nvPr/>
            </p:nvGrpSpPr>
            <p:grpSpPr>
              <a:xfrm rot="14189974" flipH="1">
                <a:off x="7820788" y="2761873"/>
                <a:ext cx="449297" cy="803943"/>
                <a:chOff x="4860364" y="1440904"/>
                <a:chExt cx="607009" cy="1086144"/>
              </a:xfrm>
              <a:solidFill>
                <a:schemeClr val="accent2"/>
              </a:solidFill>
            </p:grpSpPr>
            <p:sp>
              <p:nvSpPr>
                <p:cNvPr id="266" name="Rectangle 265">
                  <a:extLst>
                    <a:ext uri="{FF2B5EF4-FFF2-40B4-BE49-F238E27FC236}">
                      <a16:creationId xmlns:a16="http://schemas.microsoft.com/office/drawing/2014/main" id="{99D9F374-F220-4425-8161-6069960B4AE1}"/>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67" name="Freeform: Shape 266">
                  <a:extLst>
                    <a:ext uri="{FF2B5EF4-FFF2-40B4-BE49-F238E27FC236}">
                      <a16:creationId xmlns:a16="http://schemas.microsoft.com/office/drawing/2014/main" id="{C9D4D044-6C93-4D31-8630-95080C616223}"/>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50" name="Group 249">
                <a:extLst>
                  <a:ext uri="{FF2B5EF4-FFF2-40B4-BE49-F238E27FC236}">
                    <a16:creationId xmlns:a16="http://schemas.microsoft.com/office/drawing/2014/main" id="{F8EA9FF3-266D-419E-A430-8E0A602D56E9}"/>
                  </a:ext>
                </a:extLst>
              </p:cNvPr>
              <p:cNvGrpSpPr/>
              <p:nvPr/>
            </p:nvGrpSpPr>
            <p:grpSpPr>
              <a:xfrm>
                <a:off x="8590072" y="1330780"/>
                <a:ext cx="449297" cy="803943"/>
                <a:chOff x="4860364" y="1440904"/>
                <a:chExt cx="607009" cy="1086144"/>
              </a:xfrm>
              <a:solidFill>
                <a:schemeClr val="accent2"/>
              </a:solidFill>
            </p:grpSpPr>
            <p:sp>
              <p:nvSpPr>
                <p:cNvPr id="264" name="Rectangle 263">
                  <a:extLst>
                    <a:ext uri="{FF2B5EF4-FFF2-40B4-BE49-F238E27FC236}">
                      <a16:creationId xmlns:a16="http://schemas.microsoft.com/office/drawing/2014/main" id="{3E67EF11-02DD-4E76-A70F-FD12A56F7852}"/>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65" name="Freeform: Shape 264">
                  <a:extLst>
                    <a:ext uri="{FF2B5EF4-FFF2-40B4-BE49-F238E27FC236}">
                      <a16:creationId xmlns:a16="http://schemas.microsoft.com/office/drawing/2014/main" id="{B1FAE0B2-0BA3-4A78-89F2-1AE0CB8B8EA1}"/>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51" name="Freeform: Shape 250">
                <a:extLst>
                  <a:ext uri="{FF2B5EF4-FFF2-40B4-BE49-F238E27FC236}">
                    <a16:creationId xmlns:a16="http://schemas.microsoft.com/office/drawing/2014/main" id="{4CF51128-B74F-4C4F-8706-DF7919A56A48}"/>
                  </a:ext>
                </a:extLst>
              </p:cNvPr>
              <p:cNvSpPr/>
              <p:nvPr/>
            </p:nvSpPr>
            <p:spPr>
              <a:xfrm>
                <a:off x="8243473" y="2027766"/>
                <a:ext cx="1155334" cy="1315798"/>
              </a:xfrm>
              <a:custGeom>
                <a:avLst/>
                <a:gdLst>
                  <a:gd name="connsiteX0" fmla="*/ 789601 w 1560880"/>
                  <a:gd name="connsiteY0" fmla="*/ 147906 h 1777669"/>
                  <a:gd name="connsiteX1" fmla="*/ 1110449 w 1560880"/>
                  <a:gd name="connsiteY1" fmla="*/ 334345 h 1777669"/>
                  <a:gd name="connsiteX2" fmla="*/ 1431297 w 1560880"/>
                  <a:gd name="connsiteY2" fmla="*/ 520783 h 1777669"/>
                  <a:gd name="connsiteX3" fmla="*/ 1431297 w 1560880"/>
                  <a:gd name="connsiteY3" fmla="*/ 889324 h 1777669"/>
                  <a:gd name="connsiteX4" fmla="*/ 1431297 w 1560880"/>
                  <a:gd name="connsiteY4" fmla="*/ 1257866 h 1777669"/>
                  <a:gd name="connsiteX5" fmla="*/ 1110449 w 1560880"/>
                  <a:gd name="connsiteY5" fmla="*/ 1444304 h 1777669"/>
                  <a:gd name="connsiteX6" fmla="*/ 789601 w 1560880"/>
                  <a:gd name="connsiteY6" fmla="*/ 1630743 h 1777669"/>
                  <a:gd name="connsiteX7" fmla="*/ 468754 w 1560880"/>
                  <a:gd name="connsiteY7" fmla="*/ 1444304 h 1777669"/>
                  <a:gd name="connsiteX8" fmla="*/ 147906 w 1560880"/>
                  <a:gd name="connsiteY8" fmla="*/ 1257866 h 1777669"/>
                  <a:gd name="connsiteX9" fmla="*/ 147906 w 1560880"/>
                  <a:gd name="connsiteY9" fmla="*/ 889324 h 1777669"/>
                  <a:gd name="connsiteX10" fmla="*/ 147906 w 1560880"/>
                  <a:gd name="connsiteY10" fmla="*/ 520783 h 1777669"/>
                  <a:gd name="connsiteX11" fmla="*/ 468754 w 1560880"/>
                  <a:gd name="connsiteY11" fmla="*/ 334345 h 1777669"/>
                  <a:gd name="connsiteX12" fmla="*/ 789601 w 1560880"/>
                  <a:gd name="connsiteY12" fmla="*/ 147906 h 1777669"/>
                  <a:gd name="connsiteX13" fmla="*/ 789601 w 1560880"/>
                  <a:gd name="connsiteY13" fmla="*/ 147906 h 1777669"/>
                  <a:gd name="connsiteX14" fmla="*/ 789601 w 1560880"/>
                  <a:gd name="connsiteY14" fmla="*/ 277979 h 1777669"/>
                  <a:gd name="connsiteX15" fmla="*/ 264972 w 1560880"/>
                  <a:gd name="connsiteY15" fmla="*/ 581484 h 1777669"/>
                  <a:gd name="connsiteX16" fmla="*/ 264972 w 1560880"/>
                  <a:gd name="connsiteY16" fmla="*/ 1188493 h 1777669"/>
                  <a:gd name="connsiteX17" fmla="*/ 789601 w 1560880"/>
                  <a:gd name="connsiteY17" fmla="*/ 1491998 h 1777669"/>
                  <a:gd name="connsiteX18" fmla="*/ 1314231 w 1560880"/>
                  <a:gd name="connsiteY18" fmla="*/ 1188493 h 1777669"/>
                  <a:gd name="connsiteX19" fmla="*/ 1314231 w 1560880"/>
                  <a:gd name="connsiteY19" fmla="*/ 581484 h 1777669"/>
                  <a:gd name="connsiteX20" fmla="*/ 789601 w 1560880"/>
                  <a:gd name="connsiteY20" fmla="*/ 277979 h 177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60880" h="1777669">
                    <a:moveTo>
                      <a:pt x="789601" y="147906"/>
                    </a:moveTo>
                    <a:lnTo>
                      <a:pt x="1110449" y="334345"/>
                    </a:lnTo>
                    <a:lnTo>
                      <a:pt x="1431297" y="520783"/>
                    </a:lnTo>
                    <a:lnTo>
                      <a:pt x="1431297" y="889324"/>
                    </a:lnTo>
                    <a:lnTo>
                      <a:pt x="1431297" y="1257866"/>
                    </a:lnTo>
                    <a:lnTo>
                      <a:pt x="1110449" y="1444304"/>
                    </a:lnTo>
                    <a:lnTo>
                      <a:pt x="789601" y="1630743"/>
                    </a:lnTo>
                    <a:lnTo>
                      <a:pt x="468754" y="1444304"/>
                    </a:lnTo>
                    <a:lnTo>
                      <a:pt x="147906" y="1257866"/>
                    </a:lnTo>
                    <a:lnTo>
                      <a:pt x="147906" y="889324"/>
                    </a:lnTo>
                    <a:lnTo>
                      <a:pt x="147906" y="520783"/>
                    </a:lnTo>
                    <a:lnTo>
                      <a:pt x="468754" y="334345"/>
                    </a:lnTo>
                    <a:lnTo>
                      <a:pt x="789601" y="147906"/>
                    </a:lnTo>
                    <a:lnTo>
                      <a:pt x="789601" y="147906"/>
                    </a:lnTo>
                    <a:close/>
                    <a:moveTo>
                      <a:pt x="789601" y="277979"/>
                    </a:moveTo>
                    <a:lnTo>
                      <a:pt x="264972" y="581484"/>
                    </a:lnTo>
                    <a:lnTo>
                      <a:pt x="264972" y="1188493"/>
                    </a:lnTo>
                    <a:lnTo>
                      <a:pt x="789601" y="1491998"/>
                    </a:lnTo>
                    <a:lnTo>
                      <a:pt x="1314231" y="1188493"/>
                    </a:lnTo>
                    <a:lnTo>
                      <a:pt x="1314231" y="581484"/>
                    </a:lnTo>
                    <a:lnTo>
                      <a:pt x="789601" y="277979"/>
                    </a:ln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2" name="Freeform: Shape 251">
                <a:extLst>
                  <a:ext uri="{FF2B5EF4-FFF2-40B4-BE49-F238E27FC236}">
                    <a16:creationId xmlns:a16="http://schemas.microsoft.com/office/drawing/2014/main" id="{21BDFC87-1F68-4099-ACC5-7CB791D34036}"/>
                  </a:ext>
                </a:extLst>
              </p:cNvPr>
              <p:cNvSpPr/>
              <p:nvPr/>
            </p:nvSpPr>
            <p:spPr>
              <a:xfrm>
                <a:off x="8595937" y="1959818"/>
                <a:ext cx="449297" cy="449297"/>
              </a:xfrm>
              <a:custGeom>
                <a:avLst/>
                <a:gdLst>
                  <a:gd name="connsiteX0" fmla="*/ 486846 w 607009"/>
                  <a:gd name="connsiteY0" fmla="*/ 317351 h 607009"/>
                  <a:gd name="connsiteX1" fmla="*/ 318150 w 607009"/>
                  <a:gd name="connsiteY1" fmla="*/ 486846 h 607009"/>
                  <a:gd name="connsiteX2" fmla="*/ 148655 w 607009"/>
                  <a:gd name="connsiteY2" fmla="*/ 318150 h 607009"/>
                  <a:gd name="connsiteX3" fmla="*/ 317351 w 607009"/>
                  <a:gd name="connsiteY3" fmla="*/ 148655 h 607009"/>
                  <a:gd name="connsiteX4" fmla="*/ 486846 w 607009"/>
                  <a:gd name="connsiteY4" fmla="*/ 317351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486846" y="317351"/>
                    </a:moveTo>
                    <a:cubicBezTo>
                      <a:pt x="487066" y="410740"/>
                      <a:pt x="411538" y="486625"/>
                      <a:pt x="318150" y="486846"/>
                    </a:cubicBezTo>
                    <a:cubicBezTo>
                      <a:pt x="224761" y="487066"/>
                      <a:pt x="148875" y="411538"/>
                      <a:pt x="148655" y="318150"/>
                    </a:cubicBezTo>
                    <a:cubicBezTo>
                      <a:pt x="148434" y="224761"/>
                      <a:pt x="223962" y="148875"/>
                      <a:pt x="317351" y="148655"/>
                    </a:cubicBezTo>
                    <a:cubicBezTo>
                      <a:pt x="410740" y="148434"/>
                      <a:pt x="486625" y="223962"/>
                      <a:pt x="486846" y="317351"/>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3" name="Freeform: Shape 252">
                <a:extLst>
                  <a:ext uri="{FF2B5EF4-FFF2-40B4-BE49-F238E27FC236}">
                    <a16:creationId xmlns:a16="http://schemas.microsoft.com/office/drawing/2014/main" id="{F3116CFF-0FE6-4D97-9EEF-D084794DBBD5}"/>
                  </a:ext>
                </a:extLst>
              </p:cNvPr>
              <p:cNvSpPr/>
              <p:nvPr/>
            </p:nvSpPr>
            <p:spPr>
              <a:xfrm>
                <a:off x="9023323" y="2704920"/>
                <a:ext cx="449297" cy="449297"/>
              </a:xfrm>
              <a:custGeom>
                <a:avLst/>
                <a:gdLst>
                  <a:gd name="connsiteX0" fmla="*/ 308330 w 607009"/>
                  <a:gd name="connsiteY0" fmla="*/ 468754 h 607009"/>
                  <a:gd name="connsiteX1" fmla="*/ 468754 w 607009"/>
                  <a:gd name="connsiteY1" fmla="*/ 308330 h 607009"/>
                  <a:gd name="connsiteX2" fmla="*/ 308330 w 607009"/>
                  <a:gd name="connsiteY2" fmla="*/ 147906 h 607009"/>
                  <a:gd name="connsiteX3" fmla="*/ 147906 w 607009"/>
                  <a:gd name="connsiteY3" fmla="*/ 308330 h 607009"/>
                  <a:gd name="connsiteX4" fmla="*/ 308330 w 607009"/>
                  <a:gd name="connsiteY4" fmla="*/ 468754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08330" y="468754"/>
                    </a:moveTo>
                    <a:cubicBezTo>
                      <a:pt x="395045" y="468754"/>
                      <a:pt x="468754" y="395045"/>
                      <a:pt x="468754" y="308330"/>
                    </a:cubicBezTo>
                    <a:cubicBezTo>
                      <a:pt x="468754" y="221614"/>
                      <a:pt x="395045" y="147906"/>
                      <a:pt x="308330" y="147906"/>
                    </a:cubicBezTo>
                    <a:cubicBezTo>
                      <a:pt x="221614" y="147906"/>
                      <a:pt x="147906" y="221614"/>
                      <a:pt x="147906" y="308330"/>
                    </a:cubicBezTo>
                    <a:cubicBezTo>
                      <a:pt x="147906" y="395045"/>
                      <a:pt x="221614" y="468754"/>
                      <a:pt x="308330"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4" name="Freeform: Shape 253">
                <a:extLst>
                  <a:ext uri="{FF2B5EF4-FFF2-40B4-BE49-F238E27FC236}">
                    <a16:creationId xmlns:a16="http://schemas.microsoft.com/office/drawing/2014/main" id="{4F6E80B0-F022-4075-89DA-35839E1B2764}"/>
                  </a:ext>
                </a:extLst>
              </p:cNvPr>
              <p:cNvSpPr/>
              <p:nvPr/>
            </p:nvSpPr>
            <p:spPr>
              <a:xfrm>
                <a:off x="9142066" y="2704920"/>
                <a:ext cx="320926" cy="449297"/>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5" name="Freeform: Shape 254">
                <a:extLst>
                  <a:ext uri="{FF2B5EF4-FFF2-40B4-BE49-F238E27FC236}">
                    <a16:creationId xmlns:a16="http://schemas.microsoft.com/office/drawing/2014/main" id="{5688BFF9-3E59-43C0-85F4-856A4B1A3DC4}"/>
                  </a:ext>
                </a:extLst>
              </p:cNvPr>
              <p:cNvSpPr/>
              <p:nvPr/>
            </p:nvSpPr>
            <p:spPr>
              <a:xfrm>
                <a:off x="8166450" y="2708130"/>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1614"/>
                      <a:pt x="147906" y="317001"/>
                    </a:cubicBezTo>
                    <a:cubicBezTo>
                      <a:pt x="147906" y="408053"/>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6" name="Freeform: Shape 255">
                <a:extLst>
                  <a:ext uri="{FF2B5EF4-FFF2-40B4-BE49-F238E27FC236}">
                    <a16:creationId xmlns:a16="http://schemas.microsoft.com/office/drawing/2014/main" id="{81A3B172-E1FF-41EC-B762-9145BF36A301}"/>
                  </a:ext>
                </a:extLst>
              </p:cNvPr>
              <p:cNvSpPr/>
              <p:nvPr/>
            </p:nvSpPr>
            <p:spPr>
              <a:xfrm>
                <a:off x="8166450" y="2204275"/>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5950"/>
                      <a:pt x="147906" y="317001"/>
                    </a:cubicBezTo>
                    <a:cubicBezTo>
                      <a:pt x="147906" y="412389"/>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7" name="Freeform: Shape 256">
                <a:extLst>
                  <a:ext uri="{FF2B5EF4-FFF2-40B4-BE49-F238E27FC236}">
                    <a16:creationId xmlns:a16="http://schemas.microsoft.com/office/drawing/2014/main" id="{362B118C-59A8-482D-95BE-A3224DA62040}"/>
                  </a:ext>
                </a:extLst>
              </p:cNvPr>
              <p:cNvSpPr/>
              <p:nvPr/>
            </p:nvSpPr>
            <p:spPr>
              <a:xfrm>
                <a:off x="9142066" y="2704920"/>
                <a:ext cx="320926" cy="449297"/>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8" name="Freeform: Shape 257">
                <a:extLst>
                  <a:ext uri="{FF2B5EF4-FFF2-40B4-BE49-F238E27FC236}">
                    <a16:creationId xmlns:a16="http://schemas.microsoft.com/office/drawing/2014/main" id="{240A2C3D-81A0-4DFA-B348-424EB3F6233C}"/>
                  </a:ext>
                </a:extLst>
              </p:cNvPr>
              <p:cNvSpPr/>
              <p:nvPr/>
            </p:nvSpPr>
            <p:spPr>
              <a:xfrm>
                <a:off x="9016905" y="2197857"/>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12389"/>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9" name="Freeform: Shape 258">
                <a:extLst>
                  <a:ext uri="{FF2B5EF4-FFF2-40B4-BE49-F238E27FC236}">
                    <a16:creationId xmlns:a16="http://schemas.microsoft.com/office/drawing/2014/main" id="{CF308D9A-6505-46F2-BC85-00C924B6151F}"/>
                  </a:ext>
                </a:extLst>
              </p:cNvPr>
              <p:cNvSpPr/>
              <p:nvPr/>
            </p:nvSpPr>
            <p:spPr>
              <a:xfrm>
                <a:off x="9016905" y="2692083"/>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08053"/>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0" name="Freeform: Shape 259">
                <a:extLst>
                  <a:ext uri="{FF2B5EF4-FFF2-40B4-BE49-F238E27FC236}">
                    <a16:creationId xmlns:a16="http://schemas.microsoft.com/office/drawing/2014/main" id="{2C31A250-F614-44F6-B808-D91D64AED38E}"/>
                  </a:ext>
                </a:extLst>
              </p:cNvPr>
              <p:cNvSpPr/>
              <p:nvPr/>
            </p:nvSpPr>
            <p:spPr>
              <a:xfrm>
                <a:off x="8590073" y="2939196"/>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12389"/>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61" name="Group 260">
                <a:extLst>
                  <a:ext uri="{FF2B5EF4-FFF2-40B4-BE49-F238E27FC236}">
                    <a16:creationId xmlns:a16="http://schemas.microsoft.com/office/drawing/2014/main" id="{C92D00D8-8E8E-4C05-90A4-76A9E8A136BB}"/>
                  </a:ext>
                </a:extLst>
              </p:cNvPr>
              <p:cNvGrpSpPr/>
              <p:nvPr/>
            </p:nvGrpSpPr>
            <p:grpSpPr>
              <a:xfrm rot="7661305" flipH="1">
                <a:off x="9367116" y="2811401"/>
                <a:ext cx="449297" cy="803943"/>
                <a:chOff x="4860364" y="1440904"/>
                <a:chExt cx="607009" cy="1086144"/>
              </a:xfrm>
              <a:solidFill>
                <a:schemeClr val="accent2"/>
              </a:solidFill>
            </p:grpSpPr>
            <p:sp>
              <p:nvSpPr>
                <p:cNvPr id="262" name="Rectangle 261">
                  <a:extLst>
                    <a:ext uri="{FF2B5EF4-FFF2-40B4-BE49-F238E27FC236}">
                      <a16:creationId xmlns:a16="http://schemas.microsoft.com/office/drawing/2014/main" id="{73254FA2-A76E-4F75-B40A-1ADF31B9A2BC}"/>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63" name="Freeform: Shape 262">
                  <a:extLst>
                    <a:ext uri="{FF2B5EF4-FFF2-40B4-BE49-F238E27FC236}">
                      <a16:creationId xmlns:a16="http://schemas.microsoft.com/office/drawing/2014/main" id="{1BD635CA-ECB2-4062-B70C-69B49835A8E9}"/>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276" name="Group 275">
              <a:extLst>
                <a:ext uri="{FF2B5EF4-FFF2-40B4-BE49-F238E27FC236}">
                  <a16:creationId xmlns:a16="http://schemas.microsoft.com/office/drawing/2014/main" id="{9994E081-6D25-42BE-9DB7-953898268218}"/>
                </a:ext>
              </a:extLst>
            </p:cNvPr>
            <p:cNvGrpSpPr/>
            <p:nvPr/>
          </p:nvGrpSpPr>
          <p:grpSpPr>
            <a:xfrm>
              <a:off x="1257348" y="4876976"/>
              <a:ext cx="826550" cy="358906"/>
              <a:chOff x="7658774" y="5514706"/>
              <a:chExt cx="826550" cy="358906"/>
            </a:xfrm>
          </p:grpSpPr>
          <p:sp>
            <p:nvSpPr>
              <p:cNvPr id="273" name="Rectangle 272">
                <a:extLst>
                  <a:ext uri="{FF2B5EF4-FFF2-40B4-BE49-F238E27FC236}">
                    <a16:creationId xmlns:a16="http://schemas.microsoft.com/office/drawing/2014/main" id="{2AF5332A-F6AC-4D78-81C7-015493DD6CF3}"/>
                  </a:ext>
                </a:extLst>
              </p:cNvPr>
              <p:cNvSpPr/>
              <p:nvPr/>
            </p:nvSpPr>
            <p:spPr>
              <a:xfrm rot="16053454" flipH="1">
                <a:off x="8032513" y="5501122"/>
                <a:ext cx="60369" cy="4233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74" name="Freeform: Shape 273">
                <a:extLst>
                  <a:ext uri="{FF2B5EF4-FFF2-40B4-BE49-F238E27FC236}">
                    <a16:creationId xmlns:a16="http://schemas.microsoft.com/office/drawing/2014/main" id="{4211C318-8ADC-425B-B7E9-52A7ADADECD0}"/>
                  </a:ext>
                </a:extLst>
              </p:cNvPr>
              <p:cNvSpPr/>
              <p:nvPr/>
            </p:nvSpPr>
            <p:spPr>
              <a:xfrm rot="19653185" flipH="1">
                <a:off x="7658774" y="5531026"/>
                <a:ext cx="342587" cy="342586"/>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5" name="Freeform: Shape 274">
                <a:extLst>
                  <a:ext uri="{FF2B5EF4-FFF2-40B4-BE49-F238E27FC236}">
                    <a16:creationId xmlns:a16="http://schemas.microsoft.com/office/drawing/2014/main" id="{5D89F6BC-10DD-4661-ABD0-CA33FBAB6AEA}"/>
                  </a:ext>
                </a:extLst>
              </p:cNvPr>
              <p:cNvSpPr/>
              <p:nvPr/>
            </p:nvSpPr>
            <p:spPr>
              <a:xfrm rot="19653185">
                <a:off x="8142737" y="5514706"/>
                <a:ext cx="342587" cy="342586"/>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277" name="Group 276">
            <a:extLst>
              <a:ext uri="{FF2B5EF4-FFF2-40B4-BE49-F238E27FC236}">
                <a16:creationId xmlns:a16="http://schemas.microsoft.com/office/drawing/2014/main" id="{FCD49419-1FBA-4904-8511-898767175567}"/>
              </a:ext>
            </a:extLst>
          </p:cNvPr>
          <p:cNvGrpSpPr/>
          <p:nvPr/>
        </p:nvGrpSpPr>
        <p:grpSpPr>
          <a:xfrm rot="18886007">
            <a:off x="10704044" y="609266"/>
            <a:ext cx="826550" cy="358906"/>
            <a:chOff x="7658774" y="5514706"/>
            <a:chExt cx="826550" cy="358906"/>
          </a:xfrm>
        </p:grpSpPr>
        <p:sp>
          <p:nvSpPr>
            <p:cNvPr id="278" name="Rectangle 277">
              <a:extLst>
                <a:ext uri="{FF2B5EF4-FFF2-40B4-BE49-F238E27FC236}">
                  <a16:creationId xmlns:a16="http://schemas.microsoft.com/office/drawing/2014/main" id="{28D52B3F-D7AC-4719-8AA6-BAC791D68925}"/>
                </a:ext>
              </a:extLst>
            </p:cNvPr>
            <p:cNvSpPr/>
            <p:nvPr/>
          </p:nvSpPr>
          <p:spPr>
            <a:xfrm rot="16053454" flipH="1">
              <a:off x="8032513" y="5501122"/>
              <a:ext cx="60369" cy="4233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79" name="Freeform: Shape 278">
              <a:extLst>
                <a:ext uri="{FF2B5EF4-FFF2-40B4-BE49-F238E27FC236}">
                  <a16:creationId xmlns:a16="http://schemas.microsoft.com/office/drawing/2014/main" id="{364C1050-19DF-4900-A6A1-2B16E38FDF74}"/>
                </a:ext>
              </a:extLst>
            </p:cNvPr>
            <p:cNvSpPr/>
            <p:nvPr/>
          </p:nvSpPr>
          <p:spPr>
            <a:xfrm rot="19653185" flipH="1">
              <a:off x="7658774" y="5531026"/>
              <a:ext cx="342587" cy="342586"/>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0" name="Freeform: Shape 279">
              <a:extLst>
                <a:ext uri="{FF2B5EF4-FFF2-40B4-BE49-F238E27FC236}">
                  <a16:creationId xmlns:a16="http://schemas.microsoft.com/office/drawing/2014/main" id="{EA928F47-830A-4304-89F7-A0548551A715}"/>
                </a:ext>
              </a:extLst>
            </p:cNvPr>
            <p:cNvSpPr/>
            <p:nvPr/>
          </p:nvSpPr>
          <p:spPr>
            <a:xfrm rot="19653185">
              <a:off x="8142737" y="5514706"/>
              <a:ext cx="342587" cy="342586"/>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81" name="Group 280">
            <a:extLst>
              <a:ext uri="{FF2B5EF4-FFF2-40B4-BE49-F238E27FC236}">
                <a16:creationId xmlns:a16="http://schemas.microsoft.com/office/drawing/2014/main" id="{40BAB07A-8DA2-4835-B4A5-DC9D9EA2B0E7}"/>
              </a:ext>
            </a:extLst>
          </p:cNvPr>
          <p:cNvGrpSpPr/>
          <p:nvPr/>
        </p:nvGrpSpPr>
        <p:grpSpPr>
          <a:xfrm rot="5400000" flipV="1">
            <a:off x="10368581" y="5508922"/>
            <a:ext cx="1274057" cy="1142313"/>
            <a:chOff x="7643465" y="1330780"/>
            <a:chExt cx="2350271" cy="2107241"/>
          </a:xfrm>
        </p:grpSpPr>
        <p:grpSp>
          <p:nvGrpSpPr>
            <p:cNvPr id="282" name="Group 281">
              <a:extLst>
                <a:ext uri="{FF2B5EF4-FFF2-40B4-BE49-F238E27FC236}">
                  <a16:creationId xmlns:a16="http://schemas.microsoft.com/office/drawing/2014/main" id="{AD139328-267D-4BD1-8727-D691163C4B8D}"/>
                </a:ext>
              </a:extLst>
            </p:cNvPr>
            <p:cNvGrpSpPr/>
            <p:nvPr/>
          </p:nvGrpSpPr>
          <p:grpSpPr>
            <a:xfrm rot="14189974" flipH="1">
              <a:off x="7820788" y="2761873"/>
              <a:ext cx="449297" cy="803943"/>
              <a:chOff x="4860364" y="1440904"/>
              <a:chExt cx="607009" cy="1086144"/>
            </a:xfrm>
            <a:solidFill>
              <a:schemeClr val="accent2"/>
            </a:solidFill>
          </p:grpSpPr>
          <p:sp>
            <p:nvSpPr>
              <p:cNvPr id="299" name="Rectangle 298">
                <a:extLst>
                  <a:ext uri="{FF2B5EF4-FFF2-40B4-BE49-F238E27FC236}">
                    <a16:creationId xmlns:a16="http://schemas.microsoft.com/office/drawing/2014/main" id="{EA955226-0EAF-48EB-A81A-5D6255E40A9B}"/>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00" name="Freeform: Shape 299">
                <a:extLst>
                  <a:ext uri="{FF2B5EF4-FFF2-40B4-BE49-F238E27FC236}">
                    <a16:creationId xmlns:a16="http://schemas.microsoft.com/office/drawing/2014/main" id="{CE700F0F-337D-46D8-95C8-2C6C137C4F7D}"/>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283" name="Group 282">
              <a:extLst>
                <a:ext uri="{FF2B5EF4-FFF2-40B4-BE49-F238E27FC236}">
                  <a16:creationId xmlns:a16="http://schemas.microsoft.com/office/drawing/2014/main" id="{5F5B6871-A72A-4B96-9435-E5F602D831BF}"/>
                </a:ext>
              </a:extLst>
            </p:cNvPr>
            <p:cNvGrpSpPr/>
            <p:nvPr/>
          </p:nvGrpSpPr>
          <p:grpSpPr>
            <a:xfrm>
              <a:off x="8590072" y="1330780"/>
              <a:ext cx="449297" cy="803943"/>
              <a:chOff x="4860364" y="1440904"/>
              <a:chExt cx="607009" cy="1086144"/>
            </a:xfrm>
            <a:solidFill>
              <a:schemeClr val="accent2"/>
            </a:solidFill>
          </p:grpSpPr>
          <p:sp>
            <p:nvSpPr>
              <p:cNvPr id="297" name="Rectangle 296">
                <a:extLst>
                  <a:ext uri="{FF2B5EF4-FFF2-40B4-BE49-F238E27FC236}">
                    <a16:creationId xmlns:a16="http://schemas.microsoft.com/office/drawing/2014/main" id="{C3D12746-E34B-4869-8B8F-A38D7DCCFC50}"/>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98" name="Freeform: Shape 297">
                <a:extLst>
                  <a:ext uri="{FF2B5EF4-FFF2-40B4-BE49-F238E27FC236}">
                    <a16:creationId xmlns:a16="http://schemas.microsoft.com/office/drawing/2014/main" id="{67AC616C-5DCB-42A1-92FB-C67522FC7463}"/>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84" name="Freeform: Shape 283">
              <a:extLst>
                <a:ext uri="{FF2B5EF4-FFF2-40B4-BE49-F238E27FC236}">
                  <a16:creationId xmlns:a16="http://schemas.microsoft.com/office/drawing/2014/main" id="{93920EFD-3B96-4BA7-A914-0534BAB0F123}"/>
                </a:ext>
              </a:extLst>
            </p:cNvPr>
            <p:cNvSpPr/>
            <p:nvPr/>
          </p:nvSpPr>
          <p:spPr>
            <a:xfrm>
              <a:off x="8243473" y="2027766"/>
              <a:ext cx="1155334" cy="1315798"/>
            </a:xfrm>
            <a:custGeom>
              <a:avLst/>
              <a:gdLst>
                <a:gd name="connsiteX0" fmla="*/ 789601 w 1560880"/>
                <a:gd name="connsiteY0" fmla="*/ 147906 h 1777669"/>
                <a:gd name="connsiteX1" fmla="*/ 1110449 w 1560880"/>
                <a:gd name="connsiteY1" fmla="*/ 334345 h 1777669"/>
                <a:gd name="connsiteX2" fmla="*/ 1431297 w 1560880"/>
                <a:gd name="connsiteY2" fmla="*/ 520783 h 1777669"/>
                <a:gd name="connsiteX3" fmla="*/ 1431297 w 1560880"/>
                <a:gd name="connsiteY3" fmla="*/ 889324 h 1777669"/>
                <a:gd name="connsiteX4" fmla="*/ 1431297 w 1560880"/>
                <a:gd name="connsiteY4" fmla="*/ 1257866 h 1777669"/>
                <a:gd name="connsiteX5" fmla="*/ 1110449 w 1560880"/>
                <a:gd name="connsiteY5" fmla="*/ 1444304 h 1777669"/>
                <a:gd name="connsiteX6" fmla="*/ 789601 w 1560880"/>
                <a:gd name="connsiteY6" fmla="*/ 1630743 h 1777669"/>
                <a:gd name="connsiteX7" fmla="*/ 468754 w 1560880"/>
                <a:gd name="connsiteY7" fmla="*/ 1444304 h 1777669"/>
                <a:gd name="connsiteX8" fmla="*/ 147906 w 1560880"/>
                <a:gd name="connsiteY8" fmla="*/ 1257866 h 1777669"/>
                <a:gd name="connsiteX9" fmla="*/ 147906 w 1560880"/>
                <a:gd name="connsiteY9" fmla="*/ 889324 h 1777669"/>
                <a:gd name="connsiteX10" fmla="*/ 147906 w 1560880"/>
                <a:gd name="connsiteY10" fmla="*/ 520783 h 1777669"/>
                <a:gd name="connsiteX11" fmla="*/ 468754 w 1560880"/>
                <a:gd name="connsiteY11" fmla="*/ 334345 h 1777669"/>
                <a:gd name="connsiteX12" fmla="*/ 789601 w 1560880"/>
                <a:gd name="connsiteY12" fmla="*/ 147906 h 1777669"/>
                <a:gd name="connsiteX13" fmla="*/ 789601 w 1560880"/>
                <a:gd name="connsiteY13" fmla="*/ 147906 h 1777669"/>
                <a:gd name="connsiteX14" fmla="*/ 789601 w 1560880"/>
                <a:gd name="connsiteY14" fmla="*/ 277979 h 1777669"/>
                <a:gd name="connsiteX15" fmla="*/ 264972 w 1560880"/>
                <a:gd name="connsiteY15" fmla="*/ 581484 h 1777669"/>
                <a:gd name="connsiteX16" fmla="*/ 264972 w 1560880"/>
                <a:gd name="connsiteY16" fmla="*/ 1188493 h 1777669"/>
                <a:gd name="connsiteX17" fmla="*/ 789601 w 1560880"/>
                <a:gd name="connsiteY17" fmla="*/ 1491998 h 1777669"/>
                <a:gd name="connsiteX18" fmla="*/ 1314231 w 1560880"/>
                <a:gd name="connsiteY18" fmla="*/ 1188493 h 1777669"/>
                <a:gd name="connsiteX19" fmla="*/ 1314231 w 1560880"/>
                <a:gd name="connsiteY19" fmla="*/ 581484 h 1777669"/>
                <a:gd name="connsiteX20" fmla="*/ 789601 w 1560880"/>
                <a:gd name="connsiteY20" fmla="*/ 277979 h 177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60880" h="1777669">
                  <a:moveTo>
                    <a:pt x="789601" y="147906"/>
                  </a:moveTo>
                  <a:lnTo>
                    <a:pt x="1110449" y="334345"/>
                  </a:lnTo>
                  <a:lnTo>
                    <a:pt x="1431297" y="520783"/>
                  </a:lnTo>
                  <a:lnTo>
                    <a:pt x="1431297" y="889324"/>
                  </a:lnTo>
                  <a:lnTo>
                    <a:pt x="1431297" y="1257866"/>
                  </a:lnTo>
                  <a:lnTo>
                    <a:pt x="1110449" y="1444304"/>
                  </a:lnTo>
                  <a:lnTo>
                    <a:pt x="789601" y="1630743"/>
                  </a:lnTo>
                  <a:lnTo>
                    <a:pt x="468754" y="1444304"/>
                  </a:lnTo>
                  <a:lnTo>
                    <a:pt x="147906" y="1257866"/>
                  </a:lnTo>
                  <a:lnTo>
                    <a:pt x="147906" y="889324"/>
                  </a:lnTo>
                  <a:lnTo>
                    <a:pt x="147906" y="520783"/>
                  </a:lnTo>
                  <a:lnTo>
                    <a:pt x="468754" y="334345"/>
                  </a:lnTo>
                  <a:lnTo>
                    <a:pt x="789601" y="147906"/>
                  </a:lnTo>
                  <a:lnTo>
                    <a:pt x="789601" y="147906"/>
                  </a:lnTo>
                  <a:close/>
                  <a:moveTo>
                    <a:pt x="789601" y="277979"/>
                  </a:moveTo>
                  <a:lnTo>
                    <a:pt x="264972" y="581484"/>
                  </a:lnTo>
                  <a:lnTo>
                    <a:pt x="264972" y="1188493"/>
                  </a:lnTo>
                  <a:lnTo>
                    <a:pt x="789601" y="1491998"/>
                  </a:lnTo>
                  <a:lnTo>
                    <a:pt x="1314231" y="1188493"/>
                  </a:lnTo>
                  <a:lnTo>
                    <a:pt x="1314231" y="581484"/>
                  </a:lnTo>
                  <a:lnTo>
                    <a:pt x="789601" y="277979"/>
                  </a:ln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5" name="Freeform: Shape 284">
              <a:extLst>
                <a:ext uri="{FF2B5EF4-FFF2-40B4-BE49-F238E27FC236}">
                  <a16:creationId xmlns:a16="http://schemas.microsoft.com/office/drawing/2014/main" id="{997A904F-345D-426B-B70A-970D33DAFCD9}"/>
                </a:ext>
              </a:extLst>
            </p:cNvPr>
            <p:cNvSpPr/>
            <p:nvPr/>
          </p:nvSpPr>
          <p:spPr>
            <a:xfrm>
              <a:off x="8595937" y="1959818"/>
              <a:ext cx="449297" cy="449297"/>
            </a:xfrm>
            <a:custGeom>
              <a:avLst/>
              <a:gdLst>
                <a:gd name="connsiteX0" fmla="*/ 486846 w 607009"/>
                <a:gd name="connsiteY0" fmla="*/ 317351 h 607009"/>
                <a:gd name="connsiteX1" fmla="*/ 318150 w 607009"/>
                <a:gd name="connsiteY1" fmla="*/ 486846 h 607009"/>
                <a:gd name="connsiteX2" fmla="*/ 148655 w 607009"/>
                <a:gd name="connsiteY2" fmla="*/ 318150 h 607009"/>
                <a:gd name="connsiteX3" fmla="*/ 317351 w 607009"/>
                <a:gd name="connsiteY3" fmla="*/ 148655 h 607009"/>
                <a:gd name="connsiteX4" fmla="*/ 486846 w 607009"/>
                <a:gd name="connsiteY4" fmla="*/ 317351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486846" y="317351"/>
                  </a:moveTo>
                  <a:cubicBezTo>
                    <a:pt x="487066" y="410740"/>
                    <a:pt x="411538" y="486625"/>
                    <a:pt x="318150" y="486846"/>
                  </a:cubicBezTo>
                  <a:cubicBezTo>
                    <a:pt x="224761" y="487066"/>
                    <a:pt x="148875" y="411538"/>
                    <a:pt x="148655" y="318150"/>
                  </a:cubicBezTo>
                  <a:cubicBezTo>
                    <a:pt x="148434" y="224761"/>
                    <a:pt x="223962" y="148875"/>
                    <a:pt x="317351" y="148655"/>
                  </a:cubicBezTo>
                  <a:cubicBezTo>
                    <a:pt x="410740" y="148434"/>
                    <a:pt x="486625" y="223962"/>
                    <a:pt x="486846" y="317351"/>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6" name="Freeform: Shape 285">
              <a:extLst>
                <a:ext uri="{FF2B5EF4-FFF2-40B4-BE49-F238E27FC236}">
                  <a16:creationId xmlns:a16="http://schemas.microsoft.com/office/drawing/2014/main" id="{870A1FF1-6EA2-486D-8EA9-2AD93BB43C9B}"/>
                </a:ext>
              </a:extLst>
            </p:cNvPr>
            <p:cNvSpPr/>
            <p:nvPr/>
          </p:nvSpPr>
          <p:spPr>
            <a:xfrm>
              <a:off x="9023323" y="2704920"/>
              <a:ext cx="449297" cy="449297"/>
            </a:xfrm>
            <a:custGeom>
              <a:avLst/>
              <a:gdLst>
                <a:gd name="connsiteX0" fmla="*/ 308330 w 607009"/>
                <a:gd name="connsiteY0" fmla="*/ 468754 h 607009"/>
                <a:gd name="connsiteX1" fmla="*/ 468754 w 607009"/>
                <a:gd name="connsiteY1" fmla="*/ 308330 h 607009"/>
                <a:gd name="connsiteX2" fmla="*/ 308330 w 607009"/>
                <a:gd name="connsiteY2" fmla="*/ 147906 h 607009"/>
                <a:gd name="connsiteX3" fmla="*/ 147906 w 607009"/>
                <a:gd name="connsiteY3" fmla="*/ 308330 h 607009"/>
                <a:gd name="connsiteX4" fmla="*/ 308330 w 607009"/>
                <a:gd name="connsiteY4" fmla="*/ 468754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08330" y="468754"/>
                  </a:moveTo>
                  <a:cubicBezTo>
                    <a:pt x="395045" y="468754"/>
                    <a:pt x="468754" y="395045"/>
                    <a:pt x="468754" y="308330"/>
                  </a:cubicBezTo>
                  <a:cubicBezTo>
                    <a:pt x="468754" y="221614"/>
                    <a:pt x="395045" y="147906"/>
                    <a:pt x="308330" y="147906"/>
                  </a:cubicBezTo>
                  <a:cubicBezTo>
                    <a:pt x="221614" y="147906"/>
                    <a:pt x="147906" y="221614"/>
                    <a:pt x="147906" y="308330"/>
                  </a:cubicBezTo>
                  <a:cubicBezTo>
                    <a:pt x="147906" y="395045"/>
                    <a:pt x="221614" y="468754"/>
                    <a:pt x="308330"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7" name="Freeform: Shape 286">
              <a:extLst>
                <a:ext uri="{FF2B5EF4-FFF2-40B4-BE49-F238E27FC236}">
                  <a16:creationId xmlns:a16="http://schemas.microsoft.com/office/drawing/2014/main" id="{CA8CBA7F-5596-474C-87AF-C042F11824B9}"/>
                </a:ext>
              </a:extLst>
            </p:cNvPr>
            <p:cNvSpPr/>
            <p:nvPr/>
          </p:nvSpPr>
          <p:spPr>
            <a:xfrm>
              <a:off x="9142066" y="2704920"/>
              <a:ext cx="320926" cy="449297"/>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8" name="Freeform: Shape 287">
              <a:extLst>
                <a:ext uri="{FF2B5EF4-FFF2-40B4-BE49-F238E27FC236}">
                  <a16:creationId xmlns:a16="http://schemas.microsoft.com/office/drawing/2014/main" id="{39D2D0E2-189C-4353-9655-67943D717D95}"/>
                </a:ext>
              </a:extLst>
            </p:cNvPr>
            <p:cNvSpPr/>
            <p:nvPr/>
          </p:nvSpPr>
          <p:spPr>
            <a:xfrm>
              <a:off x="8166450" y="2708130"/>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1614"/>
                    <a:pt x="147906" y="317001"/>
                  </a:cubicBezTo>
                  <a:cubicBezTo>
                    <a:pt x="147906" y="408053"/>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9" name="Freeform: Shape 288">
              <a:extLst>
                <a:ext uri="{FF2B5EF4-FFF2-40B4-BE49-F238E27FC236}">
                  <a16:creationId xmlns:a16="http://schemas.microsoft.com/office/drawing/2014/main" id="{48E77B67-5F25-48C2-986C-C525D123755D}"/>
                </a:ext>
              </a:extLst>
            </p:cNvPr>
            <p:cNvSpPr/>
            <p:nvPr/>
          </p:nvSpPr>
          <p:spPr>
            <a:xfrm>
              <a:off x="8166450" y="2204275"/>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1614" y="147906"/>
                    <a:pt x="147906" y="225950"/>
                    <a:pt x="147906" y="317001"/>
                  </a:cubicBezTo>
                  <a:cubicBezTo>
                    <a:pt x="147906" y="412389"/>
                    <a:pt x="221614"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0" name="Freeform: Shape 289">
              <a:extLst>
                <a:ext uri="{FF2B5EF4-FFF2-40B4-BE49-F238E27FC236}">
                  <a16:creationId xmlns:a16="http://schemas.microsoft.com/office/drawing/2014/main" id="{406A0E4A-FAE5-4268-A75D-A440AD688CE8}"/>
                </a:ext>
              </a:extLst>
            </p:cNvPr>
            <p:cNvSpPr/>
            <p:nvPr/>
          </p:nvSpPr>
          <p:spPr>
            <a:xfrm>
              <a:off x="9142066" y="2704920"/>
              <a:ext cx="320926" cy="449297"/>
            </a:xfrm>
            <a:custGeom>
              <a:avLst/>
              <a:gdLst>
                <a:gd name="connsiteX0" fmla="*/ 147906 w 433577"/>
                <a:gd name="connsiteY0" fmla="*/ 468754 h 607009"/>
                <a:gd name="connsiteX1" fmla="*/ 147906 w 433577"/>
                <a:gd name="connsiteY1" fmla="*/ 147906 h 607009"/>
                <a:gd name="connsiteX2" fmla="*/ 308330 w 433577"/>
                <a:gd name="connsiteY2" fmla="*/ 308330 h 607009"/>
                <a:gd name="connsiteX3" fmla="*/ 147906 w 433577"/>
                <a:gd name="connsiteY3" fmla="*/ 468754 h 607009"/>
              </a:gdLst>
              <a:ahLst/>
              <a:cxnLst>
                <a:cxn ang="0">
                  <a:pos x="connsiteX0" y="connsiteY0"/>
                </a:cxn>
                <a:cxn ang="0">
                  <a:pos x="connsiteX1" y="connsiteY1"/>
                </a:cxn>
                <a:cxn ang="0">
                  <a:pos x="connsiteX2" y="connsiteY2"/>
                </a:cxn>
                <a:cxn ang="0">
                  <a:pos x="connsiteX3" y="connsiteY3"/>
                </a:cxn>
              </a:cxnLst>
              <a:rect l="l" t="t" r="r" b="b"/>
              <a:pathLst>
                <a:path w="433577" h="607009">
                  <a:moveTo>
                    <a:pt x="147906" y="468754"/>
                  </a:moveTo>
                  <a:lnTo>
                    <a:pt x="147906" y="147906"/>
                  </a:lnTo>
                  <a:cubicBezTo>
                    <a:pt x="234622" y="147906"/>
                    <a:pt x="308330" y="221614"/>
                    <a:pt x="308330" y="308330"/>
                  </a:cubicBezTo>
                  <a:cubicBezTo>
                    <a:pt x="308330" y="395045"/>
                    <a:pt x="238957" y="468754"/>
                    <a:pt x="147906" y="468754"/>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1" name="Freeform: Shape 290">
              <a:extLst>
                <a:ext uri="{FF2B5EF4-FFF2-40B4-BE49-F238E27FC236}">
                  <a16:creationId xmlns:a16="http://schemas.microsoft.com/office/drawing/2014/main" id="{E65C2624-6606-43F5-BB5A-995C3A071E0E}"/>
                </a:ext>
              </a:extLst>
            </p:cNvPr>
            <p:cNvSpPr/>
            <p:nvPr/>
          </p:nvSpPr>
          <p:spPr>
            <a:xfrm>
              <a:off x="9016905" y="2197857"/>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12389"/>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2" name="Freeform: Shape 291">
              <a:extLst>
                <a:ext uri="{FF2B5EF4-FFF2-40B4-BE49-F238E27FC236}">
                  <a16:creationId xmlns:a16="http://schemas.microsoft.com/office/drawing/2014/main" id="{53E28B02-F608-42B7-80FB-31F626DCAF97}"/>
                </a:ext>
              </a:extLst>
            </p:cNvPr>
            <p:cNvSpPr/>
            <p:nvPr/>
          </p:nvSpPr>
          <p:spPr>
            <a:xfrm>
              <a:off x="9016905" y="2692083"/>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8" y="147906"/>
                    <a:pt x="317001" y="147906"/>
                  </a:cubicBezTo>
                  <a:cubicBezTo>
                    <a:pt x="225950" y="147906"/>
                    <a:pt x="147906" y="221614"/>
                    <a:pt x="147906" y="317001"/>
                  </a:cubicBezTo>
                  <a:cubicBezTo>
                    <a:pt x="147906" y="408053"/>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3" name="Freeform: Shape 292">
              <a:extLst>
                <a:ext uri="{FF2B5EF4-FFF2-40B4-BE49-F238E27FC236}">
                  <a16:creationId xmlns:a16="http://schemas.microsoft.com/office/drawing/2014/main" id="{9646BEA4-1CA6-4697-83AD-DEC1CC88A9E8}"/>
                </a:ext>
              </a:extLst>
            </p:cNvPr>
            <p:cNvSpPr/>
            <p:nvPr/>
          </p:nvSpPr>
          <p:spPr>
            <a:xfrm>
              <a:off x="8590073" y="2939196"/>
              <a:ext cx="449297" cy="449297"/>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12389"/>
                    <a:pt x="225950" y="486097"/>
                    <a:pt x="317001" y="486097"/>
                  </a:cubicBezTo>
                  <a:close/>
                </a:path>
              </a:pathLst>
            </a:custGeom>
            <a:solidFill>
              <a:schemeClr val="accent2"/>
            </a:solid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94" name="Group 293">
              <a:extLst>
                <a:ext uri="{FF2B5EF4-FFF2-40B4-BE49-F238E27FC236}">
                  <a16:creationId xmlns:a16="http://schemas.microsoft.com/office/drawing/2014/main" id="{4AD3D0BF-C30A-4FBC-883E-40CD17A775AC}"/>
                </a:ext>
              </a:extLst>
            </p:cNvPr>
            <p:cNvGrpSpPr/>
            <p:nvPr/>
          </p:nvGrpSpPr>
          <p:grpSpPr>
            <a:xfrm rot="7661305" flipH="1">
              <a:off x="9367116" y="2811401"/>
              <a:ext cx="449297" cy="803943"/>
              <a:chOff x="4860364" y="1440904"/>
              <a:chExt cx="607009" cy="1086144"/>
            </a:xfrm>
            <a:solidFill>
              <a:schemeClr val="accent2"/>
            </a:solidFill>
          </p:grpSpPr>
          <p:sp>
            <p:nvSpPr>
              <p:cNvPr id="295" name="Rectangle 294">
                <a:extLst>
                  <a:ext uri="{FF2B5EF4-FFF2-40B4-BE49-F238E27FC236}">
                    <a16:creationId xmlns:a16="http://schemas.microsoft.com/office/drawing/2014/main" id="{6D97CB95-4784-408E-AACC-54999C1E3B3D}"/>
                  </a:ext>
                </a:extLst>
              </p:cNvPr>
              <p:cNvSpPr/>
              <p:nvPr/>
            </p:nvSpPr>
            <p:spPr>
              <a:xfrm>
                <a:off x="5133776" y="1776958"/>
                <a:ext cx="106964" cy="7500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96" name="Freeform: Shape 295">
                <a:extLst>
                  <a:ext uri="{FF2B5EF4-FFF2-40B4-BE49-F238E27FC236}">
                    <a16:creationId xmlns:a16="http://schemas.microsoft.com/office/drawing/2014/main" id="{E1E6644C-39C6-44EB-A8C5-45B074E505C7}"/>
                  </a:ext>
                </a:extLst>
              </p:cNvPr>
              <p:cNvSpPr/>
              <p:nvPr/>
            </p:nvSpPr>
            <p:spPr>
              <a:xfrm>
                <a:off x="4860364" y="1440904"/>
                <a:ext cx="607009" cy="607009"/>
              </a:xfrm>
              <a:custGeom>
                <a:avLst/>
                <a:gdLst>
                  <a:gd name="connsiteX0" fmla="*/ 317001 w 607009"/>
                  <a:gd name="connsiteY0" fmla="*/ 486097 h 607009"/>
                  <a:gd name="connsiteX1" fmla="*/ 486097 w 607009"/>
                  <a:gd name="connsiteY1" fmla="*/ 317001 h 607009"/>
                  <a:gd name="connsiteX2" fmla="*/ 317001 w 607009"/>
                  <a:gd name="connsiteY2" fmla="*/ 147906 h 607009"/>
                  <a:gd name="connsiteX3" fmla="*/ 147906 w 607009"/>
                  <a:gd name="connsiteY3" fmla="*/ 317001 h 607009"/>
                  <a:gd name="connsiteX4" fmla="*/ 317001 w 607009"/>
                  <a:gd name="connsiteY4" fmla="*/ 486097 h 60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009" h="607009">
                    <a:moveTo>
                      <a:pt x="317001" y="486097"/>
                    </a:moveTo>
                    <a:cubicBezTo>
                      <a:pt x="408053" y="486097"/>
                      <a:pt x="486097" y="412389"/>
                      <a:pt x="486097" y="317001"/>
                    </a:cubicBezTo>
                    <a:cubicBezTo>
                      <a:pt x="486097" y="225950"/>
                      <a:pt x="412389" y="147906"/>
                      <a:pt x="317001" y="147906"/>
                    </a:cubicBezTo>
                    <a:cubicBezTo>
                      <a:pt x="225950" y="147906"/>
                      <a:pt x="147906" y="221614"/>
                      <a:pt x="147906" y="317001"/>
                    </a:cubicBezTo>
                    <a:cubicBezTo>
                      <a:pt x="147906" y="408053"/>
                      <a:pt x="221614" y="486097"/>
                      <a:pt x="317001" y="486097"/>
                    </a:cubicBezTo>
                    <a:close/>
                  </a:path>
                </a:pathLst>
              </a:custGeom>
              <a:grpFill/>
              <a:ln w="43323"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Tree>
    <p:extLst>
      <p:ext uri="{BB962C8B-B14F-4D97-AF65-F5344CB8AC3E}">
        <p14:creationId xmlns:p14="http://schemas.microsoft.com/office/powerpoint/2010/main" val="110058827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482" name="Picture 2" descr="How Did We Figure Out Atoms Exist? | Space">
            <a:extLst>
              <a:ext uri="{FF2B5EF4-FFF2-40B4-BE49-F238E27FC236}">
                <a16:creationId xmlns:a16="http://schemas.microsoft.com/office/drawing/2014/main" id="{E30787A6-47A1-4B39-92B6-6475A22CDF4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DF195B-4EE1-430C-8539-7DA25992FFFC}"/>
              </a:ext>
            </a:extLst>
          </p:cNvPr>
          <p:cNvSpPr>
            <a:spLocks noGrp="1"/>
          </p:cNvSpPr>
          <p:nvPr>
            <p:ph type="title"/>
          </p:nvPr>
        </p:nvSpPr>
        <p:spPr>
          <a:xfrm>
            <a:off x="838200" y="963877"/>
            <a:ext cx="3494362" cy="4930246"/>
          </a:xfrm>
        </p:spPr>
        <p:txBody>
          <a:bodyPr>
            <a:normAutofit/>
          </a:bodyPr>
          <a:lstStyle/>
          <a:p>
            <a:pPr algn="r"/>
            <a:r>
              <a:rPr lang="en-US">
                <a:solidFill>
                  <a:schemeClr val="bg1"/>
                </a:solidFill>
                <a:latin typeface="Roboto Slab Light" pitchFamily="2" charset="0"/>
                <a:ea typeface="Roboto Slab Light" pitchFamily="2" charset="0"/>
              </a:rPr>
              <a:t>How The Laws of Science are Different at the Nano Scale</a:t>
            </a:r>
            <a:endParaRPr lang="en-IN">
              <a:solidFill>
                <a:schemeClr val="bg1"/>
              </a:solidFill>
              <a:latin typeface="Roboto Slab Light" pitchFamily="2" charset="0"/>
              <a:ea typeface="Roboto Slab Light" pitchFamily="2" charset="0"/>
            </a:endParaRPr>
          </a:p>
        </p:txBody>
      </p:sp>
      <p:sp>
        <p:nvSpPr>
          <p:cNvPr id="75"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DF3B138-CCCD-4BA4-80B3-C6FECF0E9987}"/>
              </a:ext>
            </a:extLst>
          </p:cNvPr>
          <p:cNvSpPr>
            <a:spLocks noGrp="1"/>
          </p:cNvSpPr>
          <p:nvPr>
            <p:ph idx="1"/>
          </p:nvPr>
        </p:nvSpPr>
        <p:spPr>
          <a:xfrm>
            <a:off x="4976031" y="963877"/>
            <a:ext cx="6377769" cy="4930246"/>
          </a:xfrm>
        </p:spPr>
        <p:txBody>
          <a:bodyPr anchor="ctr">
            <a:normAutofit/>
          </a:bodyPr>
          <a:lstStyle/>
          <a:p>
            <a:pPr marL="0" indent="0">
              <a:buNone/>
            </a:pPr>
            <a:r>
              <a:rPr lang="en-US" sz="2400">
                <a:solidFill>
                  <a:schemeClr val="bg1"/>
                </a:solidFill>
                <a:latin typeface="Corbel Light" panose="020B0303020204020204" pitchFamily="34" charset="0"/>
              </a:rPr>
              <a:t>The laws of physics operate in unfamiliar ways on these length scales, and this is important to appreciate for two reasons. The peculiarities in behaviour imposed by the nanoscale impose strong constraints on what is possible to design and make on this scale.</a:t>
            </a:r>
          </a:p>
          <a:p>
            <a:pPr marL="0" indent="0">
              <a:buNone/>
            </a:pPr>
            <a:r>
              <a:rPr lang="en-US" sz="2400">
                <a:solidFill>
                  <a:schemeClr val="bg1"/>
                </a:solidFill>
                <a:latin typeface="Corbel Light" panose="020B0303020204020204" pitchFamily="34" charset="0"/>
              </a:rPr>
              <a:t>But the very different behavior of matter on the nanoscale also offers opportunities for structures and devices that operate on radically different principles from those that underlie the operation of familiar macroscopic objects and devices. </a:t>
            </a:r>
          </a:p>
        </p:txBody>
      </p:sp>
    </p:spTree>
    <p:extLst>
      <p:ext uri="{BB962C8B-B14F-4D97-AF65-F5344CB8AC3E}">
        <p14:creationId xmlns:p14="http://schemas.microsoft.com/office/powerpoint/2010/main" val="192234735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10 Interesting Facts About Atoms">
            <a:extLst>
              <a:ext uri="{FF2B5EF4-FFF2-40B4-BE49-F238E27FC236}">
                <a16:creationId xmlns:a16="http://schemas.microsoft.com/office/drawing/2014/main" id="{E0DFABD9-C777-4C74-98D9-0F2C640D14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20" b="9510"/>
          <a:stretch/>
        </p:blipFill>
        <p:spPr bwMode="auto">
          <a:xfrm>
            <a:off x="1" y="1"/>
            <a:ext cx="12192000" cy="6857999"/>
          </a:xfrm>
          <a:prstGeom prst="rect">
            <a:avLst/>
          </a:prstGeom>
          <a:noFill/>
          <a:extLst>
            <a:ext uri="{909E8E84-426E-40DD-AFC4-6F175D3DCCD1}">
              <a14:hiddenFill xmlns:a14="http://schemas.microsoft.com/office/drawing/2010/main">
                <a:solidFill>
                  <a:srgbClr val="FFFFFF"/>
                </a:solidFill>
              </a14:hiddenFill>
            </a:ext>
          </a:extLst>
        </p:spPr>
      </p:pic>
      <p:sp useBgFill="1">
        <p:nvSpPr>
          <p:cNvPr id="73" name="Freeform: Shape 72">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834AB3D-2E63-4C5B-BECB-1ECE90474610}"/>
              </a:ext>
            </a:extLst>
          </p:cNvPr>
          <p:cNvSpPr>
            <a:spLocks noGrp="1"/>
          </p:cNvSpPr>
          <p:nvPr>
            <p:ph type="title"/>
          </p:nvPr>
        </p:nvSpPr>
        <p:spPr>
          <a:xfrm>
            <a:off x="1037809" y="1071350"/>
            <a:ext cx="4775162" cy="1339382"/>
          </a:xfrm>
        </p:spPr>
        <p:txBody>
          <a:bodyPr>
            <a:normAutofit/>
          </a:bodyPr>
          <a:lstStyle/>
          <a:p>
            <a:pPr algn="ctr"/>
            <a:r>
              <a:rPr lang="en-IN" sz="3600">
                <a:latin typeface="Roboto Slab Light" pitchFamily="2" charset="0"/>
                <a:ea typeface="Roboto Slab Light" pitchFamily="2" charset="0"/>
              </a:rPr>
              <a:t>Their Unique Properties</a:t>
            </a:r>
          </a:p>
        </p:txBody>
      </p:sp>
      <p:sp>
        <p:nvSpPr>
          <p:cNvPr id="7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E0BB92-BF31-4CE1-BD6F-FA0FDB700D1A}"/>
              </a:ext>
            </a:extLst>
          </p:cNvPr>
          <p:cNvSpPr>
            <a:spLocks noGrp="1"/>
          </p:cNvSpPr>
          <p:nvPr>
            <p:ph idx="1"/>
          </p:nvPr>
        </p:nvSpPr>
        <p:spPr>
          <a:xfrm>
            <a:off x="1189319" y="2547257"/>
            <a:ext cx="4458446" cy="3109740"/>
          </a:xfrm>
        </p:spPr>
        <p:txBody>
          <a:bodyPr anchor="ctr">
            <a:normAutofit/>
          </a:bodyPr>
          <a:lstStyle/>
          <a:p>
            <a:r>
              <a:rPr lang="en-US" sz="1700">
                <a:latin typeface="Corbel Light" panose="020B0303020204020204" pitchFamily="34" charset="0"/>
              </a:rPr>
              <a:t>Nanoscale materials have unusual properties distinct from bulk materials. Some of these enhanced properties include surface area, cation exchange capacity, ion adsorption, and complexation.</a:t>
            </a:r>
          </a:p>
          <a:p>
            <a:r>
              <a:rPr lang="en-US" sz="1700">
                <a:latin typeface="Corbel Light" panose="020B0303020204020204" pitchFamily="34" charset="0"/>
              </a:rPr>
              <a:t>A high proportion of the atoms in a nanoparticle are present on its surface, meaning that compared to macro-scale materials, nanoparticles have different surface compositions, different reactivity, and different types of surface interaction sites.</a:t>
            </a:r>
            <a:endParaRPr lang="en-IN" sz="1700">
              <a:latin typeface="Corbel Light" panose="020B0303020204020204" pitchFamily="34" charset="0"/>
            </a:endParaRPr>
          </a:p>
        </p:txBody>
      </p:sp>
    </p:spTree>
    <p:extLst>
      <p:ext uri="{BB962C8B-B14F-4D97-AF65-F5344CB8AC3E}">
        <p14:creationId xmlns:p14="http://schemas.microsoft.com/office/powerpoint/2010/main" val="390016850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2"/>
          <p:cNvSpPr/>
          <p:nvPr/>
        </p:nvSpPr>
        <p:spPr>
          <a:xfrm>
            <a:off x="2214599" y="3068966"/>
            <a:ext cx="7203780" cy="3459261"/>
          </a:xfrm>
          <a:custGeom>
            <a:avLst/>
            <a:gdLst/>
            <a:ahLst/>
            <a:cxnLst/>
            <a:rect l="l" t="t" r="r" b="b"/>
            <a:pathLst>
              <a:path w="97811" h="57680" extrusionOk="0">
                <a:moveTo>
                  <a:pt x="47397" y="1"/>
                </a:moveTo>
                <a:cubicBezTo>
                  <a:pt x="44613" y="1"/>
                  <a:pt x="41772" y="720"/>
                  <a:pt x="39267" y="1935"/>
                </a:cubicBezTo>
                <a:cubicBezTo>
                  <a:pt x="34516" y="4221"/>
                  <a:pt x="30742" y="8042"/>
                  <a:pt x="27099" y="11840"/>
                </a:cubicBezTo>
                <a:cubicBezTo>
                  <a:pt x="23467" y="15639"/>
                  <a:pt x="19860" y="19568"/>
                  <a:pt x="15288" y="22199"/>
                </a:cubicBezTo>
                <a:cubicBezTo>
                  <a:pt x="11859" y="24175"/>
                  <a:pt x="7918" y="25402"/>
                  <a:pt x="5060" y="28116"/>
                </a:cubicBezTo>
                <a:cubicBezTo>
                  <a:pt x="1048" y="31950"/>
                  <a:pt x="0" y="38177"/>
                  <a:pt x="1524" y="43511"/>
                </a:cubicBezTo>
                <a:cubicBezTo>
                  <a:pt x="2715" y="47666"/>
                  <a:pt x="5275" y="53822"/>
                  <a:pt x="8704" y="57679"/>
                </a:cubicBezTo>
                <a:lnTo>
                  <a:pt x="81487" y="57679"/>
                </a:lnTo>
                <a:cubicBezTo>
                  <a:pt x="81915" y="57453"/>
                  <a:pt x="82332" y="57215"/>
                  <a:pt x="82761" y="56977"/>
                </a:cubicBezTo>
                <a:cubicBezTo>
                  <a:pt x="92297" y="51595"/>
                  <a:pt x="97810" y="39999"/>
                  <a:pt x="95953" y="29283"/>
                </a:cubicBezTo>
                <a:cubicBezTo>
                  <a:pt x="94774" y="22508"/>
                  <a:pt x="90107" y="15734"/>
                  <a:pt x="83261" y="14674"/>
                </a:cubicBezTo>
                <a:cubicBezTo>
                  <a:pt x="82510" y="14558"/>
                  <a:pt x="81753" y="14512"/>
                  <a:pt x="80991" y="14512"/>
                </a:cubicBezTo>
                <a:cubicBezTo>
                  <a:pt x="78072" y="14512"/>
                  <a:pt x="75093" y="15188"/>
                  <a:pt x="72213" y="15188"/>
                </a:cubicBezTo>
                <a:cubicBezTo>
                  <a:pt x="70826" y="15188"/>
                  <a:pt x="69463" y="15031"/>
                  <a:pt x="68140" y="14567"/>
                </a:cubicBezTo>
                <a:cubicBezTo>
                  <a:pt x="62187" y="12483"/>
                  <a:pt x="59805" y="5185"/>
                  <a:pt x="54436" y="1875"/>
                </a:cubicBezTo>
                <a:cubicBezTo>
                  <a:pt x="52320" y="573"/>
                  <a:pt x="49881" y="1"/>
                  <a:pt x="47397"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5" name="Google Shape;475;p32"/>
          <p:cNvSpPr txBox="1">
            <a:spLocks noGrp="1"/>
          </p:cNvSpPr>
          <p:nvPr>
            <p:ph type="ctrTitle"/>
          </p:nvPr>
        </p:nvSpPr>
        <p:spPr>
          <a:xfrm>
            <a:off x="951200" y="719167"/>
            <a:ext cx="8004800" cy="1888000"/>
          </a:xfrm>
          <a:prstGeom prst="rect">
            <a:avLst/>
          </a:prstGeom>
        </p:spPr>
        <p:txBody>
          <a:bodyPr spcFirstLastPara="1" wrap="square" lIns="121900" tIns="121900" rIns="121900" bIns="121900" anchor="ctr" anchorCtr="0">
            <a:noAutofit/>
          </a:bodyPr>
          <a:lstStyle/>
          <a:p>
            <a:r>
              <a:rPr lang="en-IN" dirty="0"/>
              <a:t>BIONANOTECHNOLOGY IN MEDICINE</a:t>
            </a:r>
            <a:endParaRPr dirty="0"/>
          </a:p>
        </p:txBody>
      </p:sp>
      <p:sp>
        <p:nvSpPr>
          <p:cNvPr id="476" name="Google Shape;476;p32"/>
          <p:cNvSpPr/>
          <p:nvPr/>
        </p:nvSpPr>
        <p:spPr>
          <a:xfrm>
            <a:off x="892204" y="4291015"/>
            <a:ext cx="1476648" cy="1841204"/>
          </a:xfrm>
          <a:custGeom>
            <a:avLst/>
            <a:gdLst/>
            <a:ahLst/>
            <a:cxnLst/>
            <a:rect l="l" t="t" r="r" b="b"/>
            <a:pathLst>
              <a:path w="17264" h="21527" extrusionOk="0">
                <a:moveTo>
                  <a:pt x="867" y="0"/>
                </a:moveTo>
                <a:cubicBezTo>
                  <a:pt x="840" y="0"/>
                  <a:pt x="813" y="1"/>
                  <a:pt x="786" y="1"/>
                </a:cubicBezTo>
                <a:cubicBezTo>
                  <a:pt x="524" y="1"/>
                  <a:pt x="191" y="85"/>
                  <a:pt x="107" y="335"/>
                </a:cubicBezTo>
                <a:cubicBezTo>
                  <a:pt x="0" y="633"/>
                  <a:pt x="286" y="918"/>
                  <a:pt x="548" y="1085"/>
                </a:cubicBezTo>
                <a:cubicBezTo>
                  <a:pt x="1619" y="1764"/>
                  <a:pt x="2858" y="2109"/>
                  <a:pt x="4263" y="2454"/>
                </a:cubicBezTo>
                <a:lnTo>
                  <a:pt x="5060" y="3121"/>
                </a:lnTo>
                <a:cubicBezTo>
                  <a:pt x="4501" y="2849"/>
                  <a:pt x="3878" y="2708"/>
                  <a:pt x="3256" y="2708"/>
                </a:cubicBezTo>
                <a:cubicBezTo>
                  <a:pt x="2872" y="2708"/>
                  <a:pt x="2488" y="2762"/>
                  <a:pt x="2120" y="2871"/>
                </a:cubicBezTo>
                <a:cubicBezTo>
                  <a:pt x="1905" y="2930"/>
                  <a:pt x="1703" y="3014"/>
                  <a:pt x="1536" y="3169"/>
                </a:cubicBezTo>
                <a:cubicBezTo>
                  <a:pt x="1369" y="3311"/>
                  <a:pt x="1286" y="3538"/>
                  <a:pt x="1322" y="3764"/>
                </a:cubicBezTo>
                <a:cubicBezTo>
                  <a:pt x="1381" y="3954"/>
                  <a:pt x="1560" y="4109"/>
                  <a:pt x="1762" y="4169"/>
                </a:cubicBezTo>
                <a:cubicBezTo>
                  <a:pt x="1879" y="4205"/>
                  <a:pt x="2000" y="4219"/>
                  <a:pt x="2126" y="4219"/>
                </a:cubicBezTo>
                <a:cubicBezTo>
                  <a:pt x="2205" y="4219"/>
                  <a:pt x="2287" y="4214"/>
                  <a:pt x="2370" y="4204"/>
                </a:cubicBezTo>
                <a:cubicBezTo>
                  <a:pt x="3382" y="4145"/>
                  <a:pt x="4370" y="3931"/>
                  <a:pt x="5227" y="3276"/>
                </a:cubicBezTo>
                <a:cubicBezTo>
                  <a:pt x="5822" y="3788"/>
                  <a:pt x="6382" y="4347"/>
                  <a:pt x="6942" y="4907"/>
                </a:cubicBezTo>
                <a:cubicBezTo>
                  <a:pt x="6261" y="4467"/>
                  <a:pt x="5446" y="4241"/>
                  <a:pt x="4633" y="4241"/>
                </a:cubicBezTo>
                <a:cubicBezTo>
                  <a:pt x="4038" y="4241"/>
                  <a:pt x="3444" y="4363"/>
                  <a:pt x="2905" y="4609"/>
                </a:cubicBezTo>
                <a:cubicBezTo>
                  <a:pt x="2620" y="4728"/>
                  <a:pt x="2322" y="4978"/>
                  <a:pt x="2381" y="5276"/>
                </a:cubicBezTo>
                <a:cubicBezTo>
                  <a:pt x="2441" y="5574"/>
                  <a:pt x="2810" y="5669"/>
                  <a:pt x="3108" y="5681"/>
                </a:cubicBezTo>
                <a:cubicBezTo>
                  <a:pt x="3180" y="5684"/>
                  <a:pt x="3251" y="5685"/>
                  <a:pt x="3323" y="5685"/>
                </a:cubicBezTo>
                <a:cubicBezTo>
                  <a:pt x="4474" y="5685"/>
                  <a:pt x="5608" y="5333"/>
                  <a:pt x="6953" y="4919"/>
                </a:cubicBezTo>
                <a:cubicBezTo>
                  <a:pt x="7215" y="5193"/>
                  <a:pt x="7477" y="5455"/>
                  <a:pt x="7727" y="5740"/>
                </a:cubicBezTo>
                <a:cubicBezTo>
                  <a:pt x="7954" y="5978"/>
                  <a:pt x="8156" y="6228"/>
                  <a:pt x="8370" y="6467"/>
                </a:cubicBezTo>
                <a:cubicBezTo>
                  <a:pt x="7672" y="6141"/>
                  <a:pt x="6900" y="5974"/>
                  <a:pt x="6130" y="5974"/>
                </a:cubicBezTo>
                <a:cubicBezTo>
                  <a:pt x="5547" y="5974"/>
                  <a:pt x="4966" y="6069"/>
                  <a:pt x="4417" y="6264"/>
                </a:cubicBezTo>
                <a:cubicBezTo>
                  <a:pt x="4167" y="6348"/>
                  <a:pt x="3882" y="6502"/>
                  <a:pt x="3846" y="6764"/>
                </a:cubicBezTo>
                <a:cubicBezTo>
                  <a:pt x="3810" y="6979"/>
                  <a:pt x="3941" y="7181"/>
                  <a:pt x="4120" y="7288"/>
                </a:cubicBezTo>
                <a:cubicBezTo>
                  <a:pt x="4298" y="7395"/>
                  <a:pt x="4513" y="7443"/>
                  <a:pt x="4715" y="7455"/>
                </a:cubicBezTo>
                <a:cubicBezTo>
                  <a:pt x="4964" y="7480"/>
                  <a:pt x="5214" y="7493"/>
                  <a:pt x="5464" y="7493"/>
                </a:cubicBezTo>
                <a:cubicBezTo>
                  <a:pt x="6531" y="7493"/>
                  <a:pt x="7594" y="7251"/>
                  <a:pt x="8501" y="6633"/>
                </a:cubicBezTo>
                <a:cubicBezTo>
                  <a:pt x="8989" y="7217"/>
                  <a:pt x="9454" y="7800"/>
                  <a:pt x="9894" y="8407"/>
                </a:cubicBezTo>
                <a:cubicBezTo>
                  <a:pt x="9200" y="7997"/>
                  <a:pt x="8385" y="7783"/>
                  <a:pt x="7571" y="7783"/>
                </a:cubicBezTo>
                <a:cubicBezTo>
                  <a:pt x="7086" y="7783"/>
                  <a:pt x="6602" y="7859"/>
                  <a:pt x="6144" y="8014"/>
                </a:cubicBezTo>
                <a:cubicBezTo>
                  <a:pt x="5989" y="8074"/>
                  <a:pt x="5810" y="8145"/>
                  <a:pt x="5751" y="8312"/>
                </a:cubicBezTo>
                <a:cubicBezTo>
                  <a:pt x="5691" y="8479"/>
                  <a:pt x="5763" y="8669"/>
                  <a:pt x="5894" y="8776"/>
                </a:cubicBezTo>
                <a:cubicBezTo>
                  <a:pt x="6025" y="8895"/>
                  <a:pt x="6191" y="8943"/>
                  <a:pt x="6370" y="8991"/>
                </a:cubicBezTo>
                <a:cubicBezTo>
                  <a:pt x="6836" y="9108"/>
                  <a:pt x="7313" y="9166"/>
                  <a:pt x="7795" y="9166"/>
                </a:cubicBezTo>
                <a:cubicBezTo>
                  <a:pt x="8582" y="9166"/>
                  <a:pt x="9381" y="9012"/>
                  <a:pt x="10156" y="8717"/>
                </a:cubicBezTo>
                <a:cubicBezTo>
                  <a:pt x="10716" y="9491"/>
                  <a:pt x="11264" y="10300"/>
                  <a:pt x="11776" y="11098"/>
                </a:cubicBezTo>
                <a:cubicBezTo>
                  <a:pt x="10897" y="10127"/>
                  <a:pt x="9592" y="9549"/>
                  <a:pt x="8263" y="9549"/>
                </a:cubicBezTo>
                <a:cubicBezTo>
                  <a:pt x="8223" y="9549"/>
                  <a:pt x="8184" y="9549"/>
                  <a:pt x="8144" y="9550"/>
                </a:cubicBezTo>
                <a:cubicBezTo>
                  <a:pt x="7966" y="9550"/>
                  <a:pt x="7787" y="9562"/>
                  <a:pt x="7620" y="9657"/>
                </a:cubicBezTo>
                <a:cubicBezTo>
                  <a:pt x="7454" y="9729"/>
                  <a:pt x="7323" y="9896"/>
                  <a:pt x="7311" y="10074"/>
                </a:cubicBezTo>
                <a:cubicBezTo>
                  <a:pt x="7299" y="10336"/>
                  <a:pt x="7537" y="10538"/>
                  <a:pt x="7751" y="10681"/>
                </a:cubicBezTo>
                <a:cubicBezTo>
                  <a:pt x="8544" y="11171"/>
                  <a:pt x="9460" y="11443"/>
                  <a:pt x="10377" y="11443"/>
                </a:cubicBezTo>
                <a:cubicBezTo>
                  <a:pt x="10864" y="11443"/>
                  <a:pt x="11352" y="11366"/>
                  <a:pt x="11823" y="11205"/>
                </a:cubicBezTo>
                <a:cubicBezTo>
                  <a:pt x="12240" y="11860"/>
                  <a:pt x="12621" y="12515"/>
                  <a:pt x="13014" y="13182"/>
                </a:cubicBezTo>
                <a:cubicBezTo>
                  <a:pt x="14526" y="15849"/>
                  <a:pt x="15836" y="18647"/>
                  <a:pt x="17026" y="21468"/>
                </a:cubicBezTo>
                <a:cubicBezTo>
                  <a:pt x="17051" y="21510"/>
                  <a:pt x="17089" y="21527"/>
                  <a:pt x="17126" y="21527"/>
                </a:cubicBezTo>
                <a:cubicBezTo>
                  <a:pt x="17196" y="21527"/>
                  <a:pt x="17264" y="21467"/>
                  <a:pt x="17240" y="21397"/>
                </a:cubicBezTo>
                <a:cubicBezTo>
                  <a:pt x="16550" y="19790"/>
                  <a:pt x="15836" y="18194"/>
                  <a:pt x="15074" y="16623"/>
                </a:cubicBezTo>
                <a:cubicBezTo>
                  <a:pt x="14335" y="15122"/>
                  <a:pt x="13550" y="13634"/>
                  <a:pt x="12680" y="12182"/>
                </a:cubicBezTo>
                <a:cubicBezTo>
                  <a:pt x="13669" y="11991"/>
                  <a:pt x="14062" y="11372"/>
                  <a:pt x="14347" y="10681"/>
                </a:cubicBezTo>
                <a:cubicBezTo>
                  <a:pt x="14478" y="10384"/>
                  <a:pt x="14585" y="10050"/>
                  <a:pt x="14573" y="9729"/>
                </a:cubicBezTo>
                <a:cubicBezTo>
                  <a:pt x="14562" y="9407"/>
                  <a:pt x="14359" y="9062"/>
                  <a:pt x="14050" y="8943"/>
                </a:cubicBezTo>
                <a:cubicBezTo>
                  <a:pt x="13969" y="8911"/>
                  <a:pt x="13886" y="8896"/>
                  <a:pt x="13802" y="8896"/>
                </a:cubicBezTo>
                <a:cubicBezTo>
                  <a:pt x="13638" y="8896"/>
                  <a:pt x="13473" y="8952"/>
                  <a:pt x="13323" y="9038"/>
                </a:cubicBezTo>
                <a:cubicBezTo>
                  <a:pt x="13097" y="9181"/>
                  <a:pt x="12954" y="9384"/>
                  <a:pt x="12811" y="9598"/>
                </a:cubicBezTo>
                <a:cubicBezTo>
                  <a:pt x="12430" y="10229"/>
                  <a:pt x="12276" y="11039"/>
                  <a:pt x="12430" y="11765"/>
                </a:cubicBezTo>
                <a:cubicBezTo>
                  <a:pt x="11990" y="11050"/>
                  <a:pt x="11549" y="10348"/>
                  <a:pt x="11073" y="9669"/>
                </a:cubicBezTo>
                <a:cubicBezTo>
                  <a:pt x="11966" y="9062"/>
                  <a:pt x="12383" y="8645"/>
                  <a:pt x="12740" y="8181"/>
                </a:cubicBezTo>
                <a:cubicBezTo>
                  <a:pt x="12954" y="7907"/>
                  <a:pt x="13121" y="7633"/>
                  <a:pt x="13216" y="7312"/>
                </a:cubicBezTo>
                <a:cubicBezTo>
                  <a:pt x="13300" y="7002"/>
                  <a:pt x="13300" y="6645"/>
                  <a:pt x="13145" y="6348"/>
                </a:cubicBezTo>
                <a:cubicBezTo>
                  <a:pt x="12994" y="6090"/>
                  <a:pt x="12709" y="5900"/>
                  <a:pt x="12418" y="5900"/>
                </a:cubicBezTo>
                <a:cubicBezTo>
                  <a:pt x="12387" y="5900"/>
                  <a:pt x="12355" y="5902"/>
                  <a:pt x="12323" y="5907"/>
                </a:cubicBezTo>
                <a:cubicBezTo>
                  <a:pt x="12085" y="5943"/>
                  <a:pt x="11871" y="6109"/>
                  <a:pt x="11692" y="6288"/>
                </a:cubicBezTo>
                <a:cubicBezTo>
                  <a:pt x="10930" y="7074"/>
                  <a:pt x="10609" y="8264"/>
                  <a:pt x="10847" y="9360"/>
                </a:cubicBezTo>
                <a:cubicBezTo>
                  <a:pt x="10704" y="9134"/>
                  <a:pt x="10537" y="8907"/>
                  <a:pt x="10394" y="8705"/>
                </a:cubicBezTo>
                <a:cubicBezTo>
                  <a:pt x="10109" y="8312"/>
                  <a:pt x="9811" y="7931"/>
                  <a:pt x="9513" y="7538"/>
                </a:cubicBezTo>
                <a:cubicBezTo>
                  <a:pt x="10478" y="6336"/>
                  <a:pt x="10633" y="5026"/>
                  <a:pt x="10228" y="3895"/>
                </a:cubicBezTo>
                <a:cubicBezTo>
                  <a:pt x="10156" y="3692"/>
                  <a:pt x="10013" y="3454"/>
                  <a:pt x="9811" y="3419"/>
                </a:cubicBezTo>
                <a:cubicBezTo>
                  <a:pt x="9797" y="3417"/>
                  <a:pt x="9782" y="3416"/>
                  <a:pt x="9768" y="3416"/>
                </a:cubicBezTo>
                <a:cubicBezTo>
                  <a:pt x="9604" y="3416"/>
                  <a:pt x="9444" y="3536"/>
                  <a:pt x="9335" y="3657"/>
                </a:cubicBezTo>
                <a:cubicBezTo>
                  <a:pt x="8835" y="4181"/>
                  <a:pt x="8680" y="4954"/>
                  <a:pt x="8739" y="5669"/>
                </a:cubicBezTo>
                <a:cubicBezTo>
                  <a:pt x="8787" y="6109"/>
                  <a:pt x="8906" y="6562"/>
                  <a:pt x="9061" y="6979"/>
                </a:cubicBezTo>
                <a:cubicBezTo>
                  <a:pt x="8632" y="6455"/>
                  <a:pt x="8204" y="5955"/>
                  <a:pt x="7739" y="5443"/>
                </a:cubicBezTo>
                <a:cubicBezTo>
                  <a:pt x="8561" y="4419"/>
                  <a:pt x="8680" y="3371"/>
                  <a:pt x="8382" y="2466"/>
                </a:cubicBezTo>
                <a:cubicBezTo>
                  <a:pt x="8287" y="2180"/>
                  <a:pt x="8108" y="1871"/>
                  <a:pt x="7811" y="1847"/>
                </a:cubicBezTo>
                <a:cubicBezTo>
                  <a:pt x="7792" y="1844"/>
                  <a:pt x="7774" y="1843"/>
                  <a:pt x="7755" y="1843"/>
                </a:cubicBezTo>
                <a:cubicBezTo>
                  <a:pt x="7594" y="1843"/>
                  <a:pt x="7429" y="1933"/>
                  <a:pt x="7323" y="2061"/>
                </a:cubicBezTo>
                <a:cubicBezTo>
                  <a:pt x="7204" y="2204"/>
                  <a:pt x="7132" y="2383"/>
                  <a:pt x="7084" y="2561"/>
                </a:cubicBezTo>
                <a:cubicBezTo>
                  <a:pt x="6858" y="3359"/>
                  <a:pt x="6953" y="4252"/>
                  <a:pt x="7323" y="5014"/>
                </a:cubicBezTo>
                <a:cubicBezTo>
                  <a:pt x="6858" y="4526"/>
                  <a:pt x="6370" y="4050"/>
                  <a:pt x="5882" y="3585"/>
                </a:cubicBezTo>
                <a:cubicBezTo>
                  <a:pt x="6632" y="2454"/>
                  <a:pt x="6537" y="1502"/>
                  <a:pt x="6096" y="692"/>
                </a:cubicBezTo>
                <a:cubicBezTo>
                  <a:pt x="5965" y="454"/>
                  <a:pt x="5775" y="204"/>
                  <a:pt x="5489" y="204"/>
                </a:cubicBezTo>
                <a:cubicBezTo>
                  <a:pt x="5310" y="204"/>
                  <a:pt x="5144" y="323"/>
                  <a:pt x="5048" y="478"/>
                </a:cubicBezTo>
                <a:cubicBezTo>
                  <a:pt x="4953" y="621"/>
                  <a:pt x="4906" y="799"/>
                  <a:pt x="4894" y="978"/>
                </a:cubicBezTo>
                <a:cubicBezTo>
                  <a:pt x="4822" y="1752"/>
                  <a:pt x="5096" y="2514"/>
                  <a:pt x="5465" y="3216"/>
                </a:cubicBezTo>
                <a:cubicBezTo>
                  <a:pt x="5072" y="2871"/>
                  <a:pt x="4667" y="2526"/>
                  <a:pt x="4263" y="2204"/>
                </a:cubicBezTo>
                <a:cubicBezTo>
                  <a:pt x="3882" y="1668"/>
                  <a:pt x="3453" y="1156"/>
                  <a:pt x="2953" y="775"/>
                </a:cubicBezTo>
                <a:cubicBezTo>
                  <a:pt x="2344" y="316"/>
                  <a:pt x="1613" y="0"/>
                  <a:pt x="86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7" name="Google Shape;477;p32"/>
          <p:cNvSpPr/>
          <p:nvPr/>
        </p:nvSpPr>
        <p:spPr>
          <a:xfrm>
            <a:off x="702749" y="5617073"/>
            <a:ext cx="1458943" cy="827332"/>
          </a:xfrm>
          <a:custGeom>
            <a:avLst/>
            <a:gdLst/>
            <a:ahLst/>
            <a:cxnLst/>
            <a:rect l="l" t="t" r="r" b="b"/>
            <a:pathLst>
              <a:path w="17057" h="9673" extrusionOk="0">
                <a:moveTo>
                  <a:pt x="7522" y="0"/>
                </a:moveTo>
                <a:cubicBezTo>
                  <a:pt x="7451" y="0"/>
                  <a:pt x="7381" y="15"/>
                  <a:pt x="7311" y="47"/>
                </a:cubicBezTo>
                <a:cubicBezTo>
                  <a:pt x="7073" y="142"/>
                  <a:pt x="6966" y="416"/>
                  <a:pt x="6918" y="666"/>
                </a:cubicBezTo>
                <a:cubicBezTo>
                  <a:pt x="6775" y="1488"/>
                  <a:pt x="7073" y="2321"/>
                  <a:pt x="7525" y="3000"/>
                </a:cubicBezTo>
                <a:cubicBezTo>
                  <a:pt x="7942" y="3619"/>
                  <a:pt x="8478" y="4119"/>
                  <a:pt x="9038" y="4595"/>
                </a:cubicBezTo>
                <a:cubicBezTo>
                  <a:pt x="8371" y="4286"/>
                  <a:pt x="7716" y="3988"/>
                  <a:pt x="7073" y="3702"/>
                </a:cubicBezTo>
                <a:cubicBezTo>
                  <a:pt x="6275" y="3357"/>
                  <a:pt x="5478" y="3035"/>
                  <a:pt x="4656" y="2738"/>
                </a:cubicBezTo>
                <a:cubicBezTo>
                  <a:pt x="3917" y="1775"/>
                  <a:pt x="2716" y="1171"/>
                  <a:pt x="1497" y="1171"/>
                </a:cubicBezTo>
                <a:cubicBezTo>
                  <a:pt x="1419" y="1171"/>
                  <a:pt x="1341" y="1173"/>
                  <a:pt x="1263" y="1178"/>
                </a:cubicBezTo>
                <a:cubicBezTo>
                  <a:pt x="739" y="1202"/>
                  <a:pt x="132" y="1428"/>
                  <a:pt x="72" y="1952"/>
                </a:cubicBezTo>
                <a:cubicBezTo>
                  <a:pt x="1" y="2452"/>
                  <a:pt x="536" y="2845"/>
                  <a:pt x="1013" y="3035"/>
                </a:cubicBezTo>
                <a:cubicBezTo>
                  <a:pt x="1566" y="3251"/>
                  <a:pt x="2147" y="3374"/>
                  <a:pt x="2758" y="3374"/>
                </a:cubicBezTo>
                <a:cubicBezTo>
                  <a:pt x="3330" y="3374"/>
                  <a:pt x="3927" y="3266"/>
                  <a:pt x="4549" y="3024"/>
                </a:cubicBezTo>
                <a:cubicBezTo>
                  <a:pt x="5239" y="3274"/>
                  <a:pt x="5942" y="3536"/>
                  <a:pt x="6609" y="3833"/>
                </a:cubicBezTo>
                <a:cubicBezTo>
                  <a:pt x="6483" y="3825"/>
                  <a:pt x="6357" y="3820"/>
                  <a:pt x="6231" y="3820"/>
                </a:cubicBezTo>
                <a:cubicBezTo>
                  <a:pt x="5306" y="3820"/>
                  <a:pt x="4381" y="4051"/>
                  <a:pt x="3584" y="4512"/>
                </a:cubicBezTo>
                <a:cubicBezTo>
                  <a:pt x="3227" y="4702"/>
                  <a:pt x="2858" y="5024"/>
                  <a:pt x="2906" y="5429"/>
                </a:cubicBezTo>
                <a:cubicBezTo>
                  <a:pt x="2930" y="5726"/>
                  <a:pt x="3203" y="5964"/>
                  <a:pt x="3501" y="6036"/>
                </a:cubicBezTo>
                <a:cubicBezTo>
                  <a:pt x="3604" y="6067"/>
                  <a:pt x="3714" y="6080"/>
                  <a:pt x="3826" y="6080"/>
                </a:cubicBezTo>
                <a:cubicBezTo>
                  <a:pt x="4013" y="6080"/>
                  <a:pt x="4208" y="6045"/>
                  <a:pt x="4394" y="6000"/>
                </a:cubicBezTo>
                <a:cubicBezTo>
                  <a:pt x="5418" y="5738"/>
                  <a:pt x="6382" y="5226"/>
                  <a:pt x="7347" y="4167"/>
                </a:cubicBezTo>
                <a:cubicBezTo>
                  <a:pt x="8085" y="4488"/>
                  <a:pt x="8811" y="4833"/>
                  <a:pt x="9538" y="5191"/>
                </a:cubicBezTo>
                <a:cubicBezTo>
                  <a:pt x="9379" y="5175"/>
                  <a:pt x="9220" y="5168"/>
                  <a:pt x="9061" y="5168"/>
                </a:cubicBezTo>
                <a:cubicBezTo>
                  <a:pt x="7846" y="5168"/>
                  <a:pt x="6632" y="5606"/>
                  <a:pt x="5716" y="6417"/>
                </a:cubicBezTo>
                <a:cubicBezTo>
                  <a:pt x="5466" y="6631"/>
                  <a:pt x="5228" y="6905"/>
                  <a:pt x="5120" y="7226"/>
                </a:cubicBezTo>
                <a:cubicBezTo>
                  <a:pt x="5025" y="7560"/>
                  <a:pt x="5108" y="7965"/>
                  <a:pt x="5382" y="8143"/>
                </a:cubicBezTo>
                <a:cubicBezTo>
                  <a:pt x="5497" y="8212"/>
                  <a:pt x="5624" y="8240"/>
                  <a:pt x="5756" y="8240"/>
                </a:cubicBezTo>
                <a:cubicBezTo>
                  <a:pt x="6034" y="8240"/>
                  <a:pt x="6334" y="8114"/>
                  <a:pt x="6585" y="7977"/>
                </a:cubicBezTo>
                <a:cubicBezTo>
                  <a:pt x="7716" y="7346"/>
                  <a:pt x="8764" y="6548"/>
                  <a:pt x="9942" y="5417"/>
                </a:cubicBezTo>
                <a:cubicBezTo>
                  <a:pt x="10895" y="5905"/>
                  <a:pt x="11847" y="6429"/>
                  <a:pt x="12764" y="6976"/>
                </a:cubicBezTo>
                <a:cubicBezTo>
                  <a:pt x="12364" y="6922"/>
                  <a:pt x="11965" y="6887"/>
                  <a:pt x="11562" y="6887"/>
                </a:cubicBezTo>
                <a:cubicBezTo>
                  <a:pt x="11352" y="6887"/>
                  <a:pt x="11142" y="6897"/>
                  <a:pt x="10931" y="6917"/>
                </a:cubicBezTo>
                <a:cubicBezTo>
                  <a:pt x="10121" y="7012"/>
                  <a:pt x="9311" y="7322"/>
                  <a:pt x="8752" y="7905"/>
                </a:cubicBezTo>
                <a:cubicBezTo>
                  <a:pt x="8573" y="8096"/>
                  <a:pt x="8406" y="8322"/>
                  <a:pt x="8347" y="8572"/>
                </a:cubicBezTo>
                <a:cubicBezTo>
                  <a:pt x="8287" y="8822"/>
                  <a:pt x="8347" y="9120"/>
                  <a:pt x="8537" y="9310"/>
                </a:cubicBezTo>
                <a:cubicBezTo>
                  <a:pt x="8687" y="9460"/>
                  <a:pt x="8881" y="9516"/>
                  <a:pt x="9087" y="9516"/>
                </a:cubicBezTo>
                <a:cubicBezTo>
                  <a:pt x="9339" y="9516"/>
                  <a:pt x="9611" y="9432"/>
                  <a:pt x="9847" y="9334"/>
                </a:cubicBezTo>
                <a:cubicBezTo>
                  <a:pt x="11097" y="8822"/>
                  <a:pt x="12288" y="8167"/>
                  <a:pt x="13217" y="7250"/>
                </a:cubicBezTo>
                <a:cubicBezTo>
                  <a:pt x="13514" y="7429"/>
                  <a:pt x="13800" y="7607"/>
                  <a:pt x="14098" y="7798"/>
                </a:cubicBezTo>
                <a:cubicBezTo>
                  <a:pt x="15003" y="8381"/>
                  <a:pt x="15884" y="8989"/>
                  <a:pt x="16741" y="9643"/>
                </a:cubicBezTo>
                <a:cubicBezTo>
                  <a:pt x="16770" y="9664"/>
                  <a:pt x="16801" y="9673"/>
                  <a:pt x="16830" y="9673"/>
                </a:cubicBezTo>
                <a:cubicBezTo>
                  <a:pt x="16956" y="9673"/>
                  <a:pt x="17057" y="9514"/>
                  <a:pt x="16931" y="9417"/>
                </a:cubicBezTo>
                <a:cubicBezTo>
                  <a:pt x="15443" y="8322"/>
                  <a:pt x="13883" y="7298"/>
                  <a:pt x="12276" y="6357"/>
                </a:cubicBezTo>
                <a:cubicBezTo>
                  <a:pt x="12609" y="5012"/>
                  <a:pt x="12312" y="3643"/>
                  <a:pt x="11669" y="2440"/>
                </a:cubicBezTo>
                <a:cubicBezTo>
                  <a:pt x="11514" y="2178"/>
                  <a:pt x="11312" y="1881"/>
                  <a:pt x="11014" y="1881"/>
                </a:cubicBezTo>
                <a:cubicBezTo>
                  <a:pt x="10788" y="1881"/>
                  <a:pt x="10585" y="2035"/>
                  <a:pt x="10490" y="2226"/>
                </a:cubicBezTo>
                <a:cubicBezTo>
                  <a:pt x="10383" y="2440"/>
                  <a:pt x="10371" y="2666"/>
                  <a:pt x="10383" y="2881"/>
                </a:cubicBezTo>
                <a:cubicBezTo>
                  <a:pt x="10419" y="4048"/>
                  <a:pt x="10907" y="5191"/>
                  <a:pt x="11728" y="6012"/>
                </a:cubicBezTo>
                <a:cubicBezTo>
                  <a:pt x="10919" y="5548"/>
                  <a:pt x="10109" y="5119"/>
                  <a:pt x="9276" y="4714"/>
                </a:cubicBezTo>
                <a:cubicBezTo>
                  <a:pt x="9883" y="3274"/>
                  <a:pt x="9335" y="1690"/>
                  <a:pt x="8323" y="488"/>
                </a:cubicBezTo>
                <a:cubicBezTo>
                  <a:pt x="8112" y="248"/>
                  <a:pt x="7816" y="0"/>
                  <a:pt x="752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8" name="Google Shape;478;p32"/>
          <p:cNvSpPr/>
          <p:nvPr/>
        </p:nvSpPr>
        <p:spPr>
          <a:xfrm>
            <a:off x="3666154" y="5575933"/>
            <a:ext cx="331100" cy="350673"/>
          </a:xfrm>
          <a:custGeom>
            <a:avLst/>
            <a:gdLst/>
            <a:ahLst/>
            <a:cxnLst/>
            <a:rect l="l" t="t" r="r" b="b"/>
            <a:pathLst>
              <a:path w="3871" h="4100" extrusionOk="0">
                <a:moveTo>
                  <a:pt x="675" y="0"/>
                </a:moveTo>
                <a:cubicBezTo>
                  <a:pt x="467" y="0"/>
                  <a:pt x="240" y="87"/>
                  <a:pt x="155" y="278"/>
                </a:cubicBezTo>
                <a:cubicBezTo>
                  <a:pt x="1" y="552"/>
                  <a:pt x="191" y="885"/>
                  <a:pt x="370" y="1135"/>
                </a:cubicBezTo>
                <a:cubicBezTo>
                  <a:pt x="1298" y="2362"/>
                  <a:pt x="2501" y="3374"/>
                  <a:pt x="3870" y="4100"/>
                </a:cubicBezTo>
                <a:cubicBezTo>
                  <a:pt x="3751" y="2612"/>
                  <a:pt x="2727" y="1207"/>
                  <a:pt x="1370" y="290"/>
                </a:cubicBezTo>
                <a:cubicBezTo>
                  <a:pt x="1179" y="159"/>
                  <a:pt x="965" y="40"/>
                  <a:pt x="751" y="4"/>
                </a:cubicBezTo>
                <a:cubicBezTo>
                  <a:pt x="726" y="2"/>
                  <a:pt x="701" y="0"/>
                  <a:pt x="675"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9" name="Google Shape;479;p32"/>
          <p:cNvGrpSpPr/>
          <p:nvPr/>
        </p:nvGrpSpPr>
        <p:grpSpPr>
          <a:xfrm>
            <a:off x="9151319" y="3557510"/>
            <a:ext cx="2129524" cy="2176653"/>
            <a:chOff x="7168139" y="2668132"/>
            <a:chExt cx="1597143" cy="1632490"/>
          </a:xfrm>
        </p:grpSpPr>
        <p:sp>
          <p:nvSpPr>
            <p:cNvPr id="480" name="Google Shape;480;p32"/>
            <p:cNvSpPr/>
            <p:nvPr/>
          </p:nvSpPr>
          <p:spPr>
            <a:xfrm>
              <a:off x="8039616" y="2668132"/>
              <a:ext cx="725665" cy="1632490"/>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1" name="Google Shape;481;p32"/>
            <p:cNvSpPr/>
            <p:nvPr/>
          </p:nvSpPr>
          <p:spPr>
            <a:xfrm>
              <a:off x="7430127" y="3041278"/>
              <a:ext cx="114636" cy="342868"/>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2" name="Google Shape;482;p32"/>
            <p:cNvSpPr/>
            <p:nvPr/>
          </p:nvSpPr>
          <p:spPr>
            <a:xfrm>
              <a:off x="7168139" y="2977772"/>
              <a:ext cx="554577" cy="1143108"/>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483" name="Google Shape;483;p32"/>
          <p:cNvGrpSpPr/>
          <p:nvPr/>
        </p:nvGrpSpPr>
        <p:grpSpPr>
          <a:xfrm>
            <a:off x="8954764" y="4891933"/>
            <a:ext cx="2670265" cy="1636360"/>
            <a:chOff x="7020722" y="3595000"/>
            <a:chExt cx="2002699" cy="1227270"/>
          </a:xfrm>
        </p:grpSpPr>
        <p:sp>
          <p:nvSpPr>
            <p:cNvPr id="484" name="Google Shape;484;p32"/>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5" name="Google Shape;485;p32"/>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6" name="Google Shape;486;p32"/>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487" name="Google Shape;487;p32"/>
          <p:cNvGrpSpPr/>
          <p:nvPr/>
        </p:nvGrpSpPr>
        <p:grpSpPr>
          <a:xfrm>
            <a:off x="4034839" y="3889024"/>
            <a:ext cx="2118319" cy="1686309"/>
            <a:chOff x="4168741" y="2916768"/>
            <a:chExt cx="1588739" cy="1264732"/>
          </a:xfrm>
        </p:grpSpPr>
        <p:sp>
          <p:nvSpPr>
            <p:cNvPr id="488" name="Google Shape;488;p32"/>
            <p:cNvSpPr/>
            <p:nvPr/>
          </p:nvSpPr>
          <p:spPr>
            <a:xfrm>
              <a:off x="4168741" y="2916768"/>
              <a:ext cx="1588739" cy="1264732"/>
            </a:xfrm>
            <a:custGeom>
              <a:avLst/>
              <a:gdLst/>
              <a:ahLst/>
              <a:cxnLst/>
              <a:rect l="l" t="t" r="r" b="b"/>
              <a:pathLst>
                <a:path w="24766" h="19716" extrusionOk="0">
                  <a:moveTo>
                    <a:pt x="21191" y="0"/>
                  </a:moveTo>
                  <a:cubicBezTo>
                    <a:pt x="19979" y="0"/>
                    <a:pt x="18767" y="104"/>
                    <a:pt x="17574" y="308"/>
                  </a:cubicBezTo>
                  <a:cubicBezTo>
                    <a:pt x="17419" y="320"/>
                    <a:pt x="17288" y="356"/>
                    <a:pt x="17145" y="380"/>
                  </a:cubicBezTo>
                  <a:cubicBezTo>
                    <a:pt x="16074" y="594"/>
                    <a:pt x="15014" y="868"/>
                    <a:pt x="13990" y="1249"/>
                  </a:cubicBezTo>
                  <a:lnTo>
                    <a:pt x="13574" y="1392"/>
                  </a:lnTo>
                  <a:cubicBezTo>
                    <a:pt x="12466" y="1808"/>
                    <a:pt x="11395" y="2320"/>
                    <a:pt x="10371" y="2916"/>
                  </a:cubicBezTo>
                  <a:cubicBezTo>
                    <a:pt x="10252" y="2987"/>
                    <a:pt x="10121" y="3058"/>
                    <a:pt x="10002" y="3130"/>
                  </a:cubicBezTo>
                  <a:cubicBezTo>
                    <a:pt x="9359" y="3511"/>
                    <a:pt x="8752" y="3939"/>
                    <a:pt x="8168" y="4380"/>
                  </a:cubicBezTo>
                  <a:cubicBezTo>
                    <a:pt x="7894" y="4594"/>
                    <a:pt x="7632" y="4797"/>
                    <a:pt x="7382" y="5023"/>
                  </a:cubicBezTo>
                  <a:cubicBezTo>
                    <a:pt x="7275" y="5118"/>
                    <a:pt x="7156" y="5202"/>
                    <a:pt x="7049" y="5309"/>
                  </a:cubicBezTo>
                  <a:cubicBezTo>
                    <a:pt x="6085" y="6166"/>
                    <a:pt x="5192" y="7142"/>
                    <a:pt x="4406" y="8166"/>
                  </a:cubicBezTo>
                  <a:lnTo>
                    <a:pt x="4132" y="8523"/>
                  </a:lnTo>
                  <a:cubicBezTo>
                    <a:pt x="3394" y="9535"/>
                    <a:pt x="2739" y="10595"/>
                    <a:pt x="2179" y="11702"/>
                  </a:cubicBezTo>
                  <a:lnTo>
                    <a:pt x="1989" y="12107"/>
                  </a:lnTo>
                  <a:cubicBezTo>
                    <a:pt x="1453" y="13238"/>
                    <a:pt x="1013" y="14405"/>
                    <a:pt x="679" y="15608"/>
                  </a:cubicBezTo>
                  <a:lnTo>
                    <a:pt x="560" y="16036"/>
                  </a:lnTo>
                  <a:cubicBezTo>
                    <a:pt x="274" y="17155"/>
                    <a:pt x="84" y="18298"/>
                    <a:pt x="0" y="19465"/>
                  </a:cubicBezTo>
                  <a:lnTo>
                    <a:pt x="429" y="19477"/>
                  </a:lnTo>
                  <a:lnTo>
                    <a:pt x="3346" y="19715"/>
                  </a:lnTo>
                  <a:cubicBezTo>
                    <a:pt x="3429" y="18584"/>
                    <a:pt x="3644" y="17465"/>
                    <a:pt x="3941" y="16381"/>
                  </a:cubicBezTo>
                  <a:cubicBezTo>
                    <a:pt x="3965" y="16227"/>
                    <a:pt x="4013" y="16084"/>
                    <a:pt x="4061" y="15941"/>
                  </a:cubicBezTo>
                  <a:cubicBezTo>
                    <a:pt x="4358" y="14977"/>
                    <a:pt x="4727" y="14048"/>
                    <a:pt x="5192" y="13131"/>
                  </a:cubicBezTo>
                  <a:cubicBezTo>
                    <a:pt x="5263" y="13012"/>
                    <a:pt x="5323" y="12881"/>
                    <a:pt x="5394" y="12750"/>
                  </a:cubicBezTo>
                  <a:cubicBezTo>
                    <a:pt x="5846" y="11881"/>
                    <a:pt x="6382" y="11059"/>
                    <a:pt x="6954" y="10286"/>
                  </a:cubicBezTo>
                  <a:lnTo>
                    <a:pt x="7228" y="9952"/>
                  </a:lnTo>
                  <a:cubicBezTo>
                    <a:pt x="7823" y="9190"/>
                    <a:pt x="8490" y="8476"/>
                    <a:pt x="9204" y="7833"/>
                  </a:cubicBezTo>
                  <a:cubicBezTo>
                    <a:pt x="9311" y="7749"/>
                    <a:pt x="9430" y="7642"/>
                    <a:pt x="9537" y="7559"/>
                  </a:cubicBezTo>
                  <a:cubicBezTo>
                    <a:pt x="9752" y="7380"/>
                    <a:pt x="9966" y="7202"/>
                    <a:pt x="10192" y="7035"/>
                  </a:cubicBezTo>
                  <a:cubicBezTo>
                    <a:pt x="10680" y="6642"/>
                    <a:pt x="11180" y="6297"/>
                    <a:pt x="11716" y="5975"/>
                  </a:cubicBezTo>
                  <a:cubicBezTo>
                    <a:pt x="11847" y="5904"/>
                    <a:pt x="11966" y="5833"/>
                    <a:pt x="12097" y="5749"/>
                  </a:cubicBezTo>
                  <a:cubicBezTo>
                    <a:pt x="12871" y="5309"/>
                    <a:pt x="13669" y="4916"/>
                    <a:pt x="14502" y="4594"/>
                  </a:cubicBezTo>
                  <a:cubicBezTo>
                    <a:pt x="14657" y="4547"/>
                    <a:pt x="14788" y="4487"/>
                    <a:pt x="14919" y="4440"/>
                  </a:cubicBezTo>
                  <a:cubicBezTo>
                    <a:pt x="15693" y="4142"/>
                    <a:pt x="16503" y="3928"/>
                    <a:pt x="17324" y="3749"/>
                  </a:cubicBezTo>
                  <a:cubicBezTo>
                    <a:pt x="17467" y="3713"/>
                    <a:pt x="17598" y="3689"/>
                    <a:pt x="17753" y="3654"/>
                  </a:cubicBezTo>
                  <a:cubicBezTo>
                    <a:pt x="18876" y="3440"/>
                    <a:pt x="20012" y="3333"/>
                    <a:pt x="21146" y="3333"/>
                  </a:cubicBezTo>
                  <a:cubicBezTo>
                    <a:pt x="22163" y="3333"/>
                    <a:pt x="23179" y="3420"/>
                    <a:pt x="24182" y="3594"/>
                  </a:cubicBezTo>
                  <a:lnTo>
                    <a:pt x="24718" y="594"/>
                  </a:lnTo>
                  <a:lnTo>
                    <a:pt x="24765" y="308"/>
                  </a:lnTo>
                  <a:cubicBezTo>
                    <a:pt x="23583" y="101"/>
                    <a:pt x="22387" y="0"/>
                    <a:pt x="2119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9" name="Google Shape;489;p32"/>
            <p:cNvSpPr/>
            <p:nvPr/>
          </p:nvSpPr>
          <p:spPr>
            <a:xfrm>
              <a:off x="4808060" y="3104528"/>
              <a:ext cx="136768" cy="196355"/>
            </a:xfrm>
            <a:custGeom>
              <a:avLst/>
              <a:gdLst/>
              <a:ahLst/>
              <a:cxnLst/>
              <a:rect l="l" t="t" r="r" b="b"/>
              <a:pathLst>
                <a:path w="2132" h="3061" extrusionOk="0">
                  <a:moveTo>
                    <a:pt x="369" y="0"/>
                  </a:moveTo>
                  <a:cubicBezTo>
                    <a:pt x="250" y="72"/>
                    <a:pt x="119" y="143"/>
                    <a:pt x="0" y="227"/>
                  </a:cubicBezTo>
                  <a:lnTo>
                    <a:pt x="1762" y="3060"/>
                  </a:lnTo>
                  <a:cubicBezTo>
                    <a:pt x="1881" y="2989"/>
                    <a:pt x="2000" y="2917"/>
                    <a:pt x="2131" y="2846"/>
                  </a:cubicBezTo>
                  <a:lnTo>
                    <a:pt x="369"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0" name="Google Shape;490;p32"/>
            <p:cNvSpPr/>
            <p:nvPr/>
          </p:nvSpPr>
          <p:spPr>
            <a:xfrm>
              <a:off x="4620165" y="3239687"/>
              <a:ext cx="160439" cy="181088"/>
            </a:xfrm>
            <a:custGeom>
              <a:avLst/>
              <a:gdLst/>
              <a:ahLst/>
              <a:cxnLst/>
              <a:rect l="l" t="t" r="r" b="b"/>
              <a:pathLst>
                <a:path w="2501" h="2823" extrusionOk="0">
                  <a:moveTo>
                    <a:pt x="322" y="1"/>
                  </a:moveTo>
                  <a:cubicBezTo>
                    <a:pt x="226" y="96"/>
                    <a:pt x="107" y="179"/>
                    <a:pt x="0" y="287"/>
                  </a:cubicBezTo>
                  <a:lnTo>
                    <a:pt x="2167" y="2823"/>
                  </a:lnTo>
                  <a:lnTo>
                    <a:pt x="2500" y="2537"/>
                  </a:lnTo>
                  <a:lnTo>
                    <a:pt x="322"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1" name="Google Shape;491;p32"/>
            <p:cNvSpPr/>
            <p:nvPr/>
          </p:nvSpPr>
          <p:spPr>
            <a:xfrm>
              <a:off x="4433039" y="3440597"/>
              <a:ext cx="199378" cy="137532"/>
            </a:xfrm>
            <a:custGeom>
              <a:avLst/>
              <a:gdLst/>
              <a:ahLst/>
              <a:cxnLst/>
              <a:rect l="l" t="t" r="r" b="b"/>
              <a:pathLst>
                <a:path w="3108" h="2144" extrusionOk="0">
                  <a:moveTo>
                    <a:pt x="262" y="0"/>
                  </a:moveTo>
                  <a:lnTo>
                    <a:pt x="0" y="357"/>
                  </a:lnTo>
                  <a:lnTo>
                    <a:pt x="2846" y="2143"/>
                  </a:lnTo>
                  <a:lnTo>
                    <a:pt x="3108" y="1798"/>
                  </a:lnTo>
                  <a:lnTo>
                    <a:pt x="262"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2" name="Google Shape;492;p32"/>
            <p:cNvSpPr/>
            <p:nvPr/>
          </p:nvSpPr>
          <p:spPr>
            <a:xfrm>
              <a:off x="4295502" y="3667422"/>
              <a:ext cx="218559" cy="93206"/>
            </a:xfrm>
            <a:custGeom>
              <a:avLst/>
              <a:gdLst/>
              <a:ahLst/>
              <a:cxnLst/>
              <a:rect l="l" t="t" r="r" b="b"/>
              <a:pathLst>
                <a:path w="3407" h="1453" extrusionOk="0">
                  <a:moveTo>
                    <a:pt x="191" y="0"/>
                  </a:moveTo>
                  <a:lnTo>
                    <a:pt x="1" y="405"/>
                  </a:lnTo>
                  <a:lnTo>
                    <a:pt x="3204" y="1453"/>
                  </a:lnTo>
                  <a:cubicBezTo>
                    <a:pt x="3275" y="1334"/>
                    <a:pt x="3335" y="1191"/>
                    <a:pt x="3406" y="1060"/>
                  </a:cubicBezTo>
                  <a:lnTo>
                    <a:pt x="191"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3" name="Google Shape;493;p32"/>
            <p:cNvSpPr/>
            <p:nvPr/>
          </p:nvSpPr>
          <p:spPr>
            <a:xfrm>
              <a:off x="4204665" y="3917918"/>
              <a:ext cx="223819" cy="50484"/>
            </a:xfrm>
            <a:custGeom>
              <a:avLst/>
              <a:gdLst/>
              <a:ahLst/>
              <a:cxnLst/>
              <a:rect l="l" t="t" r="r" b="b"/>
              <a:pathLst>
                <a:path w="3489" h="787" extrusionOk="0">
                  <a:moveTo>
                    <a:pt x="119" y="1"/>
                  </a:moveTo>
                  <a:lnTo>
                    <a:pt x="0" y="429"/>
                  </a:lnTo>
                  <a:lnTo>
                    <a:pt x="3358" y="786"/>
                  </a:lnTo>
                  <a:lnTo>
                    <a:pt x="3489" y="358"/>
                  </a:lnTo>
                  <a:lnTo>
                    <a:pt x="119"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4" name="Google Shape;494;p32"/>
            <p:cNvSpPr/>
            <p:nvPr/>
          </p:nvSpPr>
          <p:spPr>
            <a:xfrm>
              <a:off x="5037140" y="2996824"/>
              <a:ext cx="88655" cy="214702"/>
            </a:xfrm>
            <a:custGeom>
              <a:avLst/>
              <a:gdLst/>
              <a:ahLst/>
              <a:cxnLst/>
              <a:rect l="l" t="t" r="r" b="b"/>
              <a:pathLst>
                <a:path w="1382" h="3347" extrusionOk="0">
                  <a:moveTo>
                    <a:pt x="418" y="1"/>
                  </a:moveTo>
                  <a:lnTo>
                    <a:pt x="1" y="144"/>
                  </a:lnTo>
                  <a:lnTo>
                    <a:pt x="965" y="3346"/>
                  </a:lnTo>
                  <a:cubicBezTo>
                    <a:pt x="1108" y="3287"/>
                    <a:pt x="1239" y="3239"/>
                    <a:pt x="1382" y="3192"/>
                  </a:cubicBezTo>
                  <a:lnTo>
                    <a:pt x="418"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5" name="Google Shape;495;p32"/>
            <p:cNvSpPr/>
            <p:nvPr/>
          </p:nvSpPr>
          <p:spPr>
            <a:xfrm>
              <a:off x="5266284" y="2936526"/>
              <a:ext cx="41313" cy="221501"/>
            </a:xfrm>
            <a:custGeom>
              <a:avLst/>
              <a:gdLst/>
              <a:ahLst/>
              <a:cxnLst/>
              <a:rect l="l" t="t" r="r" b="b"/>
              <a:pathLst>
                <a:path w="644" h="3453" extrusionOk="0">
                  <a:moveTo>
                    <a:pt x="429" y="0"/>
                  </a:moveTo>
                  <a:cubicBezTo>
                    <a:pt x="298" y="24"/>
                    <a:pt x="156" y="60"/>
                    <a:pt x="1" y="83"/>
                  </a:cubicBezTo>
                  <a:lnTo>
                    <a:pt x="215" y="3453"/>
                  </a:lnTo>
                  <a:cubicBezTo>
                    <a:pt x="358" y="3417"/>
                    <a:pt x="489" y="3393"/>
                    <a:pt x="644" y="3358"/>
                  </a:cubicBezTo>
                  <a:lnTo>
                    <a:pt x="429"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496" name="Google Shape;496;p32"/>
          <p:cNvGrpSpPr/>
          <p:nvPr/>
        </p:nvGrpSpPr>
        <p:grpSpPr>
          <a:xfrm>
            <a:off x="1547912" y="4256462"/>
            <a:ext cx="2933024" cy="2335140"/>
            <a:chOff x="3203284" y="3192346"/>
            <a:chExt cx="2199768" cy="1751355"/>
          </a:xfrm>
        </p:grpSpPr>
        <p:sp>
          <p:nvSpPr>
            <p:cNvPr id="497" name="Google Shape;497;p32"/>
            <p:cNvSpPr/>
            <p:nvPr/>
          </p:nvSpPr>
          <p:spPr>
            <a:xfrm>
              <a:off x="4215314" y="4878719"/>
              <a:ext cx="176541" cy="64981"/>
            </a:xfrm>
            <a:custGeom>
              <a:avLst/>
              <a:gdLst/>
              <a:ahLst/>
              <a:cxnLst/>
              <a:rect l="l" t="t" r="r" b="b"/>
              <a:pathLst>
                <a:path w="2752" h="1013" extrusionOk="0">
                  <a:moveTo>
                    <a:pt x="1" y="1"/>
                  </a:moveTo>
                  <a:lnTo>
                    <a:pt x="1" y="1013"/>
                  </a:lnTo>
                  <a:lnTo>
                    <a:pt x="2751" y="1013"/>
                  </a:lnTo>
                  <a:lnTo>
                    <a:pt x="2751"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8" name="Google Shape;498;p32"/>
            <p:cNvSpPr/>
            <p:nvPr/>
          </p:nvSpPr>
          <p:spPr>
            <a:xfrm>
              <a:off x="3268268" y="4878719"/>
              <a:ext cx="176477" cy="64981"/>
            </a:xfrm>
            <a:custGeom>
              <a:avLst/>
              <a:gdLst/>
              <a:ahLst/>
              <a:cxnLst/>
              <a:rect l="l" t="t" r="r" b="b"/>
              <a:pathLst>
                <a:path w="2751" h="1013" extrusionOk="0">
                  <a:moveTo>
                    <a:pt x="0" y="1"/>
                  </a:moveTo>
                  <a:lnTo>
                    <a:pt x="0" y="1013"/>
                  </a:lnTo>
                  <a:lnTo>
                    <a:pt x="2750" y="1013"/>
                  </a:lnTo>
                  <a:lnTo>
                    <a:pt x="2750"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9" name="Google Shape;499;p32"/>
            <p:cNvSpPr/>
            <p:nvPr/>
          </p:nvSpPr>
          <p:spPr>
            <a:xfrm>
              <a:off x="5161655" y="4878719"/>
              <a:ext cx="176477" cy="64981"/>
            </a:xfrm>
            <a:custGeom>
              <a:avLst/>
              <a:gdLst/>
              <a:ahLst/>
              <a:cxnLst/>
              <a:rect l="l" t="t" r="r" b="b"/>
              <a:pathLst>
                <a:path w="2751" h="1013" extrusionOk="0">
                  <a:moveTo>
                    <a:pt x="1" y="1"/>
                  </a:moveTo>
                  <a:lnTo>
                    <a:pt x="1" y="1013"/>
                  </a:lnTo>
                  <a:lnTo>
                    <a:pt x="2751" y="1013"/>
                  </a:lnTo>
                  <a:lnTo>
                    <a:pt x="2751"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0" name="Google Shape;500;p32"/>
            <p:cNvSpPr/>
            <p:nvPr/>
          </p:nvSpPr>
          <p:spPr>
            <a:xfrm>
              <a:off x="3229265" y="4040119"/>
              <a:ext cx="2134848" cy="866953"/>
            </a:xfrm>
            <a:custGeom>
              <a:avLst/>
              <a:gdLst/>
              <a:ahLst/>
              <a:cxnLst/>
              <a:rect l="l" t="t" r="r" b="b"/>
              <a:pathLst>
                <a:path w="33279" h="13515" extrusionOk="0">
                  <a:moveTo>
                    <a:pt x="1" y="1"/>
                  </a:moveTo>
                  <a:lnTo>
                    <a:pt x="1" y="13514"/>
                  </a:lnTo>
                  <a:lnTo>
                    <a:pt x="33279" y="13514"/>
                  </a:lnTo>
                  <a:lnTo>
                    <a:pt x="33279"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1" name="Google Shape;501;p32"/>
            <p:cNvSpPr/>
            <p:nvPr/>
          </p:nvSpPr>
          <p:spPr>
            <a:xfrm>
              <a:off x="3229265" y="4019528"/>
              <a:ext cx="2134848" cy="64981"/>
            </a:xfrm>
            <a:custGeom>
              <a:avLst/>
              <a:gdLst/>
              <a:ahLst/>
              <a:cxnLst/>
              <a:rect l="l" t="t" r="r" b="b"/>
              <a:pathLst>
                <a:path w="33279" h="1013" extrusionOk="0">
                  <a:moveTo>
                    <a:pt x="1" y="0"/>
                  </a:moveTo>
                  <a:lnTo>
                    <a:pt x="1" y="1012"/>
                  </a:lnTo>
                  <a:lnTo>
                    <a:pt x="33279" y="1012"/>
                  </a:lnTo>
                  <a:lnTo>
                    <a:pt x="3327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2" name="Google Shape;502;p32"/>
            <p:cNvSpPr/>
            <p:nvPr/>
          </p:nvSpPr>
          <p:spPr>
            <a:xfrm>
              <a:off x="4028959" y="4085215"/>
              <a:ext cx="19181" cy="821858"/>
            </a:xfrm>
            <a:custGeom>
              <a:avLst/>
              <a:gdLst/>
              <a:ahLst/>
              <a:cxnLst/>
              <a:rect l="l" t="t" r="r" b="b"/>
              <a:pathLst>
                <a:path w="299" h="12812" extrusionOk="0">
                  <a:moveTo>
                    <a:pt x="1" y="0"/>
                  </a:moveTo>
                  <a:lnTo>
                    <a:pt x="1" y="12811"/>
                  </a:lnTo>
                  <a:lnTo>
                    <a:pt x="298" y="12811"/>
                  </a:lnTo>
                  <a:lnTo>
                    <a:pt x="298"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3" name="Google Shape;503;p32"/>
            <p:cNvSpPr/>
            <p:nvPr/>
          </p:nvSpPr>
          <p:spPr>
            <a:xfrm>
              <a:off x="3307977" y="4110361"/>
              <a:ext cx="671394" cy="214702"/>
            </a:xfrm>
            <a:custGeom>
              <a:avLst/>
              <a:gdLst/>
              <a:ahLst/>
              <a:cxnLst/>
              <a:rect l="l" t="t" r="r" b="b"/>
              <a:pathLst>
                <a:path w="10466" h="3347" extrusionOk="0">
                  <a:moveTo>
                    <a:pt x="0" y="1"/>
                  </a:moveTo>
                  <a:lnTo>
                    <a:pt x="0" y="3347"/>
                  </a:lnTo>
                  <a:lnTo>
                    <a:pt x="10466" y="3347"/>
                  </a:lnTo>
                  <a:lnTo>
                    <a:pt x="10466"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4" name="Google Shape;504;p32"/>
            <p:cNvSpPr/>
            <p:nvPr/>
          </p:nvSpPr>
          <p:spPr>
            <a:xfrm>
              <a:off x="3550849" y="4138650"/>
              <a:ext cx="186420" cy="27583"/>
            </a:xfrm>
            <a:custGeom>
              <a:avLst/>
              <a:gdLst/>
              <a:ahLst/>
              <a:cxnLst/>
              <a:rect l="l" t="t" r="r" b="b"/>
              <a:pathLst>
                <a:path w="2906" h="430" extrusionOk="0">
                  <a:moveTo>
                    <a:pt x="0" y="0"/>
                  </a:moveTo>
                  <a:lnTo>
                    <a:pt x="0" y="429"/>
                  </a:lnTo>
                  <a:lnTo>
                    <a:pt x="2905" y="429"/>
                  </a:lnTo>
                  <a:lnTo>
                    <a:pt x="2905"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5" name="Google Shape;505;p32"/>
            <p:cNvSpPr/>
            <p:nvPr/>
          </p:nvSpPr>
          <p:spPr>
            <a:xfrm>
              <a:off x="3307977" y="4370094"/>
              <a:ext cx="671394" cy="215407"/>
            </a:xfrm>
            <a:custGeom>
              <a:avLst/>
              <a:gdLst/>
              <a:ahLst/>
              <a:cxnLst/>
              <a:rect l="l" t="t" r="r" b="b"/>
              <a:pathLst>
                <a:path w="10466" h="3358" extrusionOk="0">
                  <a:moveTo>
                    <a:pt x="0" y="0"/>
                  </a:moveTo>
                  <a:lnTo>
                    <a:pt x="0" y="3358"/>
                  </a:lnTo>
                  <a:lnTo>
                    <a:pt x="10466" y="3358"/>
                  </a:lnTo>
                  <a:lnTo>
                    <a:pt x="1046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6" name="Google Shape;506;p32"/>
            <p:cNvSpPr/>
            <p:nvPr/>
          </p:nvSpPr>
          <p:spPr>
            <a:xfrm>
              <a:off x="3550849" y="4399089"/>
              <a:ext cx="186420" cy="27583"/>
            </a:xfrm>
            <a:custGeom>
              <a:avLst/>
              <a:gdLst/>
              <a:ahLst/>
              <a:cxnLst/>
              <a:rect l="l" t="t" r="r" b="b"/>
              <a:pathLst>
                <a:path w="2906" h="430" extrusionOk="0">
                  <a:moveTo>
                    <a:pt x="0" y="1"/>
                  </a:moveTo>
                  <a:lnTo>
                    <a:pt x="0" y="429"/>
                  </a:lnTo>
                  <a:lnTo>
                    <a:pt x="2905" y="429"/>
                  </a:lnTo>
                  <a:lnTo>
                    <a:pt x="2905"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7" name="Google Shape;507;p32"/>
            <p:cNvSpPr/>
            <p:nvPr/>
          </p:nvSpPr>
          <p:spPr>
            <a:xfrm>
              <a:off x="3307977" y="4630533"/>
              <a:ext cx="671394" cy="215407"/>
            </a:xfrm>
            <a:custGeom>
              <a:avLst/>
              <a:gdLst/>
              <a:ahLst/>
              <a:cxnLst/>
              <a:rect l="l" t="t" r="r" b="b"/>
              <a:pathLst>
                <a:path w="10466" h="3358" extrusionOk="0">
                  <a:moveTo>
                    <a:pt x="0" y="0"/>
                  </a:moveTo>
                  <a:lnTo>
                    <a:pt x="0" y="3358"/>
                  </a:lnTo>
                  <a:lnTo>
                    <a:pt x="10466" y="3358"/>
                  </a:lnTo>
                  <a:lnTo>
                    <a:pt x="1046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8" name="Google Shape;508;p32"/>
            <p:cNvSpPr/>
            <p:nvPr/>
          </p:nvSpPr>
          <p:spPr>
            <a:xfrm>
              <a:off x="3550849" y="4658758"/>
              <a:ext cx="186420" cy="27583"/>
            </a:xfrm>
            <a:custGeom>
              <a:avLst/>
              <a:gdLst/>
              <a:ahLst/>
              <a:cxnLst/>
              <a:rect l="l" t="t" r="r" b="b"/>
              <a:pathLst>
                <a:path w="2906" h="430" extrusionOk="0">
                  <a:moveTo>
                    <a:pt x="0" y="1"/>
                  </a:moveTo>
                  <a:lnTo>
                    <a:pt x="0" y="429"/>
                  </a:lnTo>
                  <a:lnTo>
                    <a:pt x="2905" y="429"/>
                  </a:lnTo>
                  <a:lnTo>
                    <a:pt x="2905"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9" name="Google Shape;509;p32"/>
            <p:cNvSpPr/>
            <p:nvPr/>
          </p:nvSpPr>
          <p:spPr>
            <a:xfrm>
              <a:off x="4095418" y="4110361"/>
              <a:ext cx="578248" cy="735579"/>
            </a:xfrm>
            <a:custGeom>
              <a:avLst/>
              <a:gdLst/>
              <a:ahLst/>
              <a:cxnLst/>
              <a:rect l="l" t="t" r="r" b="b"/>
              <a:pathLst>
                <a:path w="9014" h="11467" extrusionOk="0">
                  <a:moveTo>
                    <a:pt x="0" y="1"/>
                  </a:moveTo>
                  <a:lnTo>
                    <a:pt x="0" y="11467"/>
                  </a:lnTo>
                  <a:lnTo>
                    <a:pt x="9014" y="11467"/>
                  </a:lnTo>
                  <a:lnTo>
                    <a:pt x="901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0" name="Google Shape;510;p32"/>
            <p:cNvSpPr/>
            <p:nvPr/>
          </p:nvSpPr>
          <p:spPr>
            <a:xfrm>
              <a:off x="4604127" y="4258541"/>
              <a:ext cx="27520" cy="428569"/>
            </a:xfrm>
            <a:custGeom>
              <a:avLst/>
              <a:gdLst/>
              <a:ahLst/>
              <a:cxnLst/>
              <a:rect l="l" t="t" r="r" b="b"/>
              <a:pathLst>
                <a:path w="429" h="6681" extrusionOk="0">
                  <a:moveTo>
                    <a:pt x="0" y="1"/>
                  </a:moveTo>
                  <a:lnTo>
                    <a:pt x="0" y="6680"/>
                  </a:lnTo>
                  <a:lnTo>
                    <a:pt x="429" y="6680"/>
                  </a:lnTo>
                  <a:lnTo>
                    <a:pt x="429"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1" name="Google Shape;511;p32"/>
            <p:cNvSpPr/>
            <p:nvPr/>
          </p:nvSpPr>
          <p:spPr>
            <a:xfrm>
              <a:off x="4708756" y="4110361"/>
              <a:ext cx="577478" cy="735579"/>
            </a:xfrm>
            <a:custGeom>
              <a:avLst/>
              <a:gdLst/>
              <a:ahLst/>
              <a:cxnLst/>
              <a:rect l="l" t="t" r="r" b="b"/>
              <a:pathLst>
                <a:path w="9002" h="11467" extrusionOk="0">
                  <a:moveTo>
                    <a:pt x="0" y="1"/>
                  </a:moveTo>
                  <a:lnTo>
                    <a:pt x="0" y="11467"/>
                  </a:lnTo>
                  <a:lnTo>
                    <a:pt x="9001" y="11467"/>
                  </a:lnTo>
                  <a:lnTo>
                    <a:pt x="9001"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2" name="Google Shape;512;p32"/>
            <p:cNvSpPr/>
            <p:nvPr/>
          </p:nvSpPr>
          <p:spPr>
            <a:xfrm>
              <a:off x="4750774" y="4258541"/>
              <a:ext cx="27520" cy="428569"/>
            </a:xfrm>
            <a:custGeom>
              <a:avLst/>
              <a:gdLst/>
              <a:ahLst/>
              <a:cxnLst/>
              <a:rect l="l" t="t" r="r" b="b"/>
              <a:pathLst>
                <a:path w="429" h="6681" extrusionOk="0">
                  <a:moveTo>
                    <a:pt x="0" y="1"/>
                  </a:moveTo>
                  <a:lnTo>
                    <a:pt x="0" y="6680"/>
                  </a:lnTo>
                  <a:lnTo>
                    <a:pt x="429" y="6680"/>
                  </a:lnTo>
                  <a:lnTo>
                    <a:pt x="429"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3" name="Google Shape;513;p32"/>
            <p:cNvSpPr/>
            <p:nvPr/>
          </p:nvSpPr>
          <p:spPr>
            <a:xfrm>
              <a:off x="3203284" y="3940819"/>
              <a:ext cx="2199768" cy="101674"/>
            </a:xfrm>
            <a:custGeom>
              <a:avLst/>
              <a:gdLst/>
              <a:ahLst/>
              <a:cxnLst/>
              <a:rect l="l" t="t" r="r" b="b"/>
              <a:pathLst>
                <a:path w="34291" h="1585" extrusionOk="0">
                  <a:moveTo>
                    <a:pt x="1" y="1"/>
                  </a:moveTo>
                  <a:lnTo>
                    <a:pt x="1" y="1584"/>
                  </a:lnTo>
                  <a:lnTo>
                    <a:pt x="34291" y="1584"/>
                  </a:lnTo>
                  <a:lnTo>
                    <a:pt x="34291"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4" name="Google Shape;514;p32"/>
            <p:cNvSpPr/>
            <p:nvPr/>
          </p:nvSpPr>
          <p:spPr>
            <a:xfrm>
              <a:off x="3203284" y="3968338"/>
              <a:ext cx="2199768" cy="74155"/>
            </a:xfrm>
            <a:custGeom>
              <a:avLst/>
              <a:gdLst/>
              <a:ahLst/>
              <a:cxnLst/>
              <a:rect l="l" t="t" r="r" b="b"/>
              <a:pathLst>
                <a:path w="34291" h="1156" extrusionOk="0">
                  <a:moveTo>
                    <a:pt x="1" y="0"/>
                  </a:moveTo>
                  <a:lnTo>
                    <a:pt x="1" y="1155"/>
                  </a:lnTo>
                  <a:lnTo>
                    <a:pt x="34291" y="1155"/>
                  </a:lnTo>
                  <a:lnTo>
                    <a:pt x="34291"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5" name="Google Shape;515;p32"/>
            <p:cNvSpPr/>
            <p:nvPr/>
          </p:nvSpPr>
          <p:spPr>
            <a:xfrm>
              <a:off x="3643225" y="3896557"/>
              <a:ext cx="488887" cy="44326"/>
            </a:xfrm>
            <a:custGeom>
              <a:avLst/>
              <a:gdLst/>
              <a:ahLst/>
              <a:cxnLst/>
              <a:rect l="l" t="t" r="r" b="b"/>
              <a:pathLst>
                <a:path w="7621" h="691" extrusionOk="0">
                  <a:moveTo>
                    <a:pt x="1" y="0"/>
                  </a:moveTo>
                  <a:lnTo>
                    <a:pt x="1" y="691"/>
                  </a:lnTo>
                  <a:lnTo>
                    <a:pt x="7621" y="691"/>
                  </a:lnTo>
                  <a:lnTo>
                    <a:pt x="7621"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6" name="Google Shape;516;p32"/>
            <p:cNvSpPr/>
            <p:nvPr/>
          </p:nvSpPr>
          <p:spPr>
            <a:xfrm>
              <a:off x="3761645" y="3784235"/>
              <a:ext cx="251340" cy="112386"/>
            </a:xfrm>
            <a:custGeom>
              <a:avLst/>
              <a:gdLst/>
              <a:ahLst/>
              <a:cxnLst/>
              <a:rect l="l" t="t" r="r" b="b"/>
              <a:pathLst>
                <a:path w="3918" h="1752" extrusionOk="0">
                  <a:moveTo>
                    <a:pt x="0" y="1"/>
                  </a:moveTo>
                  <a:lnTo>
                    <a:pt x="0" y="1751"/>
                  </a:lnTo>
                  <a:lnTo>
                    <a:pt x="3918" y="1751"/>
                  </a:lnTo>
                  <a:lnTo>
                    <a:pt x="3918"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7" name="Google Shape;517;p32"/>
            <p:cNvSpPr/>
            <p:nvPr/>
          </p:nvSpPr>
          <p:spPr>
            <a:xfrm>
              <a:off x="3391179" y="3192346"/>
              <a:ext cx="993748" cy="635509"/>
            </a:xfrm>
            <a:custGeom>
              <a:avLst/>
              <a:gdLst/>
              <a:ahLst/>
              <a:cxnLst/>
              <a:rect l="l" t="t" r="r" b="b"/>
              <a:pathLst>
                <a:path w="15491" h="9907" extrusionOk="0">
                  <a:moveTo>
                    <a:pt x="596" y="1"/>
                  </a:moveTo>
                  <a:cubicBezTo>
                    <a:pt x="275" y="1"/>
                    <a:pt x="1" y="251"/>
                    <a:pt x="1" y="584"/>
                  </a:cubicBezTo>
                  <a:lnTo>
                    <a:pt x="1" y="9311"/>
                  </a:lnTo>
                  <a:cubicBezTo>
                    <a:pt x="1" y="9645"/>
                    <a:pt x="275" y="9907"/>
                    <a:pt x="596" y="9907"/>
                  </a:cubicBezTo>
                  <a:lnTo>
                    <a:pt x="14896" y="9907"/>
                  </a:lnTo>
                  <a:cubicBezTo>
                    <a:pt x="15229" y="9907"/>
                    <a:pt x="15491" y="9645"/>
                    <a:pt x="15491" y="9311"/>
                  </a:cubicBezTo>
                  <a:lnTo>
                    <a:pt x="15491" y="584"/>
                  </a:lnTo>
                  <a:cubicBezTo>
                    <a:pt x="15491" y="263"/>
                    <a:pt x="15229" y="1"/>
                    <a:pt x="1489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8" name="Google Shape;518;p32"/>
            <p:cNvSpPr/>
            <p:nvPr/>
          </p:nvSpPr>
          <p:spPr>
            <a:xfrm>
              <a:off x="3867814" y="3773586"/>
              <a:ext cx="39773" cy="40541"/>
            </a:xfrm>
            <a:custGeom>
              <a:avLst/>
              <a:gdLst/>
              <a:ahLst/>
              <a:cxnLst/>
              <a:rect l="l" t="t" r="r" b="b"/>
              <a:pathLst>
                <a:path w="620" h="632" extrusionOk="0">
                  <a:moveTo>
                    <a:pt x="310" y="0"/>
                  </a:moveTo>
                  <a:cubicBezTo>
                    <a:pt x="143" y="0"/>
                    <a:pt x="0" y="143"/>
                    <a:pt x="0" y="310"/>
                  </a:cubicBezTo>
                  <a:cubicBezTo>
                    <a:pt x="0" y="488"/>
                    <a:pt x="143" y="631"/>
                    <a:pt x="310" y="631"/>
                  </a:cubicBezTo>
                  <a:cubicBezTo>
                    <a:pt x="477" y="631"/>
                    <a:pt x="620" y="488"/>
                    <a:pt x="620" y="310"/>
                  </a:cubicBezTo>
                  <a:cubicBezTo>
                    <a:pt x="620" y="143"/>
                    <a:pt x="477" y="0"/>
                    <a:pt x="31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9" name="Google Shape;519;p32"/>
            <p:cNvSpPr/>
            <p:nvPr/>
          </p:nvSpPr>
          <p:spPr>
            <a:xfrm>
              <a:off x="3433967" y="3234362"/>
              <a:ext cx="907466" cy="519402"/>
            </a:xfrm>
            <a:custGeom>
              <a:avLst/>
              <a:gdLst/>
              <a:ahLst/>
              <a:cxnLst/>
              <a:rect l="l" t="t" r="r" b="b"/>
              <a:pathLst>
                <a:path w="14146" h="8097" extrusionOk="0">
                  <a:moveTo>
                    <a:pt x="144" y="1"/>
                  </a:moveTo>
                  <a:cubicBezTo>
                    <a:pt x="60" y="1"/>
                    <a:pt x="1" y="60"/>
                    <a:pt x="1" y="131"/>
                  </a:cubicBezTo>
                  <a:lnTo>
                    <a:pt x="1" y="7978"/>
                  </a:lnTo>
                  <a:cubicBezTo>
                    <a:pt x="1" y="8037"/>
                    <a:pt x="60" y="8097"/>
                    <a:pt x="144" y="8097"/>
                  </a:cubicBezTo>
                  <a:lnTo>
                    <a:pt x="14014" y="8097"/>
                  </a:lnTo>
                  <a:cubicBezTo>
                    <a:pt x="14086" y="8097"/>
                    <a:pt x="14145" y="8049"/>
                    <a:pt x="14145" y="7978"/>
                  </a:cubicBezTo>
                  <a:lnTo>
                    <a:pt x="14145" y="131"/>
                  </a:lnTo>
                  <a:cubicBezTo>
                    <a:pt x="14145" y="72"/>
                    <a:pt x="14086" y="12"/>
                    <a:pt x="1401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0" name="Google Shape;520;p32"/>
            <p:cNvSpPr/>
            <p:nvPr/>
          </p:nvSpPr>
          <p:spPr>
            <a:xfrm>
              <a:off x="3435507" y="3234362"/>
              <a:ext cx="905926" cy="64212"/>
            </a:xfrm>
            <a:custGeom>
              <a:avLst/>
              <a:gdLst/>
              <a:ahLst/>
              <a:cxnLst/>
              <a:rect l="l" t="t" r="r" b="b"/>
              <a:pathLst>
                <a:path w="14122" h="1001" extrusionOk="0">
                  <a:moveTo>
                    <a:pt x="131" y="1"/>
                  </a:moveTo>
                  <a:cubicBezTo>
                    <a:pt x="60" y="1"/>
                    <a:pt x="0" y="60"/>
                    <a:pt x="0" y="131"/>
                  </a:cubicBezTo>
                  <a:lnTo>
                    <a:pt x="0" y="1001"/>
                  </a:lnTo>
                  <a:lnTo>
                    <a:pt x="14121" y="1001"/>
                  </a:lnTo>
                  <a:lnTo>
                    <a:pt x="14121" y="131"/>
                  </a:lnTo>
                  <a:cubicBezTo>
                    <a:pt x="14121" y="72"/>
                    <a:pt x="14062" y="12"/>
                    <a:pt x="14002"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1" name="Google Shape;521;p32"/>
            <p:cNvSpPr/>
            <p:nvPr/>
          </p:nvSpPr>
          <p:spPr>
            <a:xfrm>
              <a:off x="4269585" y="3251939"/>
              <a:ext cx="29060" cy="29059"/>
            </a:xfrm>
            <a:custGeom>
              <a:avLst/>
              <a:gdLst/>
              <a:ahLst/>
              <a:cxnLst/>
              <a:rect l="l" t="t" r="r" b="b"/>
              <a:pathLst>
                <a:path w="453" h="453" extrusionOk="0">
                  <a:moveTo>
                    <a:pt x="226" y="0"/>
                  </a:moveTo>
                  <a:cubicBezTo>
                    <a:pt x="95" y="0"/>
                    <a:pt x="0" y="108"/>
                    <a:pt x="0" y="227"/>
                  </a:cubicBezTo>
                  <a:cubicBezTo>
                    <a:pt x="0" y="358"/>
                    <a:pt x="95" y="453"/>
                    <a:pt x="226" y="453"/>
                  </a:cubicBezTo>
                  <a:cubicBezTo>
                    <a:pt x="345" y="453"/>
                    <a:pt x="453" y="358"/>
                    <a:pt x="453" y="227"/>
                  </a:cubicBezTo>
                  <a:cubicBezTo>
                    <a:pt x="453" y="108"/>
                    <a:pt x="345" y="0"/>
                    <a:pt x="226"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2" name="Google Shape;522;p32"/>
            <p:cNvSpPr/>
            <p:nvPr/>
          </p:nvSpPr>
          <p:spPr>
            <a:xfrm>
              <a:off x="4213775" y="3251939"/>
              <a:ext cx="29124" cy="29059"/>
            </a:xfrm>
            <a:custGeom>
              <a:avLst/>
              <a:gdLst/>
              <a:ahLst/>
              <a:cxnLst/>
              <a:rect l="l" t="t" r="r" b="b"/>
              <a:pathLst>
                <a:path w="454" h="453" extrusionOk="0">
                  <a:moveTo>
                    <a:pt x="227" y="0"/>
                  </a:moveTo>
                  <a:cubicBezTo>
                    <a:pt x="108" y="0"/>
                    <a:pt x="1" y="108"/>
                    <a:pt x="1" y="227"/>
                  </a:cubicBezTo>
                  <a:cubicBezTo>
                    <a:pt x="1" y="358"/>
                    <a:pt x="108" y="453"/>
                    <a:pt x="227" y="453"/>
                  </a:cubicBezTo>
                  <a:cubicBezTo>
                    <a:pt x="358" y="453"/>
                    <a:pt x="453" y="358"/>
                    <a:pt x="453" y="227"/>
                  </a:cubicBezTo>
                  <a:cubicBezTo>
                    <a:pt x="453" y="108"/>
                    <a:pt x="358" y="0"/>
                    <a:pt x="227"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3" name="Google Shape;523;p32"/>
            <p:cNvSpPr/>
            <p:nvPr/>
          </p:nvSpPr>
          <p:spPr>
            <a:xfrm>
              <a:off x="4157259" y="3251939"/>
              <a:ext cx="28354" cy="29059"/>
            </a:xfrm>
            <a:custGeom>
              <a:avLst/>
              <a:gdLst/>
              <a:ahLst/>
              <a:cxnLst/>
              <a:rect l="l" t="t" r="r" b="b"/>
              <a:pathLst>
                <a:path w="442" h="453" extrusionOk="0">
                  <a:moveTo>
                    <a:pt x="215" y="0"/>
                  </a:moveTo>
                  <a:cubicBezTo>
                    <a:pt x="96" y="0"/>
                    <a:pt x="1" y="108"/>
                    <a:pt x="1" y="227"/>
                  </a:cubicBezTo>
                  <a:cubicBezTo>
                    <a:pt x="1" y="358"/>
                    <a:pt x="96" y="453"/>
                    <a:pt x="215" y="453"/>
                  </a:cubicBezTo>
                  <a:cubicBezTo>
                    <a:pt x="346" y="453"/>
                    <a:pt x="441" y="358"/>
                    <a:pt x="441" y="227"/>
                  </a:cubicBezTo>
                  <a:cubicBezTo>
                    <a:pt x="441" y="108"/>
                    <a:pt x="346" y="0"/>
                    <a:pt x="215"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4" name="Google Shape;524;p32"/>
            <p:cNvSpPr/>
            <p:nvPr/>
          </p:nvSpPr>
          <p:spPr>
            <a:xfrm>
              <a:off x="4007597" y="3316086"/>
              <a:ext cx="322354" cy="423951"/>
            </a:xfrm>
            <a:custGeom>
              <a:avLst/>
              <a:gdLst/>
              <a:ahLst/>
              <a:cxnLst/>
              <a:rect l="l" t="t" r="r" b="b"/>
              <a:pathLst>
                <a:path w="5025" h="6609" extrusionOk="0">
                  <a:moveTo>
                    <a:pt x="0" y="0"/>
                  </a:moveTo>
                  <a:lnTo>
                    <a:pt x="0" y="6608"/>
                  </a:lnTo>
                  <a:lnTo>
                    <a:pt x="5025" y="6608"/>
                  </a:lnTo>
                  <a:lnTo>
                    <a:pt x="5025"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5" name="Google Shape;525;p32"/>
            <p:cNvSpPr/>
            <p:nvPr/>
          </p:nvSpPr>
          <p:spPr>
            <a:xfrm>
              <a:off x="4074826" y="3342066"/>
              <a:ext cx="226129" cy="14561"/>
            </a:xfrm>
            <a:custGeom>
              <a:avLst/>
              <a:gdLst/>
              <a:ahLst/>
              <a:cxnLst/>
              <a:rect l="l" t="t" r="r" b="b"/>
              <a:pathLst>
                <a:path w="3525" h="227" extrusionOk="0">
                  <a:moveTo>
                    <a:pt x="0" y="0"/>
                  </a:moveTo>
                  <a:lnTo>
                    <a:pt x="0" y="227"/>
                  </a:lnTo>
                  <a:lnTo>
                    <a:pt x="3524" y="227"/>
                  </a:lnTo>
                  <a:lnTo>
                    <a:pt x="3524"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6" name="Google Shape;526;p32"/>
            <p:cNvSpPr/>
            <p:nvPr/>
          </p:nvSpPr>
          <p:spPr>
            <a:xfrm>
              <a:off x="4029728" y="3397810"/>
              <a:ext cx="270456" cy="13792"/>
            </a:xfrm>
            <a:custGeom>
              <a:avLst/>
              <a:gdLst/>
              <a:ahLst/>
              <a:cxnLst/>
              <a:rect l="l" t="t" r="r" b="b"/>
              <a:pathLst>
                <a:path w="4216" h="215" extrusionOk="0">
                  <a:moveTo>
                    <a:pt x="1" y="0"/>
                  </a:moveTo>
                  <a:lnTo>
                    <a:pt x="1" y="215"/>
                  </a:lnTo>
                  <a:lnTo>
                    <a:pt x="4215" y="215"/>
                  </a:lnTo>
                  <a:lnTo>
                    <a:pt x="4215"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7" name="Google Shape;527;p32"/>
            <p:cNvSpPr/>
            <p:nvPr/>
          </p:nvSpPr>
          <p:spPr>
            <a:xfrm>
              <a:off x="4029728" y="3453554"/>
              <a:ext cx="270456" cy="14561"/>
            </a:xfrm>
            <a:custGeom>
              <a:avLst/>
              <a:gdLst/>
              <a:ahLst/>
              <a:cxnLst/>
              <a:rect l="l" t="t" r="r" b="b"/>
              <a:pathLst>
                <a:path w="4216" h="227" extrusionOk="0">
                  <a:moveTo>
                    <a:pt x="1" y="1"/>
                  </a:moveTo>
                  <a:lnTo>
                    <a:pt x="1" y="227"/>
                  </a:lnTo>
                  <a:lnTo>
                    <a:pt x="4215" y="227"/>
                  </a:lnTo>
                  <a:lnTo>
                    <a:pt x="421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8" name="Google Shape;528;p32"/>
            <p:cNvSpPr/>
            <p:nvPr/>
          </p:nvSpPr>
          <p:spPr>
            <a:xfrm>
              <a:off x="4029728" y="3516162"/>
              <a:ext cx="270456" cy="13856"/>
            </a:xfrm>
            <a:custGeom>
              <a:avLst/>
              <a:gdLst/>
              <a:ahLst/>
              <a:cxnLst/>
              <a:rect l="l" t="t" r="r" b="b"/>
              <a:pathLst>
                <a:path w="4216" h="216" extrusionOk="0">
                  <a:moveTo>
                    <a:pt x="1" y="1"/>
                  </a:moveTo>
                  <a:lnTo>
                    <a:pt x="1" y="215"/>
                  </a:lnTo>
                  <a:lnTo>
                    <a:pt x="4215" y="215"/>
                  </a:lnTo>
                  <a:lnTo>
                    <a:pt x="421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9" name="Google Shape;529;p32"/>
            <p:cNvSpPr/>
            <p:nvPr/>
          </p:nvSpPr>
          <p:spPr>
            <a:xfrm>
              <a:off x="4029728" y="3574216"/>
              <a:ext cx="270456" cy="14561"/>
            </a:xfrm>
            <a:custGeom>
              <a:avLst/>
              <a:gdLst/>
              <a:ahLst/>
              <a:cxnLst/>
              <a:rect l="l" t="t" r="r" b="b"/>
              <a:pathLst>
                <a:path w="4216" h="227" extrusionOk="0">
                  <a:moveTo>
                    <a:pt x="1" y="1"/>
                  </a:moveTo>
                  <a:lnTo>
                    <a:pt x="1" y="227"/>
                  </a:lnTo>
                  <a:lnTo>
                    <a:pt x="4215" y="227"/>
                  </a:lnTo>
                  <a:lnTo>
                    <a:pt x="421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0" name="Google Shape;530;p32"/>
            <p:cNvSpPr/>
            <p:nvPr/>
          </p:nvSpPr>
          <p:spPr>
            <a:xfrm>
              <a:off x="4029728" y="3633039"/>
              <a:ext cx="270456" cy="14561"/>
            </a:xfrm>
            <a:custGeom>
              <a:avLst/>
              <a:gdLst/>
              <a:ahLst/>
              <a:cxnLst/>
              <a:rect l="l" t="t" r="r" b="b"/>
              <a:pathLst>
                <a:path w="4216" h="227" extrusionOk="0">
                  <a:moveTo>
                    <a:pt x="1" y="1"/>
                  </a:moveTo>
                  <a:lnTo>
                    <a:pt x="1" y="227"/>
                  </a:lnTo>
                  <a:lnTo>
                    <a:pt x="4215" y="227"/>
                  </a:lnTo>
                  <a:lnTo>
                    <a:pt x="421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1" name="Google Shape;531;p32"/>
            <p:cNvSpPr/>
            <p:nvPr/>
          </p:nvSpPr>
          <p:spPr>
            <a:xfrm>
              <a:off x="4029728" y="3688783"/>
              <a:ext cx="270456" cy="14561"/>
            </a:xfrm>
            <a:custGeom>
              <a:avLst/>
              <a:gdLst/>
              <a:ahLst/>
              <a:cxnLst/>
              <a:rect l="l" t="t" r="r" b="b"/>
              <a:pathLst>
                <a:path w="4216" h="227" extrusionOk="0">
                  <a:moveTo>
                    <a:pt x="1" y="1"/>
                  </a:moveTo>
                  <a:lnTo>
                    <a:pt x="1" y="227"/>
                  </a:lnTo>
                  <a:lnTo>
                    <a:pt x="4215" y="227"/>
                  </a:lnTo>
                  <a:lnTo>
                    <a:pt x="421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2" name="Google Shape;532;p32"/>
            <p:cNvSpPr/>
            <p:nvPr/>
          </p:nvSpPr>
          <p:spPr>
            <a:xfrm>
              <a:off x="3534811" y="3365737"/>
              <a:ext cx="324663" cy="324650"/>
            </a:xfrm>
            <a:custGeom>
              <a:avLst/>
              <a:gdLst/>
              <a:ahLst/>
              <a:cxnLst/>
              <a:rect l="l" t="t" r="r" b="b"/>
              <a:pathLst>
                <a:path w="5061" h="5061" extrusionOk="0">
                  <a:moveTo>
                    <a:pt x="2524" y="0"/>
                  </a:moveTo>
                  <a:cubicBezTo>
                    <a:pt x="1131" y="0"/>
                    <a:pt x="0" y="1131"/>
                    <a:pt x="0" y="2536"/>
                  </a:cubicBezTo>
                  <a:cubicBezTo>
                    <a:pt x="0" y="3929"/>
                    <a:pt x="1131" y="5061"/>
                    <a:pt x="2524" y="5061"/>
                  </a:cubicBezTo>
                  <a:cubicBezTo>
                    <a:pt x="3917" y="5061"/>
                    <a:pt x="5060" y="3929"/>
                    <a:pt x="5060" y="2536"/>
                  </a:cubicBezTo>
                  <a:cubicBezTo>
                    <a:pt x="5060" y="1131"/>
                    <a:pt x="3917" y="0"/>
                    <a:pt x="2524"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3" name="Google Shape;533;p32"/>
            <p:cNvSpPr/>
            <p:nvPr/>
          </p:nvSpPr>
          <p:spPr>
            <a:xfrm>
              <a:off x="3552388" y="3384083"/>
              <a:ext cx="288739" cy="287958"/>
            </a:xfrm>
            <a:custGeom>
              <a:avLst/>
              <a:gdLst/>
              <a:ahLst/>
              <a:cxnLst/>
              <a:rect l="l" t="t" r="r" b="b"/>
              <a:pathLst>
                <a:path w="4501" h="4489" extrusionOk="0">
                  <a:moveTo>
                    <a:pt x="2250" y="0"/>
                  </a:moveTo>
                  <a:cubicBezTo>
                    <a:pt x="1012" y="0"/>
                    <a:pt x="0" y="1012"/>
                    <a:pt x="0" y="2250"/>
                  </a:cubicBezTo>
                  <a:cubicBezTo>
                    <a:pt x="0" y="3489"/>
                    <a:pt x="1012" y="4489"/>
                    <a:pt x="2250" y="4489"/>
                  </a:cubicBezTo>
                  <a:cubicBezTo>
                    <a:pt x="3489" y="4489"/>
                    <a:pt x="4501" y="3489"/>
                    <a:pt x="4501" y="2250"/>
                  </a:cubicBezTo>
                  <a:cubicBezTo>
                    <a:pt x="4501" y="1012"/>
                    <a:pt x="3489" y="0"/>
                    <a:pt x="225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534" name="Google Shape;534;p32"/>
          <p:cNvGrpSpPr/>
          <p:nvPr/>
        </p:nvGrpSpPr>
        <p:grpSpPr>
          <a:xfrm>
            <a:off x="7819141" y="3468303"/>
            <a:ext cx="1968635" cy="3064283"/>
            <a:chOff x="7199444" y="2601227"/>
            <a:chExt cx="1476476" cy="2298212"/>
          </a:xfrm>
        </p:grpSpPr>
        <p:sp>
          <p:nvSpPr>
            <p:cNvPr id="535" name="Google Shape;535;p32"/>
            <p:cNvSpPr/>
            <p:nvPr/>
          </p:nvSpPr>
          <p:spPr>
            <a:xfrm>
              <a:off x="7199444" y="2601227"/>
              <a:ext cx="1476476" cy="2298212"/>
            </a:xfrm>
            <a:custGeom>
              <a:avLst/>
              <a:gdLst/>
              <a:ahLst/>
              <a:cxnLst/>
              <a:rect l="l" t="t" r="r" b="b"/>
              <a:pathLst>
                <a:path w="23016" h="35827" extrusionOk="0">
                  <a:moveTo>
                    <a:pt x="7954" y="0"/>
                  </a:moveTo>
                  <a:cubicBezTo>
                    <a:pt x="7323" y="0"/>
                    <a:pt x="6823" y="512"/>
                    <a:pt x="6823" y="1131"/>
                  </a:cubicBezTo>
                  <a:lnTo>
                    <a:pt x="6823" y="1477"/>
                  </a:lnTo>
                  <a:cubicBezTo>
                    <a:pt x="6823" y="2096"/>
                    <a:pt x="7323" y="2608"/>
                    <a:pt x="7954" y="2608"/>
                  </a:cubicBezTo>
                  <a:lnTo>
                    <a:pt x="8787" y="2608"/>
                  </a:lnTo>
                  <a:lnTo>
                    <a:pt x="8787" y="16228"/>
                  </a:lnTo>
                  <a:lnTo>
                    <a:pt x="1120" y="31064"/>
                  </a:lnTo>
                  <a:cubicBezTo>
                    <a:pt x="0" y="33231"/>
                    <a:pt x="1572" y="35826"/>
                    <a:pt x="4025" y="35826"/>
                  </a:cubicBezTo>
                  <a:lnTo>
                    <a:pt x="18991" y="35826"/>
                  </a:lnTo>
                  <a:cubicBezTo>
                    <a:pt x="21456" y="35826"/>
                    <a:pt x="23015" y="33231"/>
                    <a:pt x="21896" y="31064"/>
                  </a:cubicBezTo>
                  <a:lnTo>
                    <a:pt x="14228" y="16228"/>
                  </a:lnTo>
                  <a:lnTo>
                    <a:pt x="14228" y="2608"/>
                  </a:lnTo>
                  <a:lnTo>
                    <a:pt x="15062" y="2608"/>
                  </a:lnTo>
                  <a:cubicBezTo>
                    <a:pt x="15693" y="2608"/>
                    <a:pt x="16193" y="2096"/>
                    <a:pt x="16193" y="1477"/>
                  </a:cubicBezTo>
                  <a:lnTo>
                    <a:pt x="16193" y="1131"/>
                  </a:lnTo>
                  <a:cubicBezTo>
                    <a:pt x="16193" y="512"/>
                    <a:pt x="15693" y="0"/>
                    <a:pt x="15062"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6" name="Google Shape;536;p32"/>
            <p:cNvSpPr/>
            <p:nvPr/>
          </p:nvSpPr>
          <p:spPr>
            <a:xfrm>
              <a:off x="7336917" y="4337250"/>
              <a:ext cx="1201529" cy="466673"/>
            </a:xfrm>
            <a:custGeom>
              <a:avLst/>
              <a:gdLst/>
              <a:ahLst/>
              <a:cxnLst/>
              <a:rect l="l" t="t" r="r" b="b"/>
              <a:pathLst>
                <a:path w="18730" h="7275" extrusionOk="0">
                  <a:moveTo>
                    <a:pt x="2727" y="0"/>
                  </a:moveTo>
                  <a:lnTo>
                    <a:pt x="298" y="4679"/>
                  </a:lnTo>
                  <a:cubicBezTo>
                    <a:pt x="1" y="5251"/>
                    <a:pt x="36" y="5870"/>
                    <a:pt x="358" y="6429"/>
                  </a:cubicBezTo>
                  <a:cubicBezTo>
                    <a:pt x="691" y="6965"/>
                    <a:pt x="1239" y="7275"/>
                    <a:pt x="1882" y="7275"/>
                  </a:cubicBezTo>
                  <a:lnTo>
                    <a:pt x="16848" y="7275"/>
                  </a:lnTo>
                  <a:cubicBezTo>
                    <a:pt x="17491" y="7275"/>
                    <a:pt x="18039" y="6953"/>
                    <a:pt x="18372" y="6429"/>
                  </a:cubicBezTo>
                  <a:cubicBezTo>
                    <a:pt x="18693" y="5894"/>
                    <a:pt x="18729" y="5251"/>
                    <a:pt x="18431" y="4679"/>
                  </a:cubicBezTo>
                  <a:lnTo>
                    <a:pt x="16003"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7" name="Google Shape;537;p32"/>
            <p:cNvSpPr/>
            <p:nvPr/>
          </p:nvSpPr>
          <p:spPr>
            <a:xfrm>
              <a:off x="7630981" y="4463685"/>
              <a:ext cx="191039" cy="177945"/>
            </a:xfrm>
            <a:custGeom>
              <a:avLst/>
              <a:gdLst/>
              <a:ahLst/>
              <a:cxnLst/>
              <a:rect l="l" t="t" r="r" b="b"/>
              <a:pathLst>
                <a:path w="2978" h="2774" extrusionOk="0">
                  <a:moveTo>
                    <a:pt x="1495" y="0"/>
                  </a:moveTo>
                  <a:cubicBezTo>
                    <a:pt x="822" y="0"/>
                    <a:pt x="238" y="483"/>
                    <a:pt x="120" y="1160"/>
                  </a:cubicBezTo>
                  <a:cubicBezTo>
                    <a:pt x="1" y="1922"/>
                    <a:pt x="512" y="2637"/>
                    <a:pt x="1263" y="2756"/>
                  </a:cubicBezTo>
                  <a:cubicBezTo>
                    <a:pt x="1337" y="2767"/>
                    <a:pt x="1410" y="2773"/>
                    <a:pt x="1483" y="2773"/>
                  </a:cubicBezTo>
                  <a:cubicBezTo>
                    <a:pt x="2156" y="2773"/>
                    <a:pt x="2740" y="2290"/>
                    <a:pt x="2858" y="1613"/>
                  </a:cubicBezTo>
                  <a:cubicBezTo>
                    <a:pt x="2977" y="851"/>
                    <a:pt x="2465" y="148"/>
                    <a:pt x="1715" y="17"/>
                  </a:cubicBezTo>
                  <a:cubicBezTo>
                    <a:pt x="1641" y="6"/>
                    <a:pt x="1567" y="0"/>
                    <a:pt x="149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8" name="Google Shape;538;p32"/>
            <p:cNvSpPr/>
            <p:nvPr/>
          </p:nvSpPr>
          <p:spPr>
            <a:xfrm>
              <a:off x="8047250" y="4091309"/>
              <a:ext cx="178016" cy="178009"/>
            </a:xfrm>
            <a:custGeom>
              <a:avLst/>
              <a:gdLst/>
              <a:ahLst/>
              <a:cxnLst/>
              <a:rect l="l" t="t" r="r" b="b"/>
              <a:pathLst>
                <a:path w="2775" h="2775" extrusionOk="0">
                  <a:moveTo>
                    <a:pt x="1382" y="0"/>
                  </a:moveTo>
                  <a:cubicBezTo>
                    <a:pt x="620" y="0"/>
                    <a:pt x="0" y="619"/>
                    <a:pt x="0" y="1393"/>
                  </a:cubicBezTo>
                  <a:cubicBezTo>
                    <a:pt x="0" y="2155"/>
                    <a:pt x="620" y="2774"/>
                    <a:pt x="1382" y="2774"/>
                  </a:cubicBezTo>
                  <a:cubicBezTo>
                    <a:pt x="2155" y="2774"/>
                    <a:pt x="2775" y="2155"/>
                    <a:pt x="2775" y="1393"/>
                  </a:cubicBezTo>
                  <a:cubicBezTo>
                    <a:pt x="2775" y="619"/>
                    <a:pt x="2155" y="0"/>
                    <a:pt x="138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9" name="Google Shape;539;p32"/>
            <p:cNvSpPr/>
            <p:nvPr/>
          </p:nvSpPr>
          <p:spPr>
            <a:xfrm>
              <a:off x="8065597" y="4583898"/>
              <a:ext cx="141322" cy="141381"/>
            </a:xfrm>
            <a:custGeom>
              <a:avLst/>
              <a:gdLst/>
              <a:ahLst/>
              <a:cxnLst/>
              <a:rect l="l" t="t" r="r" b="b"/>
              <a:pathLst>
                <a:path w="2203" h="2204" extrusionOk="0">
                  <a:moveTo>
                    <a:pt x="1096" y="1"/>
                  </a:moveTo>
                  <a:cubicBezTo>
                    <a:pt x="488" y="1"/>
                    <a:pt x="0" y="501"/>
                    <a:pt x="0" y="1108"/>
                  </a:cubicBezTo>
                  <a:cubicBezTo>
                    <a:pt x="0" y="1715"/>
                    <a:pt x="488" y="2203"/>
                    <a:pt x="1096" y="2203"/>
                  </a:cubicBezTo>
                  <a:cubicBezTo>
                    <a:pt x="1715" y="2203"/>
                    <a:pt x="2203" y="1715"/>
                    <a:pt x="2203" y="1108"/>
                  </a:cubicBezTo>
                  <a:cubicBezTo>
                    <a:pt x="2203" y="501"/>
                    <a:pt x="1715" y="1"/>
                    <a:pt x="1096"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0" name="Google Shape;540;p32"/>
            <p:cNvSpPr/>
            <p:nvPr/>
          </p:nvSpPr>
          <p:spPr>
            <a:xfrm>
              <a:off x="7961674" y="4428853"/>
              <a:ext cx="68833" cy="68830"/>
            </a:xfrm>
            <a:custGeom>
              <a:avLst/>
              <a:gdLst/>
              <a:ahLst/>
              <a:cxnLst/>
              <a:rect l="l" t="t" r="r" b="b"/>
              <a:pathLst>
                <a:path w="1073" h="1073" extrusionOk="0">
                  <a:moveTo>
                    <a:pt x="537" y="1"/>
                  </a:moveTo>
                  <a:cubicBezTo>
                    <a:pt x="239" y="1"/>
                    <a:pt x="1" y="239"/>
                    <a:pt x="1" y="537"/>
                  </a:cubicBezTo>
                  <a:cubicBezTo>
                    <a:pt x="1" y="822"/>
                    <a:pt x="239" y="1072"/>
                    <a:pt x="537" y="1072"/>
                  </a:cubicBezTo>
                  <a:cubicBezTo>
                    <a:pt x="834" y="1072"/>
                    <a:pt x="1072" y="822"/>
                    <a:pt x="1072" y="537"/>
                  </a:cubicBezTo>
                  <a:cubicBezTo>
                    <a:pt x="1072" y="239"/>
                    <a:pt x="834" y="1"/>
                    <a:pt x="537"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1" name="Google Shape;541;p32"/>
            <p:cNvSpPr/>
            <p:nvPr/>
          </p:nvSpPr>
          <p:spPr>
            <a:xfrm>
              <a:off x="7781477" y="4056926"/>
              <a:ext cx="67999" cy="68830"/>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2" name="Google Shape;542;p32"/>
            <p:cNvSpPr/>
            <p:nvPr/>
          </p:nvSpPr>
          <p:spPr>
            <a:xfrm>
              <a:off x="7996059" y="4021773"/>
              <a:ext cx="68833" cy="68830"/>
            </a:xfrm>
            <a:custGeom>
              <a:avLst/>
              <a:gdLst/>
              <a:ahLst/>
              <a:cxnLst/>
              <a:rect l="l" t="t" r="r" b="b"/>
              <a:pathLst>
                <a:path w="1073" h="1073" extrusionOk="0">
                  <a:moveTo>
                    <a:pt x="536" y="1"/>
                  </a:moveTo>
                  <a:cubicBezTo>
                    <a:pt x="239" y="1"/>
                    <a:pt x="1" y="239"/>
                    <a:pt x="1" y="537"/>
                  </a:cubicBezTo>
                  <a:cubicBezTo>
                    <a:pt x="1" y="834"/>
                    <a:pt x="239" y="1072"/>
                    <a:pt x="536" y="1072"/>
                  </a:cubicBezTo>
                  <a:cubicBezTo>
                    <a:pt x="834" y="1072"/>
                    <a:pt x="1072" y="834"/>
                    <a:pt x="1072" y="537"/>
                  </a:cubicBezTo>
                  <a:cubicBezTo>
                    <a:pt x="1072" y="239"/>
                    <a:pt x="834" y="1"/>
                    <a:pt x="536"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3" name="Google Shape;543;p32"/>
            <p:cNvSpPr/>
            <p:nvPr/>
          </p:nvSpPr>
          <p:spPr>
            <a:xfrm>
              <a:off x="7857815" y="3472670"/>
              <a:ext cx="68063" cy="68766"/>
            </a:xfrm>
            <a:custGeom>
              <a:avLst/>
              <a:gdLst/>
              <a:ahLst/>
              <a:cxnLst/>
              <a:rect l="l" t="t" r="r" b="b"/>
              <a:pathLst>
                <a:path w="1061" h="1072" extrusionOk="0">
                  <a:moveTo>
                    <a:pt x="536" y="0"/>
                  </a:moveTo>
                  <a:cubicBezTo>
                    <a:pt x="239" y="0"/>
                    <a:pt x="1" y="238"/>
                    <a:pt x="1" y="536"/>
                  </a:cubicBezTo>
                  <a:cubicBezTo>
                    <a:pt x="1" y="834"/>
                    <a:pt x="239" y="1072"/>
                    <a:pt x="536" y="1072"/>
                  </a:cubicBezTo>
                  <a:cubicBezTo>
                    <a:pt x="822" y="1072"/>
                    <a:pt x="1060" y="834"/>
                    <a:pt x="1060" y="536"/>
                  </a:cubicBezTo>
                  <a:cubicBezTo>
                    <a:pt x="1060" y="238"/>
                    <a:pt x="822" y="0"/>
                    <a:pt x="53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4" name="Google Shape;544;p32"/>
            <p:cNvSpPr/>
            <p:nvPr/>
          </p:nvSpPr>
          <p:spPr>
            <a:xfrm>
              <a:off x="7926584" y="3686538"/>
              <a:ext cx="68769" cy="68766"/>
            </a:xfrm>
            <a:custGeom>
              <a:avLst/>
              <a:gdLst/>
              <a:ahLst/>
              <a:cxnLst/>
              <a:rect l="l" t="t" r="r" b="b"/>
              <a:pathLst>
                <a:path w="1072" h="1072" extrusionOk="0">
                  <a:moveTo>
                    <a:pt x="536" y="0"/>
                  </a:moveTo>
                  <a:cubicBezTo>
                    <a:pt x="238" y="0"/>
                    <a:pt x="0" y="238"/>
                    <a:pt x="0" y="536"/>
                  </a:cubicBezTo>
                  <a:cubicBezTo>
                    <a:pt x="0" y="833"/>
                    <a:pt x="238" y="1072"/>
                    <a:pt x="536" y="1072"/>
                  </a:cubicBezTo>
                  <a:cubicBezTo>
                    <a:pt x="822" y="1072"/>
                    <a:pt x="1072" y="833"/>
                    <a:pt x="1072" y="536"/>
                  </a:cubicBezTo>
                  <a:cubicBezTo>
                    <a:pt x="1072" y="238"/>
                    <a:pt x="822" y="0"/>
                    <a:pt x="53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545" name="Google Shape;545;p32"/>
          <p:cNvGrpSpPr/>
          <p:nvPr/>
        </p:nvGrpSpPr>
        <p:grpSpPr>
          <a:xfrm>
            <a:off x="2482524" y="3752262"/>
            <a:ext cx="1496064" cy="2932311"/>
            <a:chOff x="786993" y="2814196"/>
            <a:chExt cx="1122048" cy="2199233"/>
          </a:xfrm>
        </p:grpSpPr>
        <p:sp>
          <p:nvSpPr>
            <p:cNvPr id="546" name="Google Shape;546;p32"/>
            <p:cNvSpPr/>
            <p:nvPr/>
          </p:nvSpPr>
          <p:spPr>
            <a:xfrm>
              <a:off x="1530171" y="4045443"/>
              <a:ext cx="210091" cy="882798"/>
            </a:xfrm>
            <a:custGeom>
              <a:avLst/>
              <a:gdLst/>
              <a:ahLst/>
              <a:cxnLst/>
              <a:rect l="l" t="t" r="r" b="b"/>
              <a:pathLst>
                <a:path w="3275" h="13762" extrusionOk="0">
                  <a:moveTo>
                    <a:pt x="3275" y="1"/>
                  </a:moveTo>
                  <a:lnTo>
                    <a:pt x="3275" y="1"/>
                  </a:lnTo>
                  <a:cubicBezTo>
                    <a:pt x="2144" y="596"/>
                    <a:pt x="1072" y="953"/>
                    <a:pt x="0" y="1323"/>
                  </a:cubicBezTo>
                  <a:lnTo>
                    <a:pt x="0" y="3347"/>
                  </a:lnTo>
                  <a:cubicBezTo>
                    <a:pt x="12" y="5514"/>
                    <a:pt x="36" y="7621"/>
                    <a:pt x="60" y="9764"/>
                  </a:cubicBezTo>
                  <a:cubicBezTo>
                    <a:pt x="72" y="11074"/>
                    <a:pt x="72" y="12383"/>
                    <a:pt x="72" y="13729"/>
                  </a:cubicBezTo>
                  <a:cubicBezTo>
                    <a:pt x="163" y="13752"/>
                    <a:pt x="307" y="13761"/>
                    <a:pt x="482" y="13761"/>
                  </a:cubicBezTo>
                  <a:cubicBezTo>
                    <a:pt x="1132" y="13761"/>
                    <a:pt x="2208" y="13625"/>
                    <a:pt x="2536" y="13503"/>
                  </a:cubicBezTo>
                  <a:cubicBezTo>
                    <a:pt x="2655" y="12121"/>
                    <a:pt x="2763" y="10764"/>
                    <a:pt x="2858" y="9431"/>
                  </a:cubicBezTo>
                  <a:cubicBezTo>
                    <a:pt x="2989" y="7419"/>
                    <a:pt x="3096" y="5418"/>
                    <a:pt x="3167" y="3382"/>
                  </a:cubicBezTo>
                  <a:cubicBezTo>
                    <a:pt x="3215" y="2263"/>
                    <a:pt x="3239" y="1156"/>
                    <a:pt x="3275"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7" name="Google Shape;547;p32"/>
            <p:cNvSpPr/>
            <p:nvPr/>
          </p:nvSpPr>
          <p:spPr>
            <a:xfrm>
              <a:off x="1279665" y="4027931"/>
              <a:ext cx="229144" cy="907751"/>
            </a:xfrm>
            <a:custGeom>
              <a:avLst/>
              <a:gdLst/>
              <a:ahLst/>
              <a:cxnLst/>
              <a:rect l="l" t="t" r="r" b="b"/>
              <a:pathLst>
                <a:path w="3572" h="14151" extrusionOk="0">
                  <a:moveTo>
                    <a:pt x="405" y="0"/>
                  </a:moveTo>
                  <a:cubicBezTo>
                    <a:pt x="345" y="1203"/>
                    <a:pt x="286" y="2405"/>
                    <a:pt x="226" y="3596"/>
                  </a:cubicBezTo>
                  <a:cubicBezTo>
                    <a:pt x="131" y="5536"/>
                    <a:pt x="83" y="7465"/>
                    <a:pt x="36" y="9382"/>
                  </a:cubicBezTo>
                  <a:cubicBezTo>
                    <a:pt x="0" y="10870"/>
                    <a:pt x="0" y="12359"/>
                    <a:pt x="12" y="13847"/>
                  </a:cubicBezTo>
                  <a:cubicBezTo>
                    <a:pt x="768" y="14036"/>
                    <a:pt x="1617" y="14151"/>
                    <a:pt x="2370" y="14151"/>
                  </a:cubicBezTo>
                  <a:cubicBezTo>
                    <a:pt x="2471" y="14151"/>
                    <a:pt x="2570" y="14149"/>
                    <a:pt x="2667" y="14145"/>
                  </a:cubicBezTo>
                  <a:cubicBezTo>
                    <a:pt x="2762" y="12775"/>
                    <a:pt x="2858" y="11394"/>
                    <a:pt x="2965" y="10013"/>
                  </a:cubicBezTo>
                  <a:cubicBezTo>
                    <a:pt x="3108" y="7882"/>
                    <a:pt x="3274" y="5751"/>
                    <a:pt x="3429" y="3631"/>
                  </a:cubicBezTo>
                  <a:cubicBezTo>
                    <a:pt x="3477" y="2941"/>
                    <a:pt x="3524" y="2262"/>
                    <a:pt x="3572" y="1572"/>
                  </a:cubicBezTo>
                  <a:cubicBezTo>
                    <a:pt x="2536" y="1131"/>
                    <a:pt x="1488" y="679"/>
                    <a:pt x="40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8" name="Google Shape;548;p32"/>
            <p:cNvSpPr/>
            <p:nvPr/>
          </p:nvSpPr>
          <p:spPr>
            <a:xfrm>
              <a:off x="1184915" y="4899952"/>
              <a:ext cx="278090" cy="113477"/>
            </a:xfrm>
            <a:custGeom>
              <a:avLst/>
              <a:gdLst/>
              <a:ahLst/>
              <a:cxnLst/>
              <a:rect l="l" t="t" r="r" b="b"/>
              <a:pathLst>
                <a:path w="4335" h="1769" extrusionOk="0">
                  <a:moveTo>
                    <a:pt x="3500" y="1"/>
                  </a:moveTo>
                  <a:cubicBezTo>
                    <a:pt x="3094" y="1"/>
                    <a:pt x="2510" y="23"/>
                    <a:pt x="1941" y="122"/>
                  </a:cubicBezTo>
                  <a:cubicBezTo>
                    <a:pt x="918" y="313"/>
                    <a:pt x="1" y="991"/>
                    <a:pt x="48" y="1491"/>
                  </a:cubicBezTo>
                  <a:cubicBezTo>
                    <a:pt x="70" y="1677"/>
                    <a:pt x="1501" y="1768"/>
                    <a:pt x="2681" y="1768"/>
                  </a:cubicBezTo>
                  <a:cubicBezTo>
                    <a:pt x="3471" y="1768"/>
                    <a:pt x="4149" y="1727"/>
                    <a:pt x="4216" y="1646"/>
                  </a:cubicBezTo>
                  <a:cubicBezTo>
                    <a:pt x="4335" y="1491"/>
                    <a:pt x="4037" y="15"/>
                    <a:pt x="4037" y="15"/>
                  </a:cubicBezTo>
                  <a:cubicBezTo>
                    <a:pt x="4037" y="15"/>
                    <a:pt x="3825" y="1"/>
                    <a:pt x="350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9" name="Google Shape;549;p32"/>
            <p:cNvSpPr/>
            <p:nvPr/>
          </p:nvSpPr>
          <p:spPr>
            <a:xfrm>
              <a:off x="1521767" y="4899952"/>
              <a:ext cx="277320" cy="113477"/>
            </a:xfrm>
            <a:custGeom>
              <a:avLst/>
              <a:gdLst/>
              <a:ahLst/>
              <a:cxnLst/>
              <a:rect l="l" t="t" r="r" b="b"/>
              <a:pathLst>
                <a:path w="4323" h="1769" extrusionOk="0">
                  <a:moveTo>
                    <a:pt x="835" y="1"/>
                  </a:moveTo>
                  <a:cubicBezTo>
                    <a:pt x="510" y="1"/>
                    <a:pt x="298" y="15"/>
                    <a:pt x="298" y="15"/>
                  </a:cubicBezTo>
                  <a:cubicBezTo>
                    <a:pt x="298" y="15"/>
                    <a:pt x="0" y="1491"/>
                    <a:pt x="119" y="1646"/>
                  </a:cubicBezTo>
                  <a:cubicBezTo>
                    <a:pt x="182" y="1727"/>
                    <a:pt x="858" y="1768"/>
                    <a:pt x="1648" y="1768"/>
                  </a:cubicBezTo>
                  <a:cubicBezTo>
                    <a:pt x="2830" y="1768"/>
                    <a:pt x="4265" y="1677"/>
                    <a:pt x="4287" y="1491"/>
                  </a:cubicBezTo>
                  <a:cubicBezTo>
                    <a:pt x="4322" y="991"/>
                    <a:pt x="3418" y="313"/>
                    <a:pt x="2394" y="122"/>
                  </a:cubicBezTo>
                  <a:cubicBezTo>
                    <a:pt x="1825" y="23"/>
                    <a:pt x="1241" y="1"/>
                    <a:pt x="835"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0" name="Google Shape;550;p32"/>
            <p:cNvSpPr/>
            <p:nvPr/>
          </p:nvSpPr>
          <p:spPr>
            <a:xfrm>
              <a:off x="1281910" y="4258541"/>
              <a:ext cx="217789" cy="411763"/>
            </a:xfrm>
            <a:custGeom>
              <a:avLst/>
              <a:gdLst/>
              <a:ahLst/>
              <a:cxnLst/>
              <a:rect l="l" t="t" r="r" b="b"/>
              <a:pathLst>
                <a:path w="3395" h="6419" extrusionOk="0">
                  <a:moveTo>
                    <a:pt x="191" y="1"/>
                  </a:moveTo>
                  <a:cubicBezTo>
                    <a:pt x="96" y="1941"/>
                    <a:pt x="48" y="3870"/>
                    <a:pt x="1" y="5787"/>
                  </a:cubicBezTo>
                  <a:cubicBezTo>
                    <a:pt x="953" y="6132"/>
                    <a:pt x="1930" y="6323"/>
                    <a:pt x="2930" y="6418"/>
                  </a:cubicBezTo>
                  <a:cubicBezTo>
                    <a:pt x="3073" y="4287"/>
                    <a:pt x="3239" y="2156"/>
                    <a:pt x="3394" y="36"/>
                  </a:cubicBezTo>
                  <a:cubicBezTo>
                    <a:pt x="2334" y="13"/>
                    <a:pt x="1263" y="1"/>
                    <a:pt x="19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1" name="Google Shape;551;p32"/>
            <p:cNvSpPr/>
            <p:nvPr/>
          </p:nvSpPr>
          <p:spPr>
            <a:xfrm>
              <a:off x="1529401" y="4260851"/>
              <a:ext cx="203997" cy="410993"/>
            </a:xfrm>
            <a:custGeom>
              <a:avLst/>
              <a:gdLst/>
              <a:ahLst/>
              <a:cxnLst/>
              <a:rect l="l" t="t" r="r" b="b"/>
              <a:pathLst>
                <a:path w="3180" h="6407" extrusionOk="0">
                  <a:moveTo>
                    <a:pt x="0" y="0"/>
                  </a:moveTo>
                  <a:cubicBezTo>
                    <a:pt x="12" y="2156"/>
                    <a:pt x="36" y="4263"/>
                    <a:pt x="60" y="6406"/>
                  </a:cubicBezTo>
                  <a:cubicBezTo>
                    <a:pt x="1013" y="6406"/>
                    <a:pt x="1953" y="6287"/>
                    <a:pt x="2870" y="6073"/>
                  </a:cubicBezTo>
                  <a:cubicBezTo>
                    <a:pt x="3001" y="4061"/>
                    <a:pt x="3108" y="2060"/>
                    <a:pt x="3179" y="24"/>
                  </a:cubicBezTo>
                  <a:cubicBezTo>
                    <a:pt x="2120" y="12"/>
                    <a:pt x="1072" y="0"/>
                    <a:pt x="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2" name="Google Shape;552;p32"/>
            <p:cNvSpPr/>
            <p:nvPr/>
          </p:nvSpPr>
          <p:spPr>
            <a:xfrm>
              <a:off x="1478209" y="2979248"/>
              <a:ext cx="178016" cy="231059"/>
            </a:xfrm>
            <a:custGeom>
              <a:avLst/>
              <a:gdLst/>
              <a:ahLst/>
              <a:cxnLst/>
              <a:rect l="l" t="t" r="r" b="b"/>
              <a:pathLst>
                <a:path w="2775" h="3602" extrusionOk="0">
                  <a:moveTo>
                    <a:pt x="2644" y="1"/>
                  </a:moveTo>
                  <a:lnTo>
                    <a:pt x="2644" y="1"/>
                  </a:lnTo>
                  <a:cubicBezTo>
                    <a:pt x="1787" y="72"/>
                    <a:pt x="1060" y="525"/>
                    <a:pt x="632" y="1180"/>
                  </a:cubicBezTo>
                  <a:cubicBezTo>
                    <a:pt x="167" y="1834"/>
                    <a:pt x="1" y="2668"/>
                    <a:pt x="179" y="3442"/>
                  </a:cubicBezTo>
                  <a:cubicBezTo>
                    <a:pt x="190" y="3442"/>
                    <a:pt x="202" y="3441"/>
                    <a:pt x="213" y="3441"/>
                  </a:cubicBezTo>
                  <a:cubicBezTo>
                    <a:pt x="644" y="3441"/>
                    <a:pt x="1087" y="3601"/>
                    <a:pt x="1507" y="3601"/>
                  </a:cubicBezTo>
                  <a:cubicBezTo>
                    <a:pt x="1668" y="3601"/>
                    <a:pt x="1825" y="3578"/>
                    <a:pt x="1977" y="3513"/>
                  </a:cubicBezTo>
                  <a:cubicBezTo>
                    <a:pt x="2370" y="3346"/>
                    <a:pt x="2608" y="2954"/>
                    <a:pt x="2703" y="2537"/>
                  </a:cubicBezTo>
                  <a:cubicBezTo>
                    <a:pt x="2775" y="2120"/>
                    <a:pt x="2727" y="1680"/>
                    <a:pt x="2668" y="1263"/>
                  </a:cubicBezTo>
                  <a:cubicBezTo>
                    <a:pt x="2608" y="846"/>
                    <a:pt x="2549" y="418"/>
                    <a:pt x="2644"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3" name="Google Shape;553;p32"/>
            <p:cNvSpPr/>
            <p:nvPr/>
          </p:nvSpPr>
          <p:spPr>
            <a:xfrm>
              <a:off x="1596630" y="3283243"/>
              <a:ext cx="312410" cy="683620"/>
            </a:xfrm>
            <a:custGeom>
              <a:avLst/>
              <a:gdLst/>
              <a:ahLst/>
              <a:cxnLst/>
              <a:rect l="l" t="t" r="r" b="b"/>
              <a:pathLst>
                <a:path w="4870" h="10657" extrusionOk="0">
                  <a:moveTo>
                    <a:pt x="1191" y="1"/>
                  </a:moveTo>
                  <a:lnTo>
                    <a:pt x="0" y="2144"/>
                  </a:lnTo>
                  <a:lnTo>
                    <a:pt x="1405" y="10657"/>
                  </a:lnTo>
                  <a:cubicBezTo>
                    <a:pt x="1405" y="10657"/>
                    <a:pt x="4227" y="9776"/>
                    <a:pt x="4560" y="9180"/>
                  </a:cubicBezTo>
                  <a:cubicBezTo>
                    <a:pt x="4870" y="8585"/>
                    <a:pt x="3334" y="1846"/>
                    <a:pt x="2953" y="1108"/>
                  </a:cubicBezTo>
                  <a:cubicBezTo>
                    <a:pt x="2560" y="382"/>
                    <a:pt x="1191" y="1"/>
                    <a:pt x="119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4" name="Google Shape;554;p32"/>
            <p:cNvSpPr/>
            <p:nvPr/>
          </p:nvSpPr>
          <p:spPr>
            <a:xfrm>
              <a:off x="1220839" y="4124922"/>
              <a:ext cx="610323" cy="474563"/>
            </a:xfrm>
            <a:custGeom>
              <a:avLst/>
              <a:gdLst/>
              <a:ahLst/>
              <a:cxnLst/>
              <a:rect l="l" t="t" r="r" b="b"/>
              <a:pathLst>
                <a:path w="9514" h="7398" extrusionOk="0">
                  <a:moveTo>
                    <a:pt x="9073" y="0"/>
                  </a:moveTo>
                  <a:cubicBezTo>
                    <a:pt x="8120" y="1119"/>
                    <a:pt x="6846" y="1977"/>
                    <a:pt x="5465" y="2477"/>
                  </a:cubicBezTo>
                  <a:cubicBezTo>
                    <a:pt x="4290" y="2893"/>
                    <a:pt x="3053" y="3074"/>
                    <a:pt x="1805" y="3074"/>
                  </a:cubicBezTo>
                  <a:cubicBezTo>
                    <a:pt x="1232" y="3074"/>
                    <a:pt x="657" y="3036"/>
                    <a:pt x="84" y="2965"/>
                  </a:cubicBezTo>
                  <a:lnTo>
                    <a:pt x="84" y="2965"/>
                  </a:lnTo>
                  <a:cubicBezTo>
                    <a:pt x="0" y="5108"/>
                    <a:pt x="12" y="6656"/>
                    <a:pt x="238" y="6834"/>
                  </a:cubicBezTo>
                  <a:cubicBezTo>
                    <a:pt x="711" y="7229"/>
                    <a:pt x="2381" y="7397"/>
                    <a:pt x="4168" y="7397"/>
                  </a:cubicBezTo>
                  <a:cubicBezTo>
                    <a:pt x="6479" y="7397"/>
                    <a:pt x="8984" y="7116"/>
                    <a:pt x="9347" y="6680"/>
                  </a:cubicBezTo>
                  <a:cubicBezTo>
                    <a:pt x="9513" y="6489"/>
                    <a:pt x="9347" y="3548"/>
                    <a:pt x="9073" y="0"/>
                  </a:cubicBezTo>
                  <a:close/>
                </a:path>
              </a:pathLst>
            </a:custGeom>
            <a:solidFill>
              <a:srgbClr val="E4F3F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5" name="Google Shape;555;p32"/>
            <p:cNvSpPr/>
            <p:nvPr/>
          </p:nvSpPr>
          <p:spPr>
            <a:xfrm>
              <a:off x="1220839" y="3266436"/>
              <a:ext cx="610323" cy="1333049"/>
            </a:xfrm>
            <a:custGeom>
              <a:avLst/>
              <a:gdLst/>
              <a:ahLst/>
              <a:cxnLst/>
              <a:rect l="l" t="t" r="r" b="b"/>
              <a:pathLst>
                <a:path w="9514" h="20781" extrusionOk="0">
                  <a:moveTo>
                    <a:pt x="4370" y="1"/>
                  </a:moveTo>
                  <a:cubicBezTo>
                    <a:pt x="3036" y="1"/>
                    <a:pt x="2132" y="536"/>
                    <a:pt x="2132" y="536"/>
                  </a:cubicBezTo>
                  <a:cubicBezTo>
                    <a:pt x="2132" y="536"/>
                    <a:pt x="322" y="10621"/>
                    <a:pt x="84" y="16348"/>
                  </a:cubicBezTo>
                  <a:cubicBezTo>
                    <a:pt x="0" y="18491"/>
                    <a:pt x="12" y="20039"/>
                    <a:pt x="238" y="20217"/>
                  </a:cubicBezTo>
                  <a:cubicBezTo>
                    <a:pt x="711" y="20612"/>
                    <a:pt x="2381" y="20780"/>
                    <a:pt x="4168" y="20780"/>
                  </a:cubicBezTo>
                  <a:cubicBezTo>
                    <a:pt x="6479" y="20780"/>
                    <a:pt x="8984" y="20499"/>
                    <a:pt x="9347" y="20063"/>
                  </a:cubicBezTo>
                  <a:cubicBezTo>
                    <a:pt x="9513" y="19872"/>
                    <a:pt x="9347" y="16931"/>
                    <a:pt x="9073" y="13383"/>
                  </a:cubicBezTo>
                  <a:cubicBezTo>
                    <a:pt x="8644" y="7799"/>
                    <a:pt x="7930" y="739"/>
                    <a:pt x="7751" y="560"/>
                  </a:cubicBezTo>
                  <a:cubicBezTo>
                    <a:pt x="7454" y="263"/>
                    <a:pt x="5715" y="1"/>
                    <a:pt x="437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6" name="Google Shape;556;p32"/>
            <p:cNvSpPr/>
            <p:nvPr/>
          </p:nvSpPr>
          <p:spPr>
            <a:xfrm>
              <a:off x="1271261" y="3505514"/>
              <a:ext cx="164994" cy="410159"/>
            </a:xfrm>
            <a:custGeom>
              <a:avLst/>
              <a:gdLst/>
              <a:ahLst/>
              <a:cxnLst/>
              <a:rect l="l" t="t" r="r" b="b"/>
              <a:pathLst>
                <a:path w="2572" h="6394" extrusionOk="0">
                  <a:moveTo>
                    <a:pt x="2429" y="0"/>
                  </a:moveTo>
                  <a:cubicBezTo>
                    <a:pt x="2381" y="0"/>
                    <a:pt x="2346" y="24"/>
                    <a:pt x="2346" y="72"/>
                  </a:cubicBezTo>
                  <a:cubicBezTo>
                    <a:pt x="2429" y="2096"/>
                    <a:pt x="1619" y="5263"/>
                    <a:pt x="1322" y="5596"/>
                  </a:cubicBezTo>
                  <a:cubicBezTo>
                    <a:pt x="1119" y="5822"/>
                    <a:pt x="429" y="6156"/>
                    <a:pt x="72" y="6251"/>
                  </a:cubicBezTo>
                  <a:cubicBezTo>
                    <a:pt x="36" y="6263"/>
                    <a:pt x="0" y="6299"/>
                    <a:pt x="12" y="6334"/>
                  </a:cubicBezTo>
                  <a:cubicBezTo>
                    <a:pt x="36" y="6370"/>
                    <a:pt x="60" y="6394"/>
                    <a:pt x="84" y="6394"/>
                  </a:cubicBezTo>
                  <a:lnTo>
                    <a:pt x="107" y="6394"/>
                  </a:lnTo>
                  <a:cubicBezTo>
                    <a:pt x="488" y="6311"/>
                    <a:pt x="1203" y="5953"/>
                    <a:pt x="1429" y="5703"/>
                  </a:cubicBezTo>
                  <a:cubicBezTo>
                    <a:pt x="1738" y="5358"/>
                    <a:pt x="2572" y="2131"/>
                    <a:pt x="2500" y="72"/>
                  </a:cubicBezTo>
                  <a:cubicBezTo>
                    <a:pt x="2500" y="24"/>
                    <a:pt x="2453" y="0"/>
                    <a:pt x="242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7" name="Google Shape;557;p32"/>
            <p:cNvSpPr/>
            <p:nvPr/>
          </p:nvSpPr>
          <p:spPr>
            <a:xfrm>
              <a:off x="786993" y="3753316"/>
              <a:ext cx="285724" cy="183911"/>
            </a:xfrm>
            <a:custGeom>
              <a:avLst/>
              <a:gdLst/>
              <a:ahLst/>
              <a:cxnLst/>
              <a:rect l="l" t="t" r="r" b="b"/>
              <a:pathLst>
                <a:path w="4454" h="2867" extrusionOk="0">
                  <a:moveTo>
                    <a:pt x="1521" y="0"/>
                  </a:moveTo>
                  <a:cubicBezTo>
                    <a:pt x="1205" y="0"/>
                    <a:pt x="820" y="328"/>
                    <a:pt x="536" y="590"/>
                  </a:cubicBezTo>
                  <a:cubicBezTo>
                    <a:pt x="477" y="626"/>
                    <a:pt x="417" y="709"/>
                    <a:pt x="394" y="781"/>
                  </a:cubicBezTo>
                  <a:cubicBezTo>
                    <a:pt x="358" y="864"/>
                    <a:pt x="358" y="971"/>
                    <a:pt x="441" y="1043"/>
                  </a:cubicBezTo>
                  <a:cubicBezTo>
                    <a:pt x="203" y="1162"/>
                    <a:pt x="60" y="1495"/>
                    <a:pt x="155" y="1745"/>
                  </a:cubicBezTo>
                  <a:cubicBezTo>
                    <a:pt x="24" y="1876"/>
                    <a:pt x="1" y="2138"/>
                    <a:pt x="84" y="2328"/>
                  </a:cubicBezTo>
                  <a:cubicBezTo>
                    <a:pt x="155" y="2519"/>
                    <a:pt x="298" y="2650"/>
                    <a:pt x="453" y="2793"/>
                  </a:cubicBezTo>
                  <a:cubicBezTo>
                    <a:pt x="496" y="2836"/>
                    <a:pt x="552" y="2867"/>
                    <a:pt x="602" y="2867"/>
                  </a:cubicBezTo>
                  <a:cubicBezTo>
                    <a:pt x="621" y="2867"/>
                    <a:pt x="639" y="2862"/>
                    <a:pt x="655" y="2852"/>
                  </a:cubicBezTo>
                  <a:cubicBezTo>
                    <a:pt x="715" y="2805"/>
                    <a:pt x="703" y="2698"/>
                    <a:pt x="691" y="2626"/>
                  </a:cubicBezTo>
                  <a:cubicBezTo>
                    <a:pt x="644" y="2436"/>
                    <a:pt x="584" y="2257"/>
                    <a:pt x="596" y="2043"/>
                  </a:cubicBezTo>
                  <a:cubicBezTo>
                    <a:pt x="715" y="1983"/>
                    <a:pt x="834" y="1924"/>
                    <a:pt x="1048" y="1852"/>
                  </a:cubicBezTo>
                  <a:cubicBezTo>
                    <a:pt x="1359" y="2222"/>
                    <a:pt x="1821" y="2432"/>
                    <a:pt x="2305" y="2432"/>
                  </a:cubicBezTo>
                  <a:cubicBezTo>
                    <a:pt x="2413" y="2432"/>
                    <a:pt x="2523" y="2422"/>
                    <a:pt x="2632" y="2400"/>
                  </a:cubicBezTo>
                  <a:cubicBezTo>
                    <a:pt x="2739" y="2388"/>
                    <a:pt x="2846" y="2352"/>
                    <a:pt x="2953" y="2305"/>
                  </a:cubicBezTo>
                  <a:cubicBezTo>
                    <a:pt x="3453" y="2328"/>
                    <a:pt x="3953" y="2340"/>
                    <a:pt x="4454" y="2352"/>
                  </a:cubicBezTo>
                  <a:cubicBezTo>
                    <a:pt x="4382" y="1757"/>
                    <a:pt x="4287" y="1185"/>
                    <a:pt x="4263" y="602"/>
                  </a:cubicBezTo>
                  <a:cubicBezTo>
                    <a:pt x="3811" y="816"/>
                    <a:pt x="3346" y="983"/>
                    <a:pt x="2977" y="983"/>
                  </a:cubicBezTo>
                  <a:cubicBezTo>
                    <a:pt x="2894" y="924"/>
                    <a:pt x="2787" y="864"/>
                    <a:pt x="2703" y="793"/>
                  </a:cubicBezTo>
                  <a:cubicBezTo>
                    <a:pt x="2299" y="495"/>
                    <a:pt x="1894" y="90"/>
                    <a:pt x="1644" y="19"/>
                  </a:cubicBezTo>
                  <a:cubicBezTo>
                    <a:pt x="1604" y="6"/>
                    <a:pt x="1563" y="0"/>
                    <a:pt x="1521" y="0"/>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8" name="Google Shape;558;p32"/>
            <p:cNvSpPr/>
            <p:nvPr/>
          </p:nvSpPr>
          <p:spPr>
            <a:xfrm>
              <a:off x="966485" y="3282986"/>
              <a:ext cx="471438" cy="662515"/>
            </a:xfrm>
            <a:custGeom>
              <a:avLst/>
              <a:gdLst/>
              <a:ahLst/>
              <a:cxnLst/>
              <a:rect l="l" t="t" r="r" b="b"/>
              <a:pathLst>
                <a:path w="7349" h="10328" extrusionOk="0">
                  <a:moveTo>
                    <a:pt x="6720" y="0"/>
                  </a:moveTo>
                  <a:cubicBezTo>
                    <a:pt x="6703" y="0"/>
                    <a:pt x="6686" y="2"/>
                    <a:pt x="6668" y="5"/>
                  </a:cubicBezTo>
                  <a:cubicBezTo>
                    <a:pt x="6049" y="88"/>
                    <a:pt x="5108" y="612"/>
                    <a:pt x="4668" y="1862"/>
                  </a:cubicBezTo>
                  <a:cubicBezTo>
                    <a:pt x="4025" y="3695"/>
                    <a:pt x="3775" y="6077"/>
                    <a:pt x="3096" y="6982"/>
                  </a:cubicBezTo>
                  <a:cubicBezTo>
                    <a:pt x="2834" y="7351"/>
                    <a:pt x="1" y="8041"/>
                    <a:pt x="1" y="8041"/>
                  </a:cubicBezTo>
                  <a:lnTo>
                    <a:pt x="298" y="10327"/>
                  </a:lnTo>
                  <a:cubicBezTo>
                    <a:pt x="298" y="10327"/>
                    <a:pt x="4870" y="10161"/>
                    <a:pt x="5263" y="9446"/>
                  </a:cubicBezTo>
                  <a:cubicBezTo>
                    <a:pt x="5680" y="8732"/>
                    <a:pt x="6597" y="4743"/>
                    <a:pt x="6656" y="2981"/>
                  </a:cubicBezTo>
                  <a:cubicBezTo>
                    <a:pt x="6703" y="1971"/>
                    <a:pt x="7348" y="0"/>
                    <a:pt x="672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9" name="Google Shape;559;p32"/>
            <p:cNvSpPr/>
            <p:nvPr/>
          </p:nvSpPr>
          <p:spPr>
            <a:xfrm>
              <a:off x="1304876" y="2814196"/>
              <a:ext cx="375021" cy="402718"/>
            </a:xfrm>
            <a:custGeom>
              <a:avLst/>
              <a:gdLst/>
              <a:ahLst/>
              <a:cxnLst/>
              <a:rect l="l" t="t" r="r" b="b"/>
              <a:pathLst>
                <a:path w="5846" h="6278" extrusionOk="0">
                  <a:moveTo>
                    <a:pt x="3258" y="1"/>
                  </a:moveTo>
                  <a:cubicBezTo>
                    <a:pt x="3011" y="1"/>
                    <a:pt x="2764" y="35"/>
                    <a:pt x="2524" y="109"/>
                  </a:cubicBezTo>
                  <a:cubicBezTo>
                    <a:pt x="1881" y="300"/>
                    <a:pt x="1334" y="788"/>
                    <a:pt x="1107" y="1395"/>
                  </a:cubicBezTo>
                  <a:cubicBezTo>
                    <a:pt x="1036" y="1609"/>
                    <a:pt x="1012" y="1812"/>
                    <a:pt x="1012" y="2026"/>
                  </a:cubicBezTo>
                  <a:cubicBezTo>
                    <a:pt x="937" y="1978"/>
                    <a:pt x="856" y="1958"/>
                    <a:pt x="774" y="1958"/>
                  </a:cubicBezTo>
                  <a:cubicBezTo>
                    <a:pt x="569" y="1958"/>
                    <a:pt x="355" y="2084"/>
                    <a:pt x="202" y="2229"/>
                  </a:cubicBezTo>
                  <a:cubicBezTo>
                    <a:pt x="131" y="2312"/>
                    <a:pt x="60" y="2395"/>
                    <a:pt x="24" y="2514"/>
                  </a:cubicBezTo>
                  <a:cubicBezTo>
                    <a:pt x="0" y="2621"/>
                    <a:pt x="24" y="2752"/>
                    <a:pt x="119" y="2824"/>
                  </a:cubicBezTo>
                  <a:cubicBezTo>
                    <a:pt x="161" y="2866"/>
                    <a:pt x="223" y="2886"/>
                    <a:pt x="307" y="2886"/>
                  </a:cubicBezTo>
                  <a:cubicBezTo>
                    <a:pt x="390" y="2886"/>
                    <a:pt x="494" y="2866"/>
                    <a:pt x="619" y="2824"/>
                  </a:cubicBezTo>
                  <a:lnTo>
                    <a:pt x="619" y="2824"/>
                  </a:lnTo>
                  <a:cubicBezTo>
                    <a:pt x="238" y="3276"/>
                    <a:pt x="214" y="3943"/>
                    <a:pt x="452" y="4479"/>
                  </a:cubicBezTo>
                  <a:cubicBezTo>
                    <a:pt x="703" y="5015"/>
                    <a:pt x="1131" y="5431"/>
                    <a:pt x="1595" y="5789"/>
                  </a:cubicBezTo>
                  <a:cubicBezTo>
                    <a:pt x="1488" y="5919"/>
                    <a:pt x="1572" y="6062"/>
                    <a:pt x="1679" y="6134"/>
                  </a:cubicBezTo>
                  <a:cubicBezTo>
                    <a:pt x="1798" y="6217"/>
                    <a:pt x="1929" y="6241"/>
                    <a:pt x="2072" y="6241"/>
                  </a:cubicBezTo>
                  <a:cubicBezTo>
                    <a:pt x="2369" y="6241"/>
                    <a:pt x="2643" y="6086"/>
                    <a:pt x="2846" y="5860"/>
                  </a:cubicBezTo>
                  <a:lnTo>
                    <a:pt x="2846" y="5860"/>
                  </a:lnTo>
                  <a:cubicBezTo>
                    <a:pt x="2750" y="5979"/>
                    <a:pt x="2846" y="6181"/>
                    <a:pt x="2977" y="6241"/>
                  </a:cubicBezTo>
                  <a:cubicBezTo>
                    <a:pt x="3039" y="6267"/>
                    <a:pt x="3105" y="6277"/>
                    <a:pt x="3170" y="6277"/>
                  </a:cubicBezTo>
                  <a:cubicBezTo>
                    <a:pt x="3253" y="6277"/>
                    <a:pt x="3337" y="6261"/>
                    <a:pt x="3417" y="6241"/>
                  </a:cubicBezTo>
                  <a:cubicBezTo>
                    <a:pt x="4108" y="6027"/>
                    <a:pt x="4608" y="5312"/>
                    <a:pt x="4572" y="4598"/>
                  </a:cubicBezTo>
                  <a:cubicBezTo>
                    <a:pt x="4810" y="4241"/>
                    <a:pt x="5013" y="3812"/>
                    <a:pt x="5144" y="3348"/>
                  </a:cubicBezTo>
                  <a:cubicBezTo>
                    <a:pt x="5174" y="3352"/>
                    <a:pt x="5204" y="3354"/>
                    <a:pt x="5232" y="3354"/>
                  </a:cubicBezTo>
                  <a:cubicBezTo>
                    <a:pt x="5509" y="3354"/>
                    <a:pt x="5711" y="3156"/>
                    <a:pt x="5786" y="2919"/>
                  </a:cubicBezTo>
                  <a:cubicBezTo>
                    <a:pt x="5834" y="2788"/>
                    <a:pt x="5846" y="2633"/>
                    <a:pt x="5798" y="2490"/>
                  </a:cubicBezTo>
                  <a:cubicBezTo>
                    <a:pt x="5715" y="2074"/>
                    <a:pt x="5394" y="1752"/>
                    <a:pt x="5096" y="1478"/>
                  </a:cubicBezTo>
                  <a:lnTo>
                    <a:pt x="5096" y="1478"/>
                  </a:lnTo>
                  <a:cubicBezTo>
                    <a:pt x="5121" y="1486"/>
                    <a:pt x="5146" y="1490"/>
                    <a:pt x="5170" y="1490"/>
                  </a:cubicBezTo>
                  <a:cubicBezTo>
                    <a:pt x="5366" y="1490"/>
                    <a:pt x="5531" y="1252"/>
                    <a:pt x="5489" y="1062"/>
                  </a:cubicBezTo>
                  <a:cubicBezTo>
                    <a:pt x="5441" y="836"/>
                    <a:pt x="5239" y="669"/>
                    <a:pt x="5036" y="550"/>
                  </a:cubicBezTo>
                  <a:cubicBezTo>
                    <a:pt x="4508" y="217"/>
                    <a:pt x="3882" y="1"/>
                    <a:pt x="3258" y="1"/>
                  </a:cubicBezTo>
                  <a:close/>
                </a:path>
              </a:pathLst>
            </a:custGeom>
            <a:solidFill>
              <a:srgbClr val="85430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0" name="Google Shape;560;p32"/>
            <p:cNvSpPr/>
            <p:nvPr/>
          </p:nvSpPr>
          <p:spPr>
            <a:xfrm>
              <a:off x="1376660" y="2814196"/>
              <a:ext cx="303237" cy="187311"/>
            </a:xfrm>
            <a:custGeom>
              <a:avLst/>
              <a:gdLst/>
              <a:ahLst/>
              <a:cxnLst/>
              <a:rect l="l" t="t" r="r" b="b"/>
              <a:pathLst>
                <a:path w="4727" h="2920" extrusionOk="0">
                  <a:moveTo>
                    <a:pt x="2145" y="1"/>
                  </a:moveTo>
                  <a:cubicBezTo>
                    <a:pt x="1897" y="1"/>
                    <a:pt x="1649" y="35"/>
                    <a:pt x="1405" y="109"/>
                  </a:cubicBezTo>
                  <a:cubicBezTo>
                    <a:pt x="774" y="300"/>
                    <a:pt x="215" y="788"/>
                    <a:pt x="0" y="1395"/>
                  </a:cubicBezTo>
                  <a:cubicBezTo>
                    <a:pt x="529" y="782"/>
                    <a:pt x="1354" y="430"/>
                    <a:pt x="2175" y="430"/>
                  </a:cubicBezTo>
                  <a:cubicBezTo>
                    <a:pt x="2518" y="430"/>
                    <a:pt x="2860" y="491"/>
                    <a:pt x="3179" y="621"/>
                  </a:cubicBezTo>
                  <a:cubicBezTo>
                    <a:pt x="3358" y="705"/>
                    <a:pt x="3524" y="788"/>
                    <a:pt x="3596" y="955"/>
                  </a:cubicBezTo>
                  <a:cubicBezTo>
                    <a:pt x="3691" y="1109"/>
                    <a:pt x="3608" y="1359"/>
                    <a:pt x="3429" y="1383"/>
                  </a:cubicBezTo>
                  <a:cubicBezTo>
                    <a:pt x="4084" y="1609"/>
                    <a:pt x="4560" y="2229"/>
                    <a:pt x="4667" y="2919"/>
                  </a:cubicBezTo>
                  <a:cubicBezTo>
                    <a:pt x="4715" y="2788"/>
                    <a:pt x="4727" y="2633"/>
                    <a:pt x="4679" y="2490"/>
                  </a:cubicBezTo>
                  <a:cubicBezTo>
                    <a:pt x="4596" y="2074"/>
                    <a:pt x="4286" y="1752"/>
                    <a:pt x="3989" y="1478"/>
                  </a:cubicBezTo>
                  <a:lnTo>
                    <a:pt x="3989" y="1478"/>
                  </a:lnTo>
                  <a:cubicBezTo>
                    <a:pt x="4013" y="1486"/>
                    <a:pt x="4036" y="1490"/>
                    <a:pt x="4060" y="1490"/>
                  </a:cubicBezTo>
                  <a:cubicBezTo>
                    <a:pt x="4247" y="1490"/>
                    <a:pt x="4412" y="1252"/>
                    <a:pt x="4370" y="1062"/>
                  </a:cubicBezTo>
                  <a:cubicBezTo>
                    <a:pt x="4322" y="836"/>
                    <a:pt x="4120" y="669"/>
                    <a:pt x="3929" y="550"/>
                  </a:cubicBezTo>
                  <a:cubicBezTo>
                    <a:pt x="3392" y="217"/>
                    <a:pt x="2770" y="1"/>
                    <a:pt x="2145" y="1"/>
                  </a:cubicBezTo>
                  <a:close/>
                </a:path>
              </a:pathLst>
            </a:custGeom>
            <a:solidFill>
              <a:srgbClr val="B5630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1" name="Google Shape;561;p32"/>
            <p:cNvSpPr/>
            <p:nvPr/>
          </p:nvSpPr>
          <p:spPr>
            <a:xfrm>
              <a:off x="1572189" y="3069375"/>
              <a:ext cx="53501" cy="64981"/>
            </a:xfrm>
            <a:custGeom>
              <a:avLst/>
              <a:gdLst/>
              <a:ahLst/>
              <a:cxnLst/>
              <a:rect l="l" t="t" r="r" b="b"/>
              <a:pathLst>
                <a:path w="834" h="1013" extrusionOk="0">
                  <a:moveTo>
                    <a:pt x="417" y="1"/>
                  </a:moveTo>
                  <a:cubicBezTo>
                    <a:pt x="179" y="1"/>
                    <a:pt x="0" y="227"/>
                    <a:pt x="0" y="501"/>
                  </a:cubicBezTo>
                  <a:cubicBezTo>
                    <a:pt x="0" y="775"/>
                    <a:pt x="179" y="1013"/>
                    <a:pt x="417" y="1013"/>
                  </a:cubicBezTo>
                  <a:cubicBezTo>
                    <a:pt x="643" y="1013"/>
                    <a:pt x="834" y="775"/>
                    <a:pt x="834" y="501"/>
                  </a:cubicBezTo>
                  <a:cubicBezTo>
                    <a:pt x="834" y="227"/>
                    <a:pt x="643" y="1"/>
                    <a:pt x="417"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2" name="Google Shape;562;p32"/>
            <p:cNvSpPr/>
            <p:nvPr/>
          </p:nvSpPr>
          <p:spPr>
            <a:xfrm>
              <a:off x="1438500" y="3180158"/>
              <a:ext cx="156654" cy="113092"/>
            </a:xfrm>
            <a:custGeom>
              <a:avLst/>
              <a:gdLst/>
              <a:ahLst/>
              <a:cxnLst/>
              <a:rect l="l" t="t" r="r" b="b"/>
              <a:pathLst>
                <a:path w="2442" h="1763" extrusionOk="0">
                  <a:moveTo>
                    <a:pt x="203" y="0"/>
                  </a:moveTo>
                  <a:lnTo>
                    <a:pt x="1" y="1762"/>
                  </a:lnTo>
                  <a:lnTo>
                    <a:pt x="2441" y="1667"/>
                  </a:lnTo>
                  <a:lnTo>
                    <a:pt x="2370" y="24"/>
                  </a:lnTo>
                  <a:lnTo>
                    <a:pt x="203" y="0"/>
                  </a:ln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563" name="Google Shape;563;p32"/>
          <p:cNvSpPr/>
          <p:nvPr/>
        </p:nvSpPr>
        <p:spPr>
          <a:xfrm>
            <a:off x="410067" y="3470851"/>
            <a:ext cx="1804539" cy="418168"/>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4" name="Google Shape;564;p32"/>
          <p:cNvSpPr/>
          <p:nvPr/>
        </p:nvSpPr>
        <p:spPr>
          <a:xfrm>
            <a:off x="9621618" y="3077467"/>
            <a:ext cx="1336559" cy="269328"/>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565" name="Google Shape;565;p32"/>
          <p:cNvGrpSpPr/>
          <p:nvPr/>
        </p:nvGrpSpPr>
        <p:grpSpPr>
          <a:xfrm>
            <a:off x="3019825" y="2742290"/>
            <a:ext cx="1968561" cy="260039"/>
            <a:chOff x="213125" y="197550"/>
            <a:chExt cx="1737375" cy="229500"/>
          </a:xfrm>
        </p:grpSpPr>
        <p:cxnSp>
          <p:nvCxnSpPr>
            <p:cNvPr id="566" name="Google Shape;566;p32"/>
            <p:cNvCxnSpPr/>
            <p:nvPr/>
          </p:nvCxnSpPr>
          <p:spPr>
            <a:xfrm flipH="1">
              <a:off x="21312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67" name="Google Shape;567;p32"/>
            <p:cNvCxnSpPr/>
            <p:nvPr/>
          </p:nvCxnSpPr>
          <p:spPr>
            <a:xfrm flipH="1">
              <a:off x="35901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68" name="Google Shape;568;p32"/>
            <p:cNvCxnSpPr/>
            <p:nvPr/>
          </p:nvCxnSpPr>
          <p:spPr>
            <a:xfrm flipH="1">
              <a:off x="504902"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69" name="Google Shape;569;p32"/>
            <p:cNvCxnSpPr/>
            <p:nvPr/>
          </p:nvCxnSpPr>
          <p:spPr>
            <a:xfrm flipH="1">
              <a:off x="65079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70" name="Google Shape;570;p32"/>
            <p:cNvCxnSpPr/>
            <p:nvPr/>
          </p:nvCxnSpPr>
          <p:spPr>
            <a:xfrm flipH="1">
              <a:off x="796680"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71" name="Google Shape;571;p32"/>
            <p:cNvCxnSpPr/>
            <p:nvPr/>
          </p:nvCxnSpPr>
          <p:spPr>
            <a:xfrm flipH="1">
              <a:off x="942568"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72" name="Google Shape;572;p32"/>
            <p:cNvCxnSpPr/>
            <p:nvPr/>
          </p:nvCxnSpPr>
          <p:spPr>
            <a:xfrm flipH="1">
              <a:off x="1088457"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73" name="Google Shape;573;p32"/>
            <p:cNvCxnSpPr/>
            <p:nvPr/>
          </p:nvCxnSpPr>
          <p:spPr>
            <a:xfrm flipH="1">
              <a:off x="1234345"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74" name="Google Shape;574;p32"/>
            <p:cNvCxnSpPr/>
            <p:nvPr/>
          </p:nvCxnSpPr>
          <p:spPr>
            <a:xfrm flipH="1">
              <a:off x="1380234"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75" name="Google Shape;575;p32"/>
            <p:cNvCxnSpPr/>
            <p:nvPr/>
          </p:nvCxnSpPr>
          <p:spPr>
            <a:xfrm flipH="1">
              <a:off x="1526123"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76" name="Google Shape;576;p32"/>
            <p:cNvCxnSpPr/>
            <p:nvPr/>
          </p:nvCxnSpPr>
          <p:spPr>
            <a:xfrm flipH="1">
              <a:off x="1672011" y="197550"/>
              <a:ext cx="132600" cy="229500"/>
            </a:xfrm>
            <a:prstGeom prst="straightConnector1">
              <a:avLst/>
            </a:prstGeom>
            <a:noFill/>
            <a:ln w="19050" cap="flat" cmpd="sng">
              <a:solidFill>
                <a:schemeClr val="dk2"/>
              </a:solidFill>
              <a:prstDash val="solid"/>
              <a:round/>
              <a:headEnd type="none" w="med" len="med"/>
              <a:tailEnd type="none" w="med" len="med"/>
            </a:ln>
          </p:spPr>
        </p:cxnSp>
        <p:cxnSp>
          <p:nvCxnSpPr>
            <p:cNvPr id="577" name="Google Shape;577;p32"/>
            <p:cNvCxnSpPr/>
            <p:nvPr/>
          </p:nvCxnSpPr>
          <p:spPr>
            <a:xfrm flipH="1">
              <a:off x="1817900" y="197550"/>
              <a:ext cx="132600" cy="229500"/>
            </a:xfrm>
            <a:prstGeom prst="straightConnector1">
              <a:avLst/>
            </a:prstGeom>
            <a:noFill/>
            <a:ln w="19050" cap="flat" cmpd="sng">
              <a:solidFill>
                <a:schemeClr val="dk2"/>
              </a:solidFill>
              <a:prstDash val="solid"/>
              <a:round/>
              <a:headEnd type="none" w="med" len="med"/>
              <a:tailEnd type="none" w="med" len="med"/>
            </a:ln>
          </p:spPr>
        </p:cxnSp>
      </p:grpSp>
      <p:grpSp>
        <p:nvGrpSpPr>
          <p:cNvPr id="578" name="Google Shape;578;p32"/>
          <p:cNvGrpSpPr/>
          <p:nvPr/>
        </p:nvGrpSpPr>
        <p:grpSpPr>
          <a:xfrm>
            <a:off x="335613" y="329267"/>
            <a:ext cx="615600" cy="615600"/>
            <a:chOff x="292035" y="246950"/>
            <a:chExt cx="461700" cy="461700"/>
          </a:xfrm>
        </p:grpSpPr>
        <p:sp>
          <p:nvSpPr>
            <p:cNvPr id="579" name="Google Shape;579;p32"/>
            <p:cNvSpPr/>
            <p:nvPr/>
          </p:nvSpPr>
          <p:spPr>
            <a:xfrm>
              <a:off x="487635" y="246950"/>
              <a:ext cx="70500" cy="4617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0" name="Google Shape;580;p32"/>
            <p:cNvSpPr/>
            <p:nvPr/>
          </p:nvSpPr>
          <p:spPr>
            <a:xfrm rot="2710324">
              <a:off x="487565" y="247102"/>
              <a:ext cx="70640" cy="461599"/>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1" name="Google Shape;581;p32"/>
            <p:cNvSpPr/>
            <p:nvPr/>
          </p:nvSpPr>
          <p:spPr>
            <a:xfrm rot="5400000">
              <a:off x="487485" y="247000"/>
              <a:ext cx="70800" cy="4617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2" name="Google Shape;582;p32"/>
            <p:cNvSpPr/>
            <p:nvPr/>
          </p:nvSpPr>
          <p:spPr>
            <a:xfrm rot="8110324">
              <a:off x="487565" y="247102"/>
              <a:ext cx="70640" cy="461599"/>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583" name="Google Shape;583;p32"/>
          <p:cNvSpPr/>
          <p:nvPr/>
        </p:nvSpPr>
        <p:spPr>
          <a:xfrm>
            <a:off x="8331100" y="1907067"/>
            <a:ext cx="1804539" cy="418168"/>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584" name="Google Shape;584;p32"/>
          <p:cNvGrpSpPr/>
          <p:nvPr/>
        </p:nvGrpSpPr>
        <p:grpSpPr>
          <a:xfrm>
            <a:off x="5350344" y="2699993"/>
            <a:ext cx="3065929" cy="3828633"/>
            <a:chOff x="4995891" y="1783987"/>
            <a:chExt cx="2492356" cy="3112373"/>
          </a:xfrm>
        </p:grpSpPr>
        <p:sp>
          <p:nvSpPr>
            <p:cNvPr id="585" name="Google Shape;585;p32"/>
            <p:cNvSpPr/>
            <p:nvPr/>
          </p:nvSpPr>
          <p:spPr>
            <a:xfrm>
              <a:off x="5310611" y="1942111"/>
              <a:ext cx="1864456" cy="1966698"/>
            </a:xfrm>
            <a:custGeom>
              <a:avLst/>
              <a:gdLst/>
              <a:ahLst/>
              <a:cxnLst/>
              <a:rect l="l" t="t" r="r" b="b"/>
              <a:pathLst>
                <a:path w="29064" h="30659" extrusionOk="0">
                  <a:moveTo>
                    <a:pt x="0" y="0"/>
                  </a:moveTo>
                  <a:lnTo>
                    <a:pt x="0" y="30659"/>
                  </a:lnTo>
                  <a:lnTo>
                    <a:pt x="29063" y="30659"/>
                  </a:lnTo>
                  <a:lnTo>
                    <a:pt x="29063"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6" name="Google Shape;586;p32"/>
            <p:cNvSpPr/>
            <p:nvPr/>
          </p:nvSpPr>
          <p:spPr>
            <a:xfrm>
              <a:off x="5374761" y="1942111"/>
              <a:ext cx="1734616" cy="1966698"/>
            </a:xfrm>
            <a:custGeom>
              <a:avLst/>
              <a:gdLst/>
              <a:ahLst/>
              <a:cxnLst/>
              <a:rect l="l" t="t" r="r" b="b"/>
              <a:pathLst>
                <a:path w="27040" h="30659" extrusionOk="0">
                  <a:moveTo>
                    <a:pt x="0" y="0"/>
                  </a:moveTo>
                  <a:lnTo>
                    <a:pt x="0" y="30659"/>
                  </a:lnTo>
                  <a:lnTo>
                    <a:pt x="27040" y="30659"/>
                  </a:lnTo>
                  <a:lnTo>
                    <a:pt x="27040" y="0"/>
                  </a:lnTo>
                  <a:close/>
                </a:path>
              </a:pathLst>
            </a:custGeom>
            <a:solidFill>
              <a:srgbClr val="3AC5CA">
                <a:alpha val="2123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7" name="Google Shape;587;p32"/>
            <p:cNvSpPr/>
            <p:nvPr/>
          </p:nvSpPr>
          <p:spPr>
            <a:xfrm>
              <a:off x="5463353" y="1824849"/>
              <a:ext cx="1541396" cy="703570"/>
            </a:xfrm>
            <a:custGeom>
              <a:avLst/>
              <a:gdLst/>
              <a:ahLst/>
              <a:cxnLst/>
              <a:rect l="l" t="t" r="r" b="b"/>
              <a:pathLst>
                <a:path w="24028" h="10968" extrusionOk="0">
                  <a:moveTo>
                    <a:pt x="10515" y="1"/>
                  </a:moveTo>
                  <a:cubicBezTo>
                    <a:pt x="7558" y="1"/>
                    <a:pt x="4695" y="186"/>
                    <a:pt x="1858" y="542"/>
                  </a:cubicBezTo>
                  <a:cubicBezTo>
                    <a:pt x="1203" y="614"/>
                    <a:pt x="429" y="792"/>
                    <a:pt x="155" y="1400"/>
                  </a:cubicBezTo>
                  <a:cubicBezTo>
                    <a:pt x="1" y="1757"/>
                    <a:pt x="72" y="2162"/>
                    <a:pt x="132" y="2543"/>
                  </a:cubicBezTo>
                  <a:cubicBezTo>
                    <a:pt x="322" y="3709"/>
                    <a:pt x="524" y="4852"/>
                    <a:pt x="727" y="5995"/>
                  </a:cubicBezTo>
                  <a:cubicBezTo>
                    <a:pt x="965" y="7365"/>
                    <a:pt x="1239" y="8829"/>
                    <a:pt x="2215" y="9829"/>
                  </a:cubicBezTo>
                  <a:cubicBezTo>
                    <a:pt x="2990" y="10631"/>
                    <a:pt x="4084" y="10968"/>
                    <a:pt x="5217" y="10968"/>
                  </a:cubicBezTo>
                  <a:cubicBezTo>
                    <a:pt x="6051" y="10968"/>
                    <a:pt x="6906" y="10785"/>
                    <a:pt x="7668" y="10472"/>
                  </a:cubicBezTo>
                  <a:cubicBezTo>
                    <a:pt x="9478" y="9722"/>
                    <a:pt x="10966" y="8400"/>
                    <a:pt x="12597" y="7341"/>
                  </a:cubicBezTo>
                  <a:cubicBezTo>
                    <a:pt x="14669" y="6019"/>
                    <a:pt x="17003" y="5126"/>
                    <a:pt x="19432" y="4733"/>
                  </a:cubicBezTo>
                  <a:cubicBezTo>
                    <a:pt x="20503" y="4555"/>
                    <a:pt x="21634" y="4471"/>
                    <a:pt x="22551" y="3876"/>
                  </a:cubicBezTo>
                  <a:cubicBezTo>
                    <a:pt x="23468" y="3281"/>
                    <a:pt x="24027" y="1971"/>
                    <a:pt x="23384" y="1078"/>
                  </a:cubicBezTo>
                  <a:cubicBezTo>
                    <a:pt x="18800" y="348"/>
                    <a:pt x="14569" y="1"/>
                    <a:pt x="10515"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8" name="Google Shape;588;p32"/>
            <p:cNvSpPr/>
            <p:nvPr/>
          </p:nvSpPr>
          <p:spPr>
            <a:xfrm>
              <a:off x="5965134" y="2204346"/>
              <a:ext cx="974695" cy="813262"/>
            </a:xfrm>
            <a:custGeom>
              <a:avLst/>
              <a:gdLst/>
              <a:ahLst/>
              <a:cxnLst/>
              <a:rect l="l" t="t" r="r" b="b"/>
              <a:pathLst>
                <a:path w="15194" h="12678" extrusionOk="0">
                  <a:moveTo>
                    <a:pt x="12505" y="1"/>
                  </a:moveTo>
                  <a:cubicBezTo>
                    <a:pt x="10998" y="1"/>
                    <a:pt x="9468" y="844"/>
                    <a:pt x="8252" y="1830"/>
                  </a:cubicBezTo>
                  <a:cubicBezTo>
                    <a:pt x="6668" y="3092"/>
                    <a:pt x="5240" y="4663"/>
                    <a:pt x="3311" y="5247"/>
                  </a:cubicBezTo>
                  <a:cubicBezTo>
                    <a:pt x="2192" y="5592"/>
                    <a:pt x="763" y="5747"/>
                    <a:pt x="334" y="6830"/>
                  </a:cubicBezTo>
                  <a:cubicBezTo>
                    <a:pt x="1" y="7628"/>
                    <a:pt x="477" y="8580"/>
                    <a:pt x="1204" y="9057"/>
                  </a:cubicBezTo>
                  <a:cubicBezTo>
                    <a:pt x="1942" y="9533"/>
                    <a:pt x="2847" y="9640"/>
                    <a:pt x="3704" y="9652"/>
                  </a:cubicBezTo>
                  <a:cubicBezTo>
                    <a:pt x="4573" y="9688"/>
                    <a:pt x="5466" y="9640"/>
                    <a:pt x="6299" y="9890"/>
                  </a:cubicBezTo>
                  <a:cubicBezTo>
                    <a:pt x="8293" y="10494"/>
                    <a:pt x="9763" y="12678"/>
                    <a:pt x="11785" y="12678"/>
                  </a:cubicBezTo>
                  <a:cubicBezTo>
                    <a:pt x="11876" y="12678"/>
                    <a:pt x="11968" y="12674"/>
                    <a:pt x="12062" y="12664"/>
                  </a:cubicBezTo>
                  <a:cubicBezTo>
                    <a:pt x="13907" y="12486"/>
                    <a:pt x="15015" y="10414"/>
                    <a:pt x="15110" y="8557"/>
                  </a:cubicBezTo>
                  <a:cubicBezTo>
                    <a:pt x="15193" y="6687"/>
                    <a:pt x="14622" y="4866"/>
                    <a:pt x="14646" y="2996"/>
                  </a:cubicBezTo>
                  <a:cubicBezTo>
                    <a:pt x="14669" y="2008"/>
                    <a:pt x="14872" y="639"/>
                    <a:pt x="13812" y="234"/>
                  </a:cubicBezTo>
                  <a:cubicBezTo>
                    <a:pt x="13384" y="73"/>
                    <a:pt x="12946" y="1"/>
                    <a:pt x="12505"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9" name="Google Shape;589;p32"/>
            <p:cNvSpPr/>
            <p:nvPr/>
          </p:nvSpPr>
          <p:spPr>
            <a:xfrm>
              <a:off x="5451870" y="2981236"/>
              <a:ext cx="1536072" cy="980815"/>
            </a:xfrm>
            <a:custGeom>
              <a:avLst/>
              <a:gdLst/>
              <a:ahLst/>
              <a:cxnLst/>
              <a:rect l="l" t="t" r="r" b="b"/>
              <a:pathLst>
                <a:path w="23945" h="15290" extrusionOk="0">
                  <a:moveTo>
                    <a:pt x="10129" y="1"/>
                  </a:moveTo>
                  <a:cubicBezTo>
                    <a:pt x="9976" y="1"/>
                    <a:pt x="9822" y="6"/>
                    <a:pt x="9669" y="17"/>
                  </a:cubicBezTo>
                  <a:cubicBezTo>
                    <a:pt x="7871" y="148"/>
                    <a:pt x="6073" y="1220"/>
                    <a:pt x="5490" y="2923"/>
                  </a:cubicBezTo>
                  <a:cubicBezTo>
                    <a:pt x="4942" y="4530"/>
                    <a:pt x="5502" y="6447"/>
                    <a:pt x="4656" y="7935"/>
                  </a:cubicBezTo>
                  <a:cubicBezTo>
                    <a:pt x="4061" y="8971"/>
                    <a:pt x="2918" y="9542"/>
                    <a:pt x="1930" y="10221"/>
                  </a:cubicBezTo>
                  <a:cubicBezTo>
                    <a:pt x="942" y="10912"/>
                    <a:pt x="1" y="11959"/>
                    <a:pt x="180" y="13138"/>
                  </a:cubicBezTo>
                  <a:cubicBezTo>
                    <a:pt x="311" y="14067"/>
                    <a:pt x="1120" y="14769"/>
                    <a:pt x="2001" y="15043"/>
                  </a:cubicBezTo>
                  <a:cubicBezTo>
                    <a:pt x="2574" y="15237"/>
                    <a:pt x="3177" y="15289"/>
                    <a:pt x="3785" y="15289"/>
                  </a:cubicBezTo>
                  <a:cubicBezTo>
                    <a:pt x="4111" y="15289"/>
                    <a:pt x="4439" y="15274"/>
                    <a:pt x="4763" y="15257"/>
                  </a:cubicBezTo>
                  <a:cubicBezTo>
                    <a:pt x="8215" y="15097"/>
                    <a:pt x="11672" y="14936"/>
                    <a:pt x="15627" y="14936"/>
                  </a:cubicBezTo>
                  <a:cubicBezTo>
                    <a:pt x="17539" y="14936"/>
                    <a:pt x="19566" y="14974"/>
                    <a:pt x="21766" y="15067"/>
                  </a:cubicBezTo>
                  <a:cubicBezTo>
                    <a:pt x="22563" y="13948"/>
                    <a:pt x="23278" y="12757"/>
                    <a:pt x="23599" y="11436"/>
                  </a:cubicBezTo>
                  <a:cubicBezTo>
                    <a:pt x="23944" y="10102"/>
                    <a:pt x="23861" y="8638"/>
                    <a:pt x="23182" y="7459"/>
                  </a:cubicBezTo>
                  <a:cubicBezTo>
                    <a:pt x="22337" y="6018"/>
                    <a:pt x="20730" y="5256"/>
                    <a:pt x="19301" y="4387"/>
                  </a:cubicBezTo>
                  <a:cubicBezTo>
                    <a:pt x="17765" y="3458"/>
                    <a:pt x="16348" y="2327"/>
                    <a:pt x="14789" y="1434"/>
                  </a:cubicBezTo>
                  <a:cubicBezTo>
                    <a:pt x="13363" y="618"/>
                    <a:pt x="11758" y="1"/>
                    <a:pt x="10129" y="1"/>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0" name="Google Shape;590;p32"/>
            <p:cNvSpPr/>
            <p:nvPr/>
          </p:nvSpPr>
          <p:spPr>
            <a:xfrm>
              <a:off x="5451870" y="2649786"/>
              <a:ext cx="450718" cy="663670"/>
            </a:xfrm>
            <a:custGeom>
              <a:avLst/>
              <a:gdLst/>
              <a:ahLst/>
              <a:cxnLst/>
              <a:rect l="l" t="t" r="r" b="b"/>
              <a:pathLst>
                <a:path w="7026" h="10346" extrusionOk="0">
                  <a:moveTo>
                    <a:pt x="4692" y="0"/>
                  </a:moveTo>
                  <a:cubicBezTo>
                    <a:pt x="3945" y="0"/>
                    <a:pt x="3182" y="413"/>
                    <a:pt x="2858" y="1101"/>
                  </a:cubicBezTo>
                  <a:cubicBezTo>
                    <a:pt x="2454" y="1934"/>
                    <a:pt x="2692" y="2934"/>
                    <a:pt x="2513" y="3839"/>
                  </a:cubicBezTo>
                  <a:cubicBezTo>
                    <a:pt x="2180" y="5565"/>
                    <a:pt x="442" y="6756"/>
                    <a:pt x="132" y="8482"/>
                  </a:cubicBezTo>
                  <a:cubicBezTo>
                    <a:pt x="1" y="9185"/>
                    <a:pt x="215" y="10030"/>
                    <a:pt x="894" y="10280"/>
                  </a:cubicBezTo>
                  <a:cubicBezTo>
                    <a:pt x="1014" y="10325"/>
                    <a:pt x="1137" y="10346"/>
                    <a:pt x="1259" y="10346"/>
                  </a:cubicBezTo>
                  <a:cubicBezTo>
                    <a:pt x="1754" y="10346"/>
                    <a:pt x="2241" y="10010"/>
                    <a:pt x="2537" y="9590"/>
                  </a:cubicBezTo>
                  <a:cubicBezTo>
                    <a:pt x="2918" y="9066"/>
                    <a:pt x="3097" y="8423"/>
                    <a:pt x="3418" y="7875"/>
                  </a:cubicBezTo>
                  <a:cubicBezTo>
                    <a:pt x="4073" y="6732"/>
                    <a:pt x="5299" y="6006"/>
                    <a:pt x="5990" y="4887"/>
                  </a:cubicBezTo>
                  <a:cubicBezTo>
                    <a:pt x="6859" y="3458"/>
                    <a:pt x="7026" y="1136"/>
                    <a:pt x="5692" y="291"/>
                  </a:cubicBezTo>
                  <a:cubicBezTo>
                    <a:pt x="5394" y="92"/>
                    <a:pt x="5045" y="0"/>
                    <a:pt x="4692" y="0"/>
                  </a:cubicBezTo>
                  <a:close/>
                </a:path>
              </a:pathLst>
            </a:custGeom>
            <a:solidFill>
              <a:srgbClr val="3AC5CA">
                <a:alpha val="2123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1" name="Google Shape;591;p32"/>
            <p:cNvSpPr/>
            <p:nvPr/>
          </p:nvSpPr>
          <p:spPr>
            <a:xfrm>
              <a:off x="6061038" y="2732729"/>
              <a:ext cx="200533" cy="940787"/>
            </a:xfrm>
            <a:custGeom>
              <a:avLst/>
              <a:gdLst/>
              <a:ahLst/>
              <a:cxnLst/>
              <a:rect l="l" t="t" r="r" b="b"/>
              <a:pathLst>
                <a:path w="3126" h="14666" extrusionOk="0">
                  <a:moveTo>
                    <a:pt x="2314" y="1"/>
                  </a:moveTo>
                  <a:cubicBezTo>
                    <a:pt x="2258" y="1"/>
                    <a:pt x="2203" y="37"/>
                    <a:pt x="2209" y="105"/>
                  </a:cubicBezTo>
                  <a:cubicBezTo>
                    <a:pt x="2840" y="3963"/>
                    <a:pt x="3126" y="8059"/>
                    <a:pt x="1614" y="11750"/>
                  </a:cubicBezTo>
                  <a:cubicBezTo>
                    <a:pt x="1221" y="12726"/>
                    <a:pt x="685" y="13631"/>
                    <a:pt x="54" y="14500"/>
                  </a:cubicBezTo>
                  <a:cubicBezTo>
                    <a:pt x="1" y="14580"/>
                    <a:pt x="86" y="14666"/>
                    <a:pt x="162" y="14666"/>
                  </a:cubicBezTo>
                  <a:cubicBezTo>
                    <a:pt x="189" y="14666"/>
                    <a:pt x="214" y="14655"/>
                    <a:pt x="232" y="14631"/>
                  </a:cubicBezTo>
                  <a:cubicBezTo>
                    <a:pt x="1435" y="13143"/>
                    <a:pt x="2173" y="11285"/>
                    <a:pt x="2554" y="9440"/>
                  </a:cubicBezTo>
                  <a:cubicBezTo>
                    <a:pt x="2971" y="7487"/>
                    <a:pt x="3018" y="5487"/>
                    <a:pt x="2852" y="3487"/>
                  </a:cubicBezTo>
                  <a:cubicBezTo>
                    <a:pt x="2757" y="2356"/>
                    <a:pt x="2602" y="1224"/>
                    <a:pt x="2423" y="93"/>
                  </a:cubicBezTo>
                  <a:cubicBezTo>
                    <a:pt x="2417" y="31"/>
                    <a:pt x="2366" y="1"/>
                    <a:pt x="2314"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2" name="Google Shape;592;p32"/>
            <p:cNvSpPr/>
            <p:nvPr/>
          </p:nvSpPr>
          <p:spPr>
            <a:xfrm>
              <a:off x="6232511" y="2437779"/>
              <a:ext cx="517883" cy="588168"/>
            </a:xfrm>
            <a:custGeom>
              <a:avLst/>
              <a:gdLst/>
              <a:ahLst/>
              <a:cxnLst/>
              <a:rect l="l" t="t" r="r" b="b"/>
              <a:pathLst>
                <a:path w="8073" h="9169" extrusionOk="0">
                  <a:moveTo>
                    <a:pt x="8073" y="0"/>
                  </a:moveTo>
                  <a:lnTo>
                    <a:pt x="8073" y="0"/>
                  </a:lnTo>
                  <a:cubicBezTo>
                    <a:pt x="5870" y="262"/>
                    <a:pt x="3763" y="1358"/>
                    <a:pt x="2298" y="3036"/>
                  </a:cubicBezTo>
                  <a:cubicBezTo>
                    <a:pt x="822" y="4727"/>
                    <a:pt x="0" y="6954"/>
                    <a:pt x="48" y="9168"/>
                  </a:cubicBezTo>
                  <a:cubicBezTo>
                    <a:pt x="4358" y="8156"/>
                    <a:pt x="7573" y="4287"/>
                    <a:pt x="807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3" name="Google Shape;593;p32"/>
            <p:cNvSpPr/>
            <p:nvPr/>
          </p:nvSpPr>
          <p:spPr>
            <a:xfrm>
              <a:off x="6233986" y="2490123"/>
              <a:ext cx="470540" cy="548269"/>
            </a:xfrm>
            <a:custGeom>
              <a:avLst/>
              <a:gdLst/>
              <a:ahLst/>
              <a:cxnLst/>
              <a:rect l="l" t="t" r="r" b="b"/>
              <a:pathLst>
                <a:path w="7335" h="8547" extrusionOk="0">
                  <a:moveTo>
                    <a:pt x="7273" y="0"/>
                  </a:moveTo>
                  <a:cubicBezTo>
                    <a:pt x="7259" y="0"/>
                    <a:pt x="7244" y="5"/>
                    <a:pt x="7228" y="18"/>
                  </a:cubicBezTo>
                  <a:cubicBezTo>
                    <a:pt x="6716" y="434"/>
                    <a:pt x="6228" y="863"/>
                    <a:pt x="5752" y="1327"/>
                  </a:cubicBezTo>
                  <a:cubicBezTo>
                    <a:pt x="5752" y="935"/>
                    <a:pt x="5692" y="530"/>
                    <a:pt x="5573" y="137"/>
                  </a:cubicBezTo>
                  <a:cubicBezTo>
                    <a:pt x="5569" y="115"/>
                    <a:pt x="5554" y="106"/>
                    <a:pt x="5537" y="106"/>
                  </a:cubicBezTo>
                  <a:cubicBezTo>
                    <a:pt x="5508" y="106"/>
                    <a:pt x="5475" y="135"/>
                    <a:pt x="5490" y="173"/>
                  </a:cubicBezTo>
                  <a:cubicBezTo>
                    <a:pt x="5609" y="554"/>
                    <a:pt x="5668" y="970"/>
                    <a:pt x="5668" y="1375"/>
                  </a:cubicBezTo>
                  <a:cubicBezTo>
                    <a:pt x="5668" y="1387"/>
                    <a:pt x="5668" y="1387"/>
                    <a:pt x="5680" y="1399"/>
                  </a:cubicBezTo>
                  <a:cubicBezTo>
                    <a:pt x="5133" y="1923"/>
                    <a:pt x="4597" y="2459"/>
                    <a:pt x="4085" y="3006"/>
                  </a:cubicBezTo>
                  <a:lnTo>
                    <a:pt x="4025" y="3066"/>
                  </a:lnTo>
                  <a:cubicBezTo>
                    <a:pt x="3882" y="2530"/>
                    <a:pt x="3609" y="2018"/>
                    <a:pt x="3239" y="1613"/>
                  </a:cubicBezTo>
                  <a:cubicBezTo>
                    <a:pt x="3228" y="1602"/>
                    <a:pt x="3217" y="1597"/>
                    <a:pt x="3206" y="1597"/>
                  </a:cubicBezTo>
                  <a:cubicBezTo>
                    <a:pt x="3169" y="1597"/>
                    <a:pt x="3141" y="1648"/>
                    <a:pt x="3168" y="1685"/>
                  </a:cubicBezTo>
                  <a:cubicBezTo>
                    <a:pt x="3525" y="2137"/>
                    <a:pt x="3787" y="2613"/>
                    <a:pt x="3954" y="3161"/>
                  </a:cubicBezTo>
                  <a:cubicBezTo>
                    <a:pt x="3370" y="3804"/>
                    <a:pt x="2823" y="4471"/>
                    <a:pt x="2287" y="5149"/>
                  </a:cubicBezTo>
                  <a:cubicBezTo>
                    <a:pt x="2061" y="4768"/>
                    <a:pt x="1811" y="4399"/>
                    <a:pt x="1501" y="4066"/>
                  </a:cubicBezTo>
                  <a:cubicBezTo>
                    <a:pt x="1491" y="4056"/>
                    <a:pt x="1480" y="4052"/>
                    <a:pt x="1470" y="4052"/>
                  </a:cubicBezTo>
                  <a:cubicBezTo>
                    <a:pt x="1433" y="4052"/>
                    <a:pt x="1404" y="4109"/>
                    <a:pt x="1442" y="4137"/>
                  </a:cubicBezTo>
                  <a:cubicBezTo>
                    <a:pt x="1644" y="4364"/>
                    <a:pt x="1835" y="4602"/>
                    <a:pt x="2001" y="4875"/>
                  </a:cubicBezTo>
                  <a:cubicBezTo>
                    <a:pt x="2073" y="4995"/>
                    <a:pt x="2156" y="5114"/>
                    <a:pt x="2216" y="5233"/>
                  </a:cubicBezTo>
                  <a:cubicBezTo>
                    <a:pt x="2216" y="5245"/>
                    <a:pt x="2216" y="5245"/>
                    <a:pt x="2227" y="5245"/>
                  </a:cubicBezTo>
                  <a:cubicBezTo>
                    <a:pt x="1930" y="5626"/>
                    <a:pt x="1644" y="6007"/>
                    <a:pt x="1382" y="6399"/>
                  </a:cubicBezTo>
                  <a:cubicBezTo>
                    <a:pt x="1287" y="6519"/>
                    <a:pt x="1215" y="6638"/>
                    <a:pt x="1120" y="6757"/>
                  </a:cubicBezTo>
                  <a:lnTo>
                    <a:pt x="1108" y="6745"/>
                  </a:lnTo>
                  <a:cubicBezTo>
                    <a:pt x="1037" y="6626"/>
                    <a:pt x="965" y="6507"/>
                    <a:pt x="870" y="6399"/>
                  </a:cubicBezTo>
                  <a:cubicBezTo>
                    <a:pt x="787" y="6280"/>
                    <a:pt x="668" y="6197"/>
                    <a:pt x="549" y="6102"/>
                  </a:cubicBezTo>
                  <a:cubicBezTo>
                    <a:pt x="541" y="6098"/>
                    <a:pt x="533" y="6096"/>
                    <a:pt x="524" y="6096"/>
                  </a:cubicBezTo>
                  <a:cubicBezTo>
                    <a:pt x="481" y="6096"/>
                    <a:pt x="439" y="6141"/>
                    <a:pt x="489" y="6161"/>
                  </a:cubicBezTo>
                  <a:cubicBezTo>
                    <a:pt x="608" y="6257"/>
                    <a:pt x="727" y="6364"/>
                    <a:pt x="811" y="6483"/>
                  </a:cubicBezTo>
                  <a:cubicBezTo>
                    <a:pt x="858" y="6542"/>
                    <a:pt x="906" y="6602"/>
                    <a:pt x="942" y="6673"/>
                  </a:cubicBezTo>
                  <a:cubicBezTo>
                    <a:pt x="977" y="6733"/>
                    <a:pt x="1001" y="6804"/>
                    <a:pt x="1049" y="6852"/>
                  </a:cubicBezTo>
                  <a:cubicBezTo>
                    <a:pt x="692" y="7388"/>
                    <a:pt x="346" y="7923"/>
                    <a:pt x="25" y="8471"/>
                  </a:cubicBezTo>
                  <a:cubicBezTo>
                    <a:pt x="1" y="8511"/>
                    <a:pt x="36" y="8546"/>
                    <a:pt x="69" y="8546"/>
                  </a:cubicBezTo>
                  <a:cubicBezTo>
                    <a:pt x="85" y="8546"/>
                    <a:pt x="100" y="8538"/>
                    <a:pt x="108" y="8519"/>
                  </a:cubicBezTo>
                  <a:cubicBezTo>
                    <a:pt x="442" y="7971"/>
                    <a:pt x="787" y="7435"/>
                    <a:pt x="1144" y="6911"/>
                  </a:cubicBezTo>
                  <a:cubicBezTo>
                    <a:pt x="1227" y="6959"/>
                    <a:pt x="1358" y="6935"/>
                    <a:pt x="1454" y="6959"/>
                  </a:cubicBezTo>
                  <a:cubicBezTo>
                    <a:pt x="1632" y="6983"/>
                    <a:pt x="1811" y="7042"/>
                    <a:pt x="1954" y="7114"/>
                  </a:cubicBezTo>
                  <a:cubicBezTo>
                    <a:pt x="1963" y="7119"/>
                    <a:pt x="1972" y="7122"/>
                    <a:pt x="1980" y="7122"/>
                  </a:cubicBezTo>
                  <a:cubicBezTo>
                    <a:pt x="2025" y="7122"/>
                    <a:pt x="2052" y="7051"/>
                    <a:pt x="2001" y="7031"/>
                  </a:cubicBezTo>
                  <a:cubicBezTo>
                    <a:pt x="1858" y="6959"/>
                    <a:pt x="1704" y="6911"/>
                    <a:pt x="1561" y="6864"/>
                  </a:cubicBezTo>
                  <a:cubicBezTo>
                    <a:pt x="1477" y="6852"/>
                    <a:pt x="1394" y="6840"/>
                    <a:pt x="1323" y="6816"/>
                  </a:cubicBezTo>
                  <a:cubicBezTo>
                    <a:pt x="1275" y="6816"/>
                    <a:pt x="1227" y="6816"/>
                    <a:pt x="1180" y="6804"/>
                  </a:cubicBezTo>
                  <a:cubicBezTo>
                    <a:pt x="1537" y="6292"/>
                    <a:pt x="1918" y="5768"/>
                    <a:pt x="2299" y="5268"/>
                  </a:cubicBezTo>
                  <a:lnTo>
                    <a:pt x="2335" y="5268"/>
                  </a:lnTo>
                  <a:cubicBezTo>
                    <a:pt x="2418" y="5292"/>
                    <a:pt x="2489" y="5292"/>
                    <a:pt x="2585" y="5304"/>
                  </a:cubicBezTo>
                  <a:cubicBezTo>
                    <a:pt x="2906" y="5328"/>
                    <a:pt x="3239" y="5376"/>
                    <a:pt x="3561" y="5411"/>
                  </a:cubicBezTo>
                  <a:cubicBezTo>
                    <a:pt x="3894" y="5447"/>
                    <a:pt x="4240" y="5507"/>
                    <a:pt x="4561" y="5542"/>
                  </a:cubicBezTo>
                  <a:cubicBezTo>
                    <a:pt x="4564" y="5543"/>
                    <a:pt x="4567" y="5543"/>
                    <a:pt x="4570" y="5543"/>
                  </a:cubicBezTo>
                  <a:cubicBezTo>
                    <a:pt x="4624" y="5543"/>
                    <a:pt x="4653" y="5446"/>
                    <a:pt x="4597" y="5435"/>
                  </a:cubicBezTo>
                  <a:cubicBezTo>
                    <a:pt x="4204" y="5364"/>
                    <a:pt x="3799" y="5316"/>
                    <a:pt x="3418" y="5268"/>
                  </a:cubicBezTo>
                  <a:cubicBezTo>
                    <a:pt x="3073" y="5233"/>
                    <a:pt x="2716" y="5197"/>
                    <a:pt x="2370" y="5149"/>
                  </a:cubicBezTo>
                  <a:cubicBezTo>
                    <a:pt x="2454" y="5066"/>
                    <a:pt x="2513" y="4971"/>
                    <a:pt x="2585" y="4887"/>
                  </a:cubicBezTo>
                  <a:cubicBezTo>
                    <a:pt x="3049" y="4292"/>
                    <a:pt x="3537" y="3721"/>
                    <a:pt x="4037" y="3161"/>
                  </a:cubicBezTo>
                  <a:cubicBezTo>
                    <a:pt x="4668" y="3173"/>
                    <a:pt x="5323" y="3399"/>
                    <a:pt x="5859" y="3709"/>
                  </a:cubicBezTo>
                  <a:cubicBezTo>
                    <a:pt x="5868" y="3714"/>
                    <a:pt x="5877" y="3717"/>
                    <a:pt x="5885" y="3717"/>
                  </a:cubicBezTo>
                  <a:cubicBezTo>
                    <a:pt x="5931" y="3717"/>
                    <a:pt x="5957" y="3645"/>
                    <a:pt x="5906" y="3625"/>
                  </a:cubicBezTo>
                  <a:cubicBezTo>
                    <a:pt x="5609" y="3459"/>
                    <a:pt x="5311" y="3304"/>
                    <a:pt x="4978" y="3221"/>
                  </a:cubicBezTo>
                  <a:cubicBezTo>
                    <a:pt x="4692" y="3125"/>
                    <a:pt x="4418" y="3101"/>
                    <a:pt x="4121" y="3066"/>
                  </a:cubicBezTo>
                  <a:cubicBezTo>
                    <a:pt x="4561" y="2590"/>
                    <a:pt x="5014" y="2113"/>
                    <a:pt x="5490" y="1673"/>
                  </a:cubicBezTo>
                  <a:cubicBezTo>
                    <a:pt x="5585" y="1577"/>
                    <a:pt x="5680" y="1482"/>
                    <a:pt x="5787" y="1387"/>
                  </a:cubicBezTo>
                  <a:cubicBezTo>
                    <a:pt x="5905" y="1384"/>
                    <a:pt x="6023" y="1383"/>
                    <a:pt x="6140" y="1383"/>
                  </a:cubicBezTo>
                  <a:cubicBezTo>
                    <a:pt x="6519" y="1383"/>
                    <a:pt x="6896" y="1398"/>
                    <a:pt x="7288" y="1435"/>
                  </a:cubicBezTo>
                  <a:cubicBezTo>
                    <a:pt x="7294" y="1440"/>
                    <a:pt x="7300" y="1442"/>
                    <a:pt x="7305" y="1442"/>
                  </a:cubicBezTo>
                  <a:cubicBezTo>
                    <a:pt x="7334" y="1442"/>
                    <a:pt x="7327" y="1363"/>
                    <a:pt x="7276" y="1363"/>
                  </a:cubicBezTo>
                  <a:cubicBezTo>
                    <a:pt x="6921" y="1327"/>
                    <a:pt x="6566" y="1311"/>
                    <a:pt x="6212" y="1311"/>
                  </a:cubicBezTo>
                  <a:cubicBezTo>
                    <a:pt x="6102" y="1311"/>
                    <a:pt x="5992" y="1313"/>
                    <a:pt x="5883" y="1316"/>
                  </a:cubicBezTo>
                  <a:cubicBezTo>
                    <a:pt x="6347" y="887"/>
                    <a:pt x="6811" y="482"/>
                    <a:pt x="7300" y="77"/>
                  </a:cubicBezTo>
                  <a:cubicBezTo>
                    <a:pt x="7335" y="42"/>
                    <a:pt x="7311" y="0"/>
                    <a:pt x="727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4" name="Google Shape;594;p32"/>
            <p:cNvSpPr/>
            <p:nvPr/>
          </p:nvSpPr>
          <p:spPr>
            <a:xfrm>
              <a:off x="6204221" y="2967445"/>
              <a:ext cx="653881" cy="459424"/>
            </a:xfrm>
            <a:custGeom>
              <a:avLst/>
              <a:gdLst/>
              <a:ahLst/>
              <a:cxnLst/>
              <a:rect l="l" t="t" r="r" b="b"/>
              <a:pathLst>
                <a:path w="10193" h="7162" extrusionOk="0">
                  <a:moveTo>
                    <a:pt x="9012" y="0"/>
                  </a:moveTo>
                  <a:cubicBezTo>
                    <a:pt x="7134" y="0"/>
                    <a:pt x="5250" y="577"/>
                    <a:pt x="3715" y="1649"/>
                  </a:cubicBezTo>
                  <a:cubicBezTo>
                    <a:pt x="1858" y="2935"/>
                    <a:pt x="501" y="4947"/>
                    <a:pt x="1" y="7162"/>
                  </a:cubicBezTo>
                  <a:cubicBezTo>
                    <a:pt x="4716" y="6614"/>
                    <a:pt x="8645" y="3888"/>
                    <a:pt x="10192" y="78"/>
                  </a:cubicBezTo>
                  <a:cubicBezTo>
                    <a:pt x="9801" y="26"/>
                    <a:pt x="9407" y="0"/>
                    <a:pt x="901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5" name="Google Shape;595;p32"/>
            <p:cNvSpPr/>
            <p:nvPr/>
          </p:nvSpPr>
          <p:spPr>
            <a:xfrm>
              <a:off x="6211919" y="2991243"/>
              <a:ext cx="605704" cy="433252"/>
            </a:xfrm>
            <a:custGeom>
              <a:avLst/>
              <a:gdLst/>
              <a:ahLst/>
              <a:cxnLst/>
              <a:rect l="l" t="t" r="r" b="b"/>
              <a:pathLst>
                <a:path w="9442" h="6754" extrusionOk="0">
                  <a:moveTo>
                    <a:pt x="9358" y="0"/>
                  </a:moveTo>
                  <a:cubicBezTo>
                    <a:pt x="9351" y="0"/>
                    <a:pt x="9343" y="1"/>
                    <a:pt x="9334" y="4"/>
                  </a:cubicBezTo>
                  <a:cubicBezTo>
                    <a:pt x="8703" y="290"/>
                    <a:pt x="8096" y="623"/>
                    <a:pt x="7477" y="945"/>
                  </a:cubicBezTo>
                  <a:cubicBezTo>
                    <a:pt x="7513" y="695"/>
                    <a:pt x="7513" y="421"/>
                    <a:pt x="7453" y="171"/>
                  </a:cubicBezTo>
                  <a:cubicBezTo>
                    <a:pt x="7444" y="150"/>
                    <a:pt x="7428" y="140"/>
                    <a:pt x="7411" y="140"/>
                  </a:cubicBezTo>
                  <a:cubicBezTo>
                    <a:pt x="7381" y="140"/>
                    <a:pt x="7350" y="169"/>
                    <a:pt x="7358" y="207"/>
                  </a:cubicBezTo>
                  <a:cubicBezTo>
                    <a:pt x="7417" y="469"/>
                    <a:pt x="7417" y="743"/>
                    <a:pt x="7370" y="1004"/>
                  </a:cubicBezTo>
                  <a:cubicBezTo>
                    <a:pt x="6703" y="1374"/>
                    <a:pt x="6036" y="1766"/>
                    <a:pt x="5393" y="2183"/>
                  </a:cubicBezTo>
                  <a:lnTo>
                    <a:pt x="4857" y="2540"/>
                  </a:lnTo>
                  <a:cubicBezTo>
                    <a:pt x="4786" y="2088"/>
                    <a:pt x="4691" y="1659"/>
                    <a:pt x="4596" y="1231"/>
                  </a:cubicBezTo>
                  <a:cubicBezTo>
                    <a:pt x="4586" y="1207"/>
                    <a:pt x="4567" y="1196"/>
                    <a:pt x="4548" y="1196"/>
                  </a:cubicBezTo>
                  <a:cubicBezTo>
                    <a:pt x="4520" y="1196"/>
                    <a:pt x="4493" y="1219"/>
                    <a:pt x="4500" y="1254"/>
                  </a:cubicBezTo>
                  <a:cubicBezTo>
                    <a:pt x="4619" y="1695"/>
                    <a:pt x="4715" y="2136"/>
                    <a:pt x="4786" y="2588"/>
                  </a:cubicBezTo>
                  <a:lnTo>
                    <a:pt x="4786" y="2600"/>
                  </a:lnTo>
                  <a:cubicBezTo>
                    <a:pt x="4000" y="3136"/>
                    <a:pt x="3238" y="3719"/>
                    <a:pt x="2512" y="4326"/>
                  </a:cubicBezTo>
                  <a:cubicBezTo>
                    <a:pt x="2452" y="4195"/>
                    <a:pt x="2393" y="4076"/>
                    <a:pt x="2345" y="3933"/>
                  </a:cubicBezTo>
                  <a:cubicBezTo>
                    <a:pt x="2226" y="3671"/>
                    <a:pt x="2119" y="3398"/>
                    <a:pt x="2036" y="3136"/>
                  </a:cubicBezTo>
                  <a:cubicBezTo>
                    <a:pt x="2026" y="3112"/>
                    <a:pt x="2005" y="3101"/>
                    <a:pt x="1984" y="3101"/>
                  </a:cubicBezTo>
                  <a:cubicBezTo>
                    <a:pt x="1954" y="3101"/>
                    <a:pt x="1926" y="3124"/>
                    <a:pt x="1940" y="3159"/>
                  </a:cubicBezTo>
                  <a:cubicBezTo>
                    <a:pt x="2048" y="3433"/>
                    <a:pt x="2155" y="3707"/>
                    <a:pt x="2274" y="3981"/>
                  </a:cubicBezTo>
                  <a:lnTo>
                    <a:pt x="2452" y="4386"/>
                  </a:lnTo>
                  <a:lnTo>
                    <a:pt x="2452" y="4398"/>
                  </a:lnTo>
                  <a:cubicBezTo>
                    <a:pt x="2250" y="4564"/>
                    <a:pt x="2059" y="4719"/>
                    <a:pt x="1869" y="4898"/>
                  </a:cubicBezTo>
                  <a:cubicBezTo>
                    <a:pt x="1571" y="5160"/>
                    <a:pt x="1286" y="5422"/>
                    <a:pt x="1000" y="5696"/>
                  </a:cubicBezTo>
                  <a:lnTo>
                    <a:pt x="964" y="5600"/>
                  </a:lnTo>
                  <a:lnTo>
                    <a:pt x="726" y="5184"/>
                  </a:lnTo>
                  <a:cubicBezTo>
                    <a:pt x="716" y="5166"/>
                    <a:pt x="701" y="5159"/>
                    <a:pt x="686" y="5159"/>
                  </a:cubicBezTo>
                  <a:cubicBezTo>
                    <a:pt x="651" y="5159"/>
                    <a:pt x="614" y="5201"/>
                    <a:pt x="631" y="5243"/>
                  </a:cubicBezTo>
                  <a:lnTo>
                    <a:pt x="905" y="5696"/>
                  </a:lnTo>
                  <a:cubicBezTo>
                    <a:pt x="916" y="5707"/>
                    <a:pt x="928" y="5731"/>
                    <a:pt x="940" y="5767"/>
                  </a:cubicBezTo>
                  <a:cubicBezTo>
                    <a:pt x="631" y="6065"/>
                    <a:pt x="333" y="6362"/>
                    <a:pt x="35" y="6672"/>
                  </a:cubicBezTo>
                  <a:cubicBezTo>
                    <a:pt x="1" y="6707"/>
                    <a:pt x="36" y="6754"/>
                    <a:pt x="71" y="6754"/>
                  </a:cubicBezTo>
                  <a:cubicBezTo>
                    <a:pt x="84" y="6754"/>
                    <a:pt x="97" y="6747"/>
                    <a:pt x="107" y="6731"/>
                  </a:cubicBezTo>
                  <a:lnTo>
                    <a:pt x="1000" y="5838"/>
                  </a:lnTo>
                  <a:lnTo>
                    <a:pt x="1024" y="5850"/>
                  </a:lnTo>
                  <a:cubicBezTo>
                    <a:pt x="1059" y="5898"/>
                    <a:pt x="1143" y="5910"/>
                    <a:pt x="1178" y="5946"/>
                  </a:cubicBezTo>
                  <a:cubicBezTo>
                    <a:pt x="1500" y="6077"/>
                    <a:pt x="1774" y="6243"/>
                    <a:pt x="2071" y="6386"/>
                  </a:cubicBezTo>
                  <a:cubicBezTo>
                    <a:pt x="2081" y="6392"/>
                    <a:pt x="2090" y="6394"/>
                    <a:pt x="2098" y="6394"/>
                  </a:cubicBezTo>
                  <a:cubicBezTo>
                    <a:pt x="2143" y="6394"/>
                    <a:pt x="2169" y="6323"/>
                    <a:pt x="2119" y="6303"/>
                  </a:cubicBezTo>
                  <a:cubicBezTo>
                    <a:pt x="1869" y="6136"/>
                    <a:pt x="1571" y="6005"/>
                    <a:pt x="1286" y="5886"/>
                  </a:cubicBezTo>
                  <a:cubicBezTo>
                    <a:pt x="1226" y="5850"/>
                    <a:pt x="1119" y="5838"/>
                    <a:pt x="1083" y="5791"/>
                  </a:cubicBezTo>
                  <a:lnTo>
                    <a:pt x="1059" y="5779"/>
                  </a:lnTo>
                  <a:cubicBezTo>
                    <a:pt x="1524" y="5338"/>
                    <a:pt x="2000" y="4898"/>
                    <a:pt x="2488" y="4505"/>
                  </a:cubicBezTo>
                  <a:cubicBezTo>
                    <a:pt x="2488" y="4505"/>
                    <a:pt x="2512" y="4517"/>
                    <a:pt x="2524" y="4517"/>
                  </a:cubicBezTo>
                  <a:cubicBezTo>
                    <a:pt x="2583" y="4541"/>
                    <a:pt x="2655" y="4541"/>
                    <a:pt x="2714" y="4564"/>
                  </a:cubicBezTo>
                  <a:cubicBezTo>
                    <a:pt x="3000" y="4624"/>
                    <a:pt x="3262" y="4719"/>
                    <a:pt x="3524" y="4838"/>
                  </a:cubicBezTo>
                  <a:cubicBezTo>
                    <a:pt x="3774" y="4957"/>
                    <a:pt x="4012" y="5112"/>
                    <a:pt x="4250" y="5255"/>
                  </a:cubicBezTo>
                  <a:cubicBezTo>
                    <a:pt x="4259" y="5262"/>
                    <a:pt x="4269" y="5265"/>
                    <a:pt x="4278" y="5265"/>
                  </a:cubicBezTo>
                  <a:cubicBezTo>
                    <a:pt x="4317" y="5265"/>
                    <a:pt x="4348" y="5212"/>
                    <a:pt x="4310" y="5184"/>
                  </a:cubicBezTo>
                  <a:cubicBezTo>
                    <a:pt x="3893" y="4874"/>
                    <a:pt x="3381" y="4648"/>
                    <a:pt x="2893" y="4517"/>
                  </a:cubicBezTo>
                  <a:cubicBezTo>
                    <a:pt x="2833" y="4505"/>
                    <a:pt x="2762" y="4481"/>
                    <a:pt x="2702" y="4469"/>
                  </a:cubicBezTo>
                  <a:cubicBezTo>
                    <a:pt x="2655" y="4457"/>
                    <a:pt x="2631" y="4457"/>
                    <a:pt x="2595" y="4445"/>
                  </a:cubicBezTo>
                  <a:cubicBezTo>
                    <a:pt x="2881" y="4207"/>
                    <a:pt x="3167" y="3981"/>
                    <a:pt x="3464" y="3755"/>
                  </a:cubicBezTo>
                  <a:cubicBezTo>
                    <a:pt x="3941" y="3386"/>
                    <a:pt x="4429" y="3040"/>
                    <a:pt x="4929" y="2695"/>
                  </a:cubicBezTo>
                  <a:cubicBezTo>
                    <a:pt x="5619" y="2802"/>
                    <a:pt x="6239" y="3136"/>
                    <a:pt x="6715" y="3636"/>
                  </a:cubicBezTo>
                  <a:cubicBezTo>
                    <a:pt x="6726" y="3647"/>
                    <a:pt x="6738" y="3651"/>
                    <a:pt x="6748" y="3651"/>
                  </a:cubicBezTo>
                  <a:cubicBezTo>
                    <a:pt x="6784" y="3651"/>
                    <a:pt x="6811" y="3601"/>
                    <a:pt x="6774" y="3564"/>
                  </a:cubicBezTo>
                  <a:cubicBezTo>
                    <a:pt x="6334" y="3052"/>
                    <a:pt x="5691" y="2731"/>
                    <a:pt x="5036" y="2612"/>
                  </a:cubicBezTo>
                  <a:cubicBezTo>
                    <a:pt x="5739" y="2136"/>
                    <a:pt x="6453" y="1683"/>
                    <a:pt x="7191" y="1266"/>
                  </a:cubicBezTo>
                  <a:cubicBezTo>
                    <a:pt x="7286" y="1207"/>
                    <a:pt x="7393" y="1171"/>
                    <a:pt x="7477" y="1112"/>
                  </a:cubicBezTo>
                  <a:cubicBezTo>
                    <a:pt x="7644" y="1171"/>
                    <a:pt x="7786" y="1243"/>
                    <a:pt x="7941" y="1314"/>
                  </a:cubicBezTo>
                  <a:cubicBezTo>
                    <a:pt x="8108" y="1409"/>
                    <a:pt x="8251" y="1505"/>
                    <a:pt x="8417" y="1612"/>
                  </a:cubicBezTo>
                  <a:cubicBezTo>
                    <a:pt x="8426" y="1618"/>
                    <a:pt x="8434" y="1620"/>
                    <a:pt x="8442" y="1620"/>
                  </a:cubicBezTo>
                  <a:cubicBezTo>
                    <a:pt x="8482" y="1620"/>
                    <a:pt x="8516" y="1560"/>
                    <a:pt x="8477" y="1540"/>
                  </a:cubicBezTo>
                  <a:cubicBezTo>
                    <a:pt x="8203" y="1326"/>
                    <a:pt x="7905" y="1183"/>
                    <a:pt x="7596" y="1052"/>
                  </a:cubicBezTo>
                  <a:cubicBezTo>
                    <a:pt x="8203" y="719"/>
                    <a:pt x="8822" y="409"/>
                    <a:pt x="9441" y="123"/>
                  </a:cubicBezTo>
                  <a:cubicBezTo>
                    <a:pt x="9441" y="71"/>
                    <a:pt x="9414" y="0"/>
                    <a:pt x="935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6" name="Google Shape;596;p32"/>
            <p:cNvSpPr/>
            <p:nvPr/>
          </p:nvSpPr>
          <p:spPr>
            <a:xfrm>
              <a:off x="5881931" y="2055909"/>
              <a:ext cx="421658" cy="709600"/>
            </a:xfrm>
            <a:custGeom>
              <a:avLst/>
              <a:gdLst/>
              <a:ahLst/>
              <a:cxnLst/>
              <a:rect l="l" t="t" r="r" b="b"/>
              <a:pathLst>
                <a:path w="6573" h="11062" extrusionOk="0">
                  <a:moveTo>
                    <a:pt x="0" y="0"/>
                  </a:moveTo>
                  <a:lnTo>
                    <a:pt x="0" y="0"/>
                  </a:lnTo>
                  <a:cubicBezTo>
                    <a:pt x="60" y="1989"/>
                    <a:pt x="119" y="3977"/>
                    <a:pt x="596" y="5894"/>
                  </a:cubicBezTo>
                  <a:cubicBezTo>
                    <a:pt x="1107" y="7823"/>
                    <a:pt x="2060" y="9680"/>
                    <a:pt x="5108" y="11061"/>
                  </a:cubicBezTo>
                  <a:cubicBezTo>
                    <a:pt x="6394" y="9025"/>
                    <a:pt x="6572" y="6334"/>
                    <a:pt x="5560" y="4155"/>
                  </a:cubicBezTo>
                  <a:cubicBezTo>
                    <a:pt x="4548" y="1965"/>
                    <a:pt x="2381" y="357"/>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7" name="Google Shape;597;p32"/>
            <p:cNvSpPr/>
            <p:nvPr/>
          </p:nvSpPr>
          <p:spPr>
            <a:xfrm>
              <a:off x="5907720" y="2082017"/>
              <a:ext cx="355712" cy="680797"/>
            </a:xfrm>
            <a:custGeom>
              <a:avLst/>
              <a:gdLst/>
              <a:ahLst/>
              <a:cxnLst/>
              <a:rect l="l" t="t" r="r" b="b"/>
              <a:pathLst>
                <a:path w="5545" h="10613" extrusionOk="0">
                  <a:moveTo>
                    <a:pt x="82" y="0"/>
                  </a:moveTo>
                  <a:cubicBezTo>
                    <a:pt x="40" y="0"/>
                    <a:pt x="0" y="55"/>
                    <a:pt x="39" y="93"/>
                  </a:cubicBezTo>
                  <a:cubicBezTo>
                    <a:pt x="479" y="570"/>
                    <a:pt x="908" y="1058"/>
                    <a:pt x="1313" y="1582"/>
                  </a:cubicBezTo>
                  <a:cubicBezTo>
                    <a:pt x="944" y="1617"/>
                    <a:pt x="575" y="1724"/>
                    <a:pt x="229" y="1855"/>
                  </a:cubicBezTo>
                  <a:cubicBezTo>
                    <a:pt x="176" y="1877"/>
                    <a:pt x="189" y="1954"/>
                    <a:pt x="235" y="1954"/>
                  </a:cubicBezTo>
                  <a:cubicBezTo>
                    <a:pt x="240" y="1954"/>
                    <a:pt x="247" y="1953"/>
                    <a:pt x="253" y="1951"/>
                  </a:cubicBezTo>
                  <a:cubicBezTo>
                    <a:pt x="610" y="1796"/>
                    <a:pt x="1003" y="1713"/>
                    <a:pt x="1384" y="1665"/>
                  </a:cubicBezTo>
                  <a:cubicBezTo>
                    <a:pt x="1896" y="2320"/>
                    <a:pt x="2372" y="3022"/>
                    <a:pt x="2789" y="3748"/>
                  </a:cubicBezTo>
                  <a:cubicBezTo>
                    <a:pt x="2980" y="4094"/>
                    <a:pt x="3158" y="4451"/>
                    <a:pt x="3337" y="4808"/>
                  </a:cubicBezTo>
                  <a:cubicBezTo>
                    <a:pt x="3337" y="4820"/>
                    <a:pt x="3337" y="4820"/>
                    <a:pt x="3325" y="4832"/>
                  </a:cubicBezTo>
                  <a:cubicBezTo>
                    <a:pt x="3286" y="4831"/>
                    <a:pt x="3248" y="4831"/>
                    <a:pt x="3209" y="4831"/>
                  </a:cubicBezTo>
                  <a:cubicBezTo>
                    <a:pt x="2474" y="4831"/>
                    <a:pt x="1741" y="4940"/>
                    <a:pt x="1051" y="5177"/>
                  </a:cubicBezTo>
                  <a:cubicBezTo>
                    <a:pt x="997" y="5188"/>
                    <a:pt x="1011" y="5276"/>
                    <a:pt x="1058" y="5276"/>
                  </a:cubicBezTo>
                  <a:cubicBezTo>
                    <a:pt x="1063" y="5276"/>
                    <a:pt x="1069" y="5275"/>
                    <a:pt x="1075" y="5272"/>
                  </a:cubicBezTo>
                  <a:cubicBezTo>
                    <a:pt x="1730" y="5036"/>
                    <a:pt x="2443" y="4936"/>
                    <a:pt x="3135" y="4936"/>
                  </a:cubicBezTo>
                  <a:cubicBezTo>
                    <a:pt x="3211" y="4936"/>
                    <a:pt x="3286" y="4937"/>
                    <a:pt x="3361" y="4939"/>
                  </a:cubicBezTo>
                  <a:cubicBezTo>
                    <a:pt x="3384" y="4939"/>
                    <a:pt x="3384" y="4939"/>
                    <a:pt x="3384" y="4927"/>
                  </a:cubicBezTo>
                  <a:cubicBezTo>
                    <a:pt x="3825" y="5904"/>
                    <a:pt x="4170" y="6939"/>
                    <a:pt x="4396" y="7987"/>
                  </a:cubicBezTo>
                  <a:cubicBezTo>
                    <a:pt x="4396" y="8011"/>
                    <a:pt x="4385" y="8011"/>
                    <a:pt x="4385" y="8023"/>
                  </a:cubicBezTo>
                  <a:cubicBezTo>
                    <a:pt x="4140" y="8002"/>
                    <a:pt x="3895" y="7991"/>
                    <a:pt x="3650" y="7991"/>
                  </a:cubicBezTo>
                  <a:cubicBezTo>
                    <a:pt x="3192" y="7991"/>
                    <a:pt x="2735" y="8029"/>
                    <a:pt x="2277" y="8106"/>
                  </a:cubicBezTo>
                  <a:cubicBezTo>
                    <a:pt x="2221" y="8128"/>
                    <a:pt x="2249" y="8203"/>
                    <a:pt x="2301" y="8203"/>
                  </a:cubicBezTo>
                  <a:cubicBezTo>
                    <a:pt x="2305" y="8203"/>
                    <a:pt x="2309" y="8202"/>
                    <a:pt x="2313" y="8201"/>
                  </a:cubicBezTo>
                  <a:cubicBezTo>
                    <a:pt x="2774" y="8121"/>
                    <a:pt x="3252" y="8073"/>
                    <a:pt x="3727" y="8073"/>
                  </a:cubicBezTo>
                  <a:cubicBezTo>
                    <a:pt x="3951" y="8073"/>
                    <a:pt x="4175" y="8083"/>
                    <a:pt x="4396" y="8106"/>
                  </a:cubicBezTo>
                  <a:lnTo>
                    <a:pt x="4408" y="8106"/>
                  </a:lnTo>
                  <a:cubicBezTo>
                    <a:pt x="4575" y="8916"/>
                    <a:pt x="4646" y="9737"/>
                    <a:pt x="4646" y="10547"/>
                  </a:cubicBezTo>
                  <a:cubicBezTo>
                    <a:pt x="4653" y="10592"/>
                    <a:pt x="4687" y="10613"/>
                    <a:pt x="4718" y="10613"/>
                  </a:cubicBezTo>
                  <a:cubicBezTo>
                    <a:pt x="4743" y="10613"/>
                    <a:pt x="4766" y="10598"/>
                    <a:pt x="4766" y="10571"/>
                  </a:cubicBezTo>
                  <a:cubicBezTo>
                    <a:pt x="4766" y="9714"/>
                    <a:pt x="4682" y="8868"/>
                    <a:pt x="4504" y="8035"/>
                  </a:cubicBezTo>
                  <a:cubicBezTo>
                    <a:pt x="4623" y="7797"/>
                    <a:pt x="4742" y="7547"/>
                    <a:pt x="4920" y="7332"/>
                  </a:cubicBezTo>
                  <a:cubicBezTo>
                    <a:pt x="5099" y="7094"/>
                    <a:pt x="5301" y="6892"/>
                    <a:pt x="5516" y="6701"/>
                  </a:cubicBezTo>
                  <a:cubicBezTo>
                    <a:pt x="5545" y="6663"/>
                    <a:pt x="5503" y="6608"/>
                    <a:pt x="5461" y="6608"/>
                  </a:cubicBezTo>
                  <a:cubicBezTo>
                    <a:pt x="5451" y="6608"/>
                    <a:pt x="5441" y="6611"/>
                    <a:pt x="5432" y="6618"/>
                  </a:cubicBezTo>
                  <a:cubicBezTo>
                    <a:pt x="5039" y="6951"/>
                    <a:pt x="4682" y="7380"/>
                    <a:pt x="4456" y="7856"/>
                  </a:cubicBezTo>
                  <a:cubicBezTo>
                    <a:pt x="4325" y="7249"/>
                    <a:pt x="4158" y="6654"/>
                    <a:pt x="3944" y="6058"/>
                  </a:cubicBezTo>
                  <a:cubicBezTo>
                    <a:pt x="3801" y="5642"/>
                    <a:pt x="3623" y="5225"/>
                    <a:pt x="3444" y="4820"/>
                  </a:cubicBezTo>
                  <a:cubicBezTo>
                    <a:pt x="3623" y="4106"/>
                    <a:pt x="3968" y="3439"/>
                    <a:pt x="4444" y="2891"/>
                  </a:cubicBezTo>
                  <a:cubicBezTo>
                    <a:pt x="4472" y="2844"/>
                    <a:pt x="4434" y="2797"/>
                    <a:pt x="4393" y="2797"/>
                  </a:cubicBezTo>
                  <a:cubicBezTo>
                    <a:pt x="4382" y="2797"/>
                    <a:pt x="4371" y="2800"/>
                    <a:pt x="4361" y="2808"/>
                  </a:cubicBezTo>
                  <a:cubicBezTo>
                    <a:pt x="3908" y="3344"/>
                    <a:pt x="3563" y="3987"/>
                    <a:pt x="3372" y="4677"/>
                  </a:cubicBezTo>
                  <a:cubicBezTo>
                    <a:pt x="2920" y="3737"/>
                    <a:pt x="2384" y="2844"/>
                    <a:pt x="1777" y="2010"/>
                  </a:cubicBezTo>
                  <a:cubicBezTo>
                    <a:pt x="1670" y="1879"/>
                    <a:pt x="1587" y="1736"/>
                    <a:pt x="1479" y="1605"/>
                  </a:cubicBezTo>
                  <a:cubicBezTo>
                    <a:pt x="1527" y="1427"/>
                    <a:pt x="1563" y="1248"/>
                    <a:pt x="1658" y="1070"/>
                  </a:cubicBezTo>
                  <a:cubicBezTo>
                    <a:pt x="1741" y="891"/>
                    <a:pt x="1848" y="748"/>
                    <a:pt x="1968" y="593"/>
                  </a:cubicBezTo>
                  <a:cubicBezTo>
                    <a:pt x="2002" y="559"/>
                    <a:pt x="1974" y="511"/>
                    <a:pt x="1937" y="511"/>
                  </a:cubicBezTo>
                  <a:cubicBezTo>
                    <a:pt x="1924" y="511"/>
                    <a:pt x="1909" y="518"/>
                    <a:pt x="1896" y="534"/>
                  </a:cubicBezTo>
                  <a:cubicBezTo>
                    <a:pt x="1646" y="784"/>
                    <a:pt x="1467" y="1165"/>
                    <a:pt x="1384" y="1498"/>
                  </a:cubicBezTo>
                  <a:cubicBezTo>
                    <a:pt x="991" y="986"/>
                    <a:pt x="551" y="486"/>
                    <a:pt x="110" y="10"/>
                  </a:cubicBezTo>
                  <a:cubicBezTo>
                    <a:pt x="101" y="3"/>
                    <a:pt x="91" y="0"/>
                    <a:pt x="8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8" name="Google Shape;598;p32"/>
            <p:cNvSpPr/>
            <p:nvPr/>
          </p:nvSpPr>
          <p:spPr>
            <a:xfrm>
              <a:off x="5694806" y="2684490"/>
              <a:ext cx="581263" cy="578226"/>
            </a:xfrm>
            <a:custGeom>
              <a:avLst/>
              <a:gdLst/>
              <a:ahLst/>
              <a:cxnLst/>
              <a:rect l="l" t="t" r="r" b="b"/>
              <a:pathLst>
                <a:path w="9061" h="9014" extrusionOk="0">
                  <a:moveTo>
                    <a:pt x="0" y="0"/>
                  </a:moveTo>
                  <a:lnTo>
                    <a:pt x="0" y="0"/>
                  </a:lnTo>
                  <a:cubicBezTo>
                    <a:pt x="631" y="4072"/>
                    <a:pt x="3632" y="7691"/>
                    <a:pt x="8489" y="9013"/>
                  </a:cubicBezTo>
                  <a:cubicBezTo>
                    <a:pt x="9061" y="6751"/>
                    <a:pt x="8061" y="4298"/>
                    <a:pt x="6334" y="2727"/>
                  </a:cubicBezTo>
                  <a:cubicBezTo>
                    <a:pt x="4596" y="1143"/>
                    <a:pt x="2310" y="357"/>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9" name="Google Shape;599;p32"/>
            <p:cNvSpPr/>
            <p:nvPr/>
          </p:nvSpPr>
          <p:spPr>
            <a:xfrm>
              <a:off x="5722711" y="2707840"/>
              <a:ext cx="521026" cy="557442"/>
            </a:xfrm>
            <a:custGeom>
              <a:avLst/>
              <a:gdLst/>
              <a:ahLst/>
              <a:cxnLst/>
              <a:rect l="l" t="t" r="r" b="b"/>
              <a:pathLst>
                <a:path w="8122" h="8690" extrusionOk="0">
                  <a:moveTo>
                    <a:pt x="70" y="0"/>
                  </a:moveTo>
                  <a:cubicBezTo>
                    <a:pt x="30" y="0"/>
                    <a:pt x="0" y="59"/>
                    <a:pt x="41" y="100"/>
                  </a:cubicBezTo>
                  <a:cubicBezTo>
                    <a:pt x="506" y="434"/>
                    <a:pt x="970" y="791"/>
                    <a:pt x="1399" y="1172"/>
                  </a:cubicBezTo>
                  <a:cubicBezTo>
                    <a:pt x="1101" y="1231"/>
                    <a:pt x="803" y="1303"/>
                    <a:pt x="506" y="1362"/>
                  </a:cubicBezTo>
                  <a:cubicBezTo>
                    <a:pt x="438" y="1374"/>
                    <a:pt x="456" y="1471"/>
                    <a:pt x="519" y="1471"/>
                  </a:cubicBezTo>
                  <a:cubicBezTo>
                    <a:pt x="522" y="1471"/>
                    <a:pt x="526" y="1470"/>
                    <a:pt x="530" y="1470"/>
                  </a:cubicBezTo>
                  <a:cubicBezTo>
                    <a:pt x="708" y="1422"/>
                    <a:pt x="875" y="1386"/>
                    <a:pt x="1053" y="1339"/>
                  </a:cubicBezTo>
                  <a:cubicBezTo>
                    <a:pt x="1149" y="1327"/>
                    <a:pt x="1220" y="1315"/>
                    <a:pt x="1303" y="1279"/>
                  </a:cubicBezTo>
                  <a:cubicBezTo>
                    <a:pt x="1363" y="1267"/>
                    <a:pt x="1446" y="1267"/>
                    <a:pt x="1506" y="1243"/>
                  </a:cubicBezTo>
                  <a:cubicBezTo>
                    <a:pt x="2065" y="1732"/>
                    <a:pt x="2601" y="2232"/>
                    <a:pt x="3125" y="2767"/>
                  </a:cubicBezTo>
                  <a:cubicBezTo>
                    <a:pt x="2994" y="2803"/>
                    <a:pt x="2851" y="2815"/>
                    <a:pt x="2732" y="2851"/>
                  </a:cubicBezTo>
                  <a:cubicBezTo>
                    <a:pt x="2601" y="2875"/>
                    <a:pt x="2470" y="2910"/>
                    <a:pt x="2339" y="2946"/>
                  </a:cubicBezTo>
                  <a:cubicBezTo>
                    <a:pt x="2065" y="3041"/>
                    <a:pt x="1804" y="3148"/>
                    <a:pt x="1542" y="3267"/>
                  </a:cubicBezTo>
                  <a:cubicBezTo>
                    <a:pt x="1491" y="3288"/>
                    <a:pt x="1526" y="3359"/>
                    <a:pt x="1574" y="3359"/>
                  </a:cubicBezTo>
                  <a:cubicBezTo>
                    <a:pt x="1583" y="3359"/>
                    <a:pt x="1592" y="3356"/>
                    <a:pt x="1601" y="3351"/>
                  </a:cubicBezTo>
                  <a:cubicBezTo>
                    <a:pt x="1887" y="3220"/>
                    <a:pt x="2173" y="3113"/>
                    <a:pt x="2470" y="3029"/>
                  </a:cubicBezTo>
                  <a:cubicBezTo>
                    <a:pt x="2613" y="2982"/>
                    <a:pt x="2756" y="2946"/>
                    <a:pt x="2899" y="2922"/>
                  </a:cubicBezTo>
                  <a:cubicBezTo>
                    <a:pt x="2970" y="2910"/>
                    <a:pt x="3066" y="2898"/>
                    <a:pt x="3137" y="2875"/>
                  </a:cubicBezTo>
                  <a:cubicBezTo>
                    <a:pt x="3173" y="2875"/>
                    <a:pt x="3197" y="2863"/>
                    <a:pt x="3232" y="2863"/>
                  </a:cubicBezTo>
                  <a:cubicBezTo>
                    <a:pt x="3304" y="2934"/>
                    <a:pt x="3375" y="3029"/>
                    <a:pt x="3470" y="3101"/>
                  </a:cubicBezTo>
                  <a:cubicBezTo>
                    <a:pt x="4101" y="3767"/>
                    <a:pt x="4721" y="4470"/>
                    <a:pt x="5292" y="5184"/>
                  </a:cubicBezTo>
                  <a:cubicBezTo>
                    <a:pt x="4697" y="5351"/>
                    <a:pt x="4137" y="5565"/>
                    <a:pt x="3613" y="5863"/>
                  </a:cubicBezTo>
                  <a:cubicBezTo>
                    <a:pt x="3561" y="5894"/>
                    <a:pt x="3601" y="5962"/>
                    <a:pt x="3651" y="5962"/>
                  </a:cubicBezTo>
                  <a:cubicBezTo>
                    <a:pt x="3658" y="5962"/>
                    <a:pt x="3666" y="5961"/>
                    <a:pt x="3673" y="5958"/>
                  </a:cubicBezTo>
                  <a:cubicBezTo>
                    <a:pt x="4209" y="5661"/>
                    <a:pt x="4780" y="5422"/>
                    <a:pt x="5375" y="5268"/>
                  </a:cubicBezTo>
                  <a:cubicBezTo>
                    <a:pt x="5733" y="5708"/>
                    <a:pt x="6090" y="6137"/>
                    <a:pt x="6423" y="6577"/>
                  </a:cubicBezTo>
                  <a:cubicBezTo>
                    <a:pt x="6649" y="6863"/>
                    <a:pt x="6876" y="7161"/>
                    <a:pt x="7102" y="7447"/>
                  </a:cubicBezTo>
                  <a:cubicBezTo>
                    <a:pt x="7066" y="7458"/>
                    <a:pt x="7007" y="7470"/>
                    <a:pt x="6983" y="7470"/>
                  </a:cubicBezTo>
                  <a:cubicBezTo>
                    <a:pt x="6923" y="7494"/>
                    <a:pt x="6876" y="7506"/>
                    <a:pt x="6828" y="7518"/>
                  </a:cubicBezTo>
                  <a:lnTo>
                    <a:pt x="6507" y="7613"/>
                  </a:lnTo>
                  <a:cubicBezTo>
                    <a:pt x="6453" y="7624"/>
                    <a:pt x="6467" y="7712"/>
                    <a:pt x="6514" y="7712"/>
                  </a:cubicBezTo>
                  <a:cubicBezTo>
                    <a:pt x="6519" y="7712"/>
                    <a:pt x="6524" y="7711"/>
                    <a:pt x="6530" y="7708"/>
                  </a:cubicBezTo>
                  <a:cubicBezTo>
                    <a:pt x="6649" y="7685"/>
                    <a:pt x="6757" y="7649"/>
                    <a:pt x="6876" y="7625"/>
                  </a:cubicBezTo>
                  <a:cubicBezTo>
                    <a:pt x="6959" y="7589"/>
                    <a:pt x="7078" y="7589"/>
                    <a:pt x="7173" y="7530"/>
                  </a:cubicBezTo>
                  <a:cubicBezTo>
                    <a:pt x="7459" y="7887"/>
                    <a:pt x="7721" y="8256"/>
                    <a:pt x="7995" y="8601"/>
                  </a:cubicBezTo>
                  <a:cubicBezTo>
                    <a:pt x="8022" y="8667"/>
                    <a:pt x="8054" y="8690"/>
                    <a:pt x="8078" y="8690"/>
                  </a:cubicBezTo>
                  <a:cubicBezTo>
                    <a:pt x="8106" y="8690"/>
                    <a:pt x="8121" y="8658"/>
                    <a:pt x="8102" y="8625"/>
                  </a:cubicBezTo>
                  <a:cubicBezTo>
                    <a:pt x="7816" y="8256"/>
                    <a:pt x="7530" y="7875"/>
                    <a:pt x="7233" y="7506"/>
                  </a:cubicBezTo>
                  <a:cubicBezTo>
                    <a:pt x="7233" y="7482"/>
                    <a:pt x="7245" y="7447"/>
                    <a:pt x="7245" y="7423"/>
                  </a:cubicBezTo>
                  <a:cubicBezTo>
                    <a:pt x="7269" y="7280"/>
                    <a:pt x="7280" y="7161"/>
                    <a:pt x="7292" y="7030"/>
                  </a:cubicBezTo>
                  <a:cubicBezTo>
                    <a:pt x="7352" y="6554"/>
                    <a:pt x="7459" y="6089"/>
                    <a:pt x="7578" y="5637"/>
                  </a:cubicBezTo>
                  <a:cubicBezTo>
                    <a:pt x="7585" y="5588"/>
                    <a:pt x="7551" y="5564"/>
                    <a:pt x="7520" y="5564"/>
                  </a:cubicBezTo>
                  <a:cubicBezTo>
                    <a:pt x="7497" y="5564"/>
                    <a:pt x="7476" y="5576"/>
                    <a:pt x="7471" y="5601"/>
                  </a:cubicBezTo>
                  <a:cubicBezTo>
                    <a:pt x="7340" y="6018"/>
                    <a:pt x="7245" y="6446"/>
                    <a:pt x="7185" y="6887"/>
                  </a:cubicBezTo>
                  <a:lnTo>
                    <a:pt x="7149" y="7196"/>
                  </a:lnTo>
                  <a:cubicBezTo>
                    <a:pt x="7149" y="7244"/>
                    <a:pt x="7126" y="7280"/>
                    <a:pt x="7126" y="7327"/>
                  </a:cubicBezTo>
                  <a:lnTo>
                    <a:pt x="7126" y="7387"/>
                  </a:lnTo>
                  <a:cubicBezTo>
                    <a:pt x="6566" y="6661"/>
                    <a:pt x="5983" y="5934"/>
                    <a:pt x="5399" y="5220"/>
                  </a:cubicBezTo>
                  <a:cubicBezTo>
                    <a:pt x="5447" y="4410"/>
                    <a:pt x="5494" y="3589"/>
                    <a:pt x="5828" y="2863"/>
                  </a:cubicBezTo>
                  <a:cubicBezTo>
                    <a:pt x="5853" y="2821"/>
                    <a:pt x="5807" y="2778"/>
                    <a:pt x="5773" y="2778"/>
                  </a:cubicBezTo>
                  <a:cubicBezTo>
                    <a:pt x="5760" y="2778"/>
                    <a:pt x="5748" y="2786"/>
                    <a:pt x="5745" y="2803"/>
                  </a:cubicBezTo>
                  <a:cubicBezTo>
                    <a:pt x="5411" y="3517"/>
                    <a:pt x="5340" y="4303"/>
                    <a:pt x="5292" y="5077"/>
                  </a:cubicBezTo>
                  <a:cubicBezTo>
                    <a:pt x="5268" y="5053"/>
                    <a:pt x="5256" y="5018"/>
                    <a:pt x="5221" y="4994"/>
                  </a:cubicBezTo>
                  <a:cubicBezTo>
                    <a:pt x="4602" y="4244"/>
                    <a:pt x="3959" y="3529"/>
                    <a:pt x="3292" y="2839"/>
                  </a:cubicBezTo>
                  <a:cubicBezTo>
                    <a:pt x="3351" y="2744"/>
                    <a:pt x="3328" y="2601"/>
                    <a:pt x="3328" y="2494"/>
                  </a:cubicBezTo>
                  <a:cubicBezTo>
                    <a:pt x="3351" y="2327"/>
                    <a:pt x="3363" y="2148"/>
                    <a:pt x="3387" y="1982"/>
                  </a:cubicBezTo>
                  <a:cubicBezTo>
                    <a:pt x="3447" y="1660"/>
                    <a:pt x="3542" y="1351"/>
                    <a:pt x="3649" y="1029"/>
                  </a:cubicBezTo>
                  <a:cubicBezTo>
                    <a:pt x="3656" y="994"/>
                    <a:pt x="3621" y="971"/>
                    <a:pt x="3589" y="971"/>
                  </a:cubicBezTo>
                  <a:cubicBezTo>
                    <a:pt x="3567" y="971"/>
                    <a:pt x="3547" y="981"/>
                    <a:pt x="3542" y="1005"/>
                  </a:cubicBezTo>
                  <a:cubicBezTo>
                    <a:pt x="3435" y="1303"/>
                    <a:pt x="3351" y="1612"/>
                    <a:pt x="3304" y="1910"/>
                  </a:cubicBezTo>
                  <a:cubicBezTo>
                    <a:pt x="3268" y="2065"/>
                    <a:pt x="3256" y="2196"/>
                    <a:pt x="3244" y="2339"/>
                  </a:cubicBezTo>
                  <a:cubicBezTo>
                    <a:pt x="3244" y="2422"/>
                    <a:pt x="3232" y="2482"/>
                    <a:pt x="3232" y="2553"/>
                  </a:cubicBezTo>
                  <a:cubicBezTo>
                    <a:pt x="3232" y="2613"/>
                    <a:pt x="3232" y="2684"/>
                    <a:pt x="3208" y="2732"/>
                  </a:cubicBezTo>
                  <a:cubicBezTo>
                    <a:pt x="2839" y="2363"/>
                    <a:pt x="2470" y="1982"/>
                    <a:pt x="2077" y="1624"/>
                  </a:cubicBezTo>
                  <a:cubicBezTo>
                    <a:pt x="1935" y="1481"/>
                    <a:pt x="1768" y="1351"/>
                    <a:pt x="1601" y="1208"/>
                  </a:cubicBezTo>
                  <a:cubicBezTo>
                    <a:pt x="1625" y="1184"/>
                    <a:pt x="1637" y="1148"/>
                    <a:pt x="1637" y="1124"/>
                  </a:cubicBezTo>
                  <a:lnTo>
                    <a:pt x="1684" y="850"/>
                  </a:lnTo>
                  <a:cubicBezTo>
                    <a:pt x="1708" y="672"/>
                    <a:pt x="1744" y="493"/>
                    <a:pt x="1756" y="315"/>
                  </a:cubicBezTo>
                  <a:cubicBezTo>
                    <a:pt x="1763" y="273"/>
                    <a:pt x="1726" y="248"/>
                    <a:pt x="1691" y="248"/>
                  </a:cubicBezTo>
                  <a:cubicBezTo>
                    <a:pt x="1666" y="248"/>
                    <a:pt x="1642" y="261"/>
                    <a:pt x="1637" y="291"/>
                  </a:cubicBezTo>
                  <a:cubicBezTo>
                    <a:pt x="1625" y="434"/>
                    <a:pt x="1589" y="600"/>
                    <a:pt x="1565" y="755"/>
                  </a:cubicBezTo>
                  <a:cubicBezTo>
                    <a:pt x="1542" y="827"/>
                    <a:pt x="1530" y="910"/>
                    <a:pt x="1530" y="993"/>
                  </a:cubicBezTo>
                  <a:cubicBezTo>
                    <a:pt x="1530" y="1029"/>
                    <a:pt x="1530" y="1077"/>
                    <a:pt x="1518" y="1112"/>
                  </a:cubicBezTo>
                  <a:cubicBezTo>
                    <a:pt x="1518" y="1124"/>
                    <a:pt x="1518" y="1124"/>
                    <a:pt x="1506" y="1124"/>
                  </a:cubicBezTo>
                  <a:cubicBezTo>
                    <a:pt x="1042" y="731"/>
                    <a:pt x="577" y="362"/>
                    <a:pt x="89" y="5"/>
                  </a:cubicBezTo>
                  <a:cubicBezTo>
                    <a:pt x="83" y="2"/>
                    <a:pt x="76" y="0"/>
                    <a:pt x="7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0" name="Google Shape;600;p32"/>
            <p:cNvSpPr/>
            <p:nvPr/>
          </p:nvSpPr>
          <p:spPr>
            <a:xfrm>
              <a:off x="6781635" y="3518472"/>
              <a:ext cx="154345" cy="155109"/>
            </a:xfrm>
            <a:custGeom>
              <a:avLst/>
              <a:gdLst/>
              <a:ahLst/>
              <a:cxnLst/>
              <a:rect l="l" t="t" r="r" b="b"/>
              <a:pathLst>
                <a:path w="2406" h="2418" extrusionOk="0">
                  <a:moveTo>
                    <a:pt x="1203" y="1"/>
                  </a:moveTo>
                  <a:cubicBezTo>
                    <a:pt x="537" y="1"/>
                    <a:pt x="1" y="548"/>
                    <a:pt x="1" y="1203"/>
                  </a:cubicBezTo>
                  <a:cubicBezTo>
                    <a:pt x="1" y="1870"/>
                    <a:pt x="537" y="2418"/>
                    <a:pt x="1203" y="2418"/>
                  </a:cubicBezTo>
                  <a:cubicBezTo>
                    <a:pt x="1870" y="2418"/>
                    <a:pt x="2406" y="1870"/>
                    <a:pt x="2406" y="1203"/>
                  </a:cubicBezTo>
                  <a:cubicBezTo>
                    <a:pt x="2406" y="548"/>
                    <a:pt x="1870" y="1"/>
                    <a:pt x="1203"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1" name="Google Shape;601;p32"/>
            <p:cNvSpPr/>
            <p:nvPr/>
          </p:nvSpPr>
          <p:spPr>
            <a:xfrm>
              <a:off x="5772684" y="3654400"/>
              <a:ext cx="154345" cy="154339"/>
            </a:xfrm>
            <a:custGeom>
              <a:avLst/>
              <a:gdLst/>
              <a:ahLst/>
              <a:cxnLst/>
              <a:rect l="l" t="t" r="r" b="b"/>
              <a:pathLst>
                <a:path w="2406" h="2406" extrusionOk="0">
                  <a:moveTo>
                    <a:pt x="1203" y="1"/>
                  </a:moveTo>
                  <a:cubicBezTo>
                    <a:pt x="536" y="1"/>
                    <a:pt x="1" y="537"/>
                    <a:pt x="1" y="1203"/>
                  </a:cubicBezTo>
                  <a:cubicBezTo>
                    <a:pt x="1" y="1870"/>
                    <a:pt x="536" y="2406"/>
                    <a:pt x="1203" y="2406"/>
                  </a:cubicBezTo>
                  <a:cubicBezTo>
                    <a:pt x="1870" y="2406"/>
                    <a:pt x="2406" y="1870"/>
                    <a:pt x="2406" y="1203"/>
                  </a:cubicBezTo>
                  <a:cubicBezTo>
                    <a:pt x="2406" y="537"/>
                    <a:pt x="1870" y="1"/>
                    <a:pt x="1203"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2" name="Google Shape;602;p32"/>
            <p:cNvSpPr/>
            <p:nvPr/>
          </p:nvSpPr>
          <p:spPr>
            <a:xfrm>
              <a:off x="5506910" y="2815800"/>
              <a:ext cx="154345" cy="155109"/>
            </a:xfrm>
            <a:custGeom>
              <a:avLst/>
              <a:gdLst/>
              <a:ahLst/>
              <a:cxnLst/>
              <a:rect l="l" t="t" r="r" b="b"/>
              <a:pathLst>
                <a:path w="2406" h="2418" extrusionOk="0">
                  <a:moveTo>
                    <a:pt x="1203" y="1"/>
                  </a:moveTo>
                  <a:cubicBezTo>
                    <a:pt x="536" y="1"/>
                    <a:pt x="0" y="549"/>
                    <a:pt x="0" y="1215"/>
                  </a:cubicBezTo>
                  <a:cubicBezTo>
                    <a:pt x="0" y="1870"/>
                    <a:pt x="536" y="2418"/>
                    <a:pt x="1203" y="2418"/>
                  </a:cubicBezTo>
                  <a:cubicBezTo>
                    <a:pt x="1870" y="2418"/>
                    <a:pt x="2405" y="1870"/>
                    <a:pt x="2405" y="1215"/>
                  </a:cubicBezTo>
                  <a:cubicBezTo>
                    <a:pt x="2405" y="549"/>
                    <a:pt x="1870" y="1"/>
                    <a:pt x="1203"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3" name="Google Shape;603;p32"/>
            <p:cNvSpPr/>
            <p:nvPr/>
          </p:nvSpPr>
          <p:spPr>
            <a:xfrm>
              <a:off x="6858807" y="3070915"/>
              <a:ext cx="118421" cy="118480"/>
            </a:xfrm>
            <a:custGeom>
              <a:avLst/>
              <a:gdLst/>
              <a:ahLst/>
              <a:cxnLst/>
              <a:rect l="l" t="t" r="r" b="b"/>
              <a:pathLst>
                <a:path w="1846" h="1847" extrusionOk="0">
                  <a:moveTo>
                    <a:pt x="929" y="1"/>
                  </a:moveTo>
                  <a:cubicBezTo>
                    <a:pt x="417" y="1"/>
                    <a:pt x="0" y="417"/>
                    <a:pt x="0" y="929"/>
                  </a:cubicBezTo>
                  <a:cubicBezTo>
                    <a:pt x="0" y="1429"/>
                    <a:pt x="417" y="1846"/>
                    <a:pt x="929" y="1846"/>
                  </a:cubicBezTo>
                  <a:cubicBezTo>
                    <a:pt x="1429" y="1846"/>
                    <a:pt x="1846" y="1429"/>
                    <a:pt x="1846" y="929"/>
                  </a:cubicBezTo>
                  <a:cubicBezTo>
                    <a:pt x="1846" y="417"/>
                    <a:pt x="1429" y="1"/>
                    <a:pt x="929"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4" name="Google Shape;604;p32"/>
            <p:cNvSpPr/>
            <p:nvPr/>
          </p:nvSpPr>
          <p:spPr>
            <a:xfrm>
              <a:off x="6918339" y="2592823"/>
              <a:ext cx="118485" cy="118416"/>
            </a:xfrm>
            <a:custGeom>
              <a:avLst/>
              <a:gdLst/>
              <a:ahLst/>
              <a:cxnLst/>
              <a:rect l="l" t="t" r="r" b="b"/>
              <a:pathLst>
                <a:path w="1847" h="1846" extrusionOk="0">
                  <a:moveTo>
                    <a:pt x="918" y="0"/>
                  </a:moveTo>
                  <a:cubicBezTo>
                    <a:pt x="406" y="0"/>
                    <a:pt x="1" y="405"/>
                    <a:pt x="1" y="917"/>
                  </a:cubicBezTo>
                  <a:cubicBezTo>
                    <a:pt x="1" y="1429"/>
                    <a:pt x="406" y="1846"/>
                    <a:pt x="918" y="1846"/>
                  </a:cubicBezTo>
                  <a:cubicBezTo>
                    <a:pt x="1430" y="1846"/>
                    <a:pt x="1846" y="1429"/>
                    <a:pt x="1846" y="917"/>
                  </a:cubicBezTo>
                  <a:cubicBezTo>
                    <a:pt x="1846" y="405"/>
                    <a:pt x="1430" y="0"/>
                    <a:pt x="918"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5" name="Google Shape;605;p32"/>
            <p:cNvSpPr/>
            <p:nvPr/>
          </p:nvSpPr>
          <p:spPr>
            <a:xfrm>
              <a:off x="6353947" y="2134554"/>
              <a:ext cx="118421" cy="118480"/>
            </a:xfrm>
            <a:custGeom>
              <a:avLst/>
              <a:gdLst/>
              <a:ahLst/>
              <a:cxnLst/>
              <a:rect l="l" t="t" r="r" b="b"/>
              <a:pathLst>
                <a:path w="1846" h="1847" extrusionOk="0">
                  <a:moveTo>
                    <a:pt x="917" y="1"/>
                  </a:moveTo>
                  <a:cubicBezTo>
                    <a:pt x="405" y="1"/>
                    <a:pt x="0" y="405"/>
                    <a:pt x="0" y="917"/>
                  </a:cubicBezTo>
                  <a:cubicBezTo>
                    <a:pt x="0" y="1429"/>
                    <a:pt x="405" y="1846"/>
                    <a:pt x="917" y="1846"/>
                  </a:cubicBezTo>
                  <a:cubicBezTo>
                    <a:pt x="1429" y="1846"/>
                    <a:pt x="1846" y="1429"/>
                    <a:pt x="1846" y="917"/>
                  </a:cubicBezTo>
                  <a:cubicBezTo>
                    <a:pt x="1846" y="405"/>
                    <a:pt x="1429" y="1"/>
                    <a:pt x="917"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6" name="Google Shape;606;p32"/>
            <p:cNvSpPr/>
            <p:nvPr/>
          </p:nvSpPr>
          <p:spPr>
            <a:xfrm>
              <a:off x="6472304" y="3596411"/>
              <a:ext cx="58890" cy="58823"/>
            </a:xfrm>
            <a:custGeom>
              <a:avLst/>
              <a:gdLst/>
              <a:ahLst/>
              <a:cxnLst/>
              <a:rect l="l" t="t" r="r" b="b"/>
              <a:pathLst>
                <a:path w="918" h="917" extrusionOk="0">
                  <a:moveTo>
                    <a:pt x="453" y="0"/>
                  </a:moveTo>
                  <a:cubicBezTo>
                    <a:pt x="203" y="0"/>
                    <a:pt x="1" y="202"/>
                    <a:pt x="1" y="453"/>
                  </a:cubicBezTo>
                  <a:cubicBezTo>
                    <a:pt x="1" y="714"/>
                    <a:pt x="203" y="917"/>
                    <a:pt x="453" y="917"/>
                  </a:cubicBezTo>
                  <a:cubicBezTo>
                    <a:pt x="715" y="917"/>
                    <a:pt x="918" y="714"/>
                    <a:pt x="918" y="453"/>
                  </a:cubicBezTo>
                  <a:cubicBezTo>
                    <a:pt x="918" y="202"/>
                    <a:pt x="715" y="0"/>
                    <a:pt x="453"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7" name="Google Shape;607;p32"/>
            <p:cNvSpPr/>
            <p:nvPr/>
          </p:nvSpPr>
          <p:spPr>
            <a:xfrm>
              <a:off x="5613848" y="3488707"/>
              <a:ext cx="58826" cy="59593"/>
            </a:xfrm>
            <a:custGeom>
              <a:avLst/>
              <a:gdLst/>
              <a:ahLst/>
              <a:cxnLst/>
              <a:rect l="l" t="t" r="r" b="b"/>
              <a:pathLst>
                <a:path w="917" h="929" extrusionOk="0">
                  <a:moveTo>
                    <a:pt x="464" y="0"/>
                  </a:moveTo>
                  <a:cubicBezTo>
                    <a:pt x="203" y="0"/>
                    <a:pt x="0" y="215"/>
                    <a:pt x="0" y="465"/>
                  </a:cubicBezTo>
                  <a:cubicBezTo>
                    <a:pt x="0" y="727"/>
                    <a:pt x="203" y="929"/>
                    <a:pt x="464" y="929"/>
                  </a:cubicBezTo>
                  <a:cubicBezTo>
                    <a:pt x="714" y="929"/>
                    <a:pt x="917" y="727"/>
                    <a:pt x="917" y="465"/>
                  </a:cubicBezTo>
                  <a:cubicBezTo>
                    <a:pt x="917" y="215"/>
                    <a:pt x="714" y="0"/>
                    <a:pt x="46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8" name="Google Shape;608;p32"/>
            <p:cNvSpPr/>
            <p:nvPr/>
          </p:nvSpPr>
          <p:spPr>
            <a:xfrm>
              <a:off x="5820027" y="2533230"/>
              <a:ext cx="59660" cy="59657"/>
            </a:xfrm>
            <a:custGeom>
              <a:avLst/>
              <a:gdLst/>
              <a:ahLst/>
              <a:cxnLst/>
              <a:rect l="l" t="t" r="r" b="b"/>
              <a:pathLst>
                <a:path w="930" h="930" extrusionOk="0">
                  <a:moveTo>
                    <a:pt x="465" y="1"/>
                  </a:moveTo>
                  <a:cubicBezTo>
                    <a:pt x="203" y="1"/>
                    <a:pt x="1" y="215"/>
                    <a:pt x="1" y="465"/>
                  </a:cubicBezTo>
                  <a:cubicBezTo>
                    <a:pt x="1" y="715"/>
                    <a:pt x="203" y="929"/>
                    <a:pt x="465" y="929"/>
                  </a:cubicBezTo>
                  <a:cubicBezTo>
                    <a:pt x="715" y="929"/>
                    <a:pt x="929" y="715"/>
                    <a:pt x="929" y="465"/>
                  </a:cubicBezTo>
                  <a:cubicBezTo>
                    <a:pt x="929" y="215"/>
                    <a:pt x="715" y="1"/>
                    <a:pt x="465"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9" name="Google Shape;609;p32"/>
            <p:cNvSpPr/>
            <p:nvPr/>
          </p:nvSpPr>
          <p:spPr>
            <a:xfrm>
              <a:off x="5584019" y="2179649"/>
              <a:ext cx="59660" cy="58823"/>
            </a:xfrm>
            <a:custGeom>
              <a:avLst/>
              <a:gdLst/>
              <a:ahLst/>
              <a:cxnLst/>
              <a:rect l="l" t="t" r="r" b="b"/>
              <a:pathLst>
                <a:path w="930" h="917" extrusionOk="0">
                  <a:moveTo>
                    <a:pt x="465" y="0"/>
                  </a:moveTo>
                  <a:cubicBezTo>
                    <a:pt x="215" y="0"/>
                    <a:pt x="1" y="202"/>
                    <a:pt x="1" y="452"/>
                  </a:cubicBezTo>
                  <a:cubicBezTo>
                    <a:pt x="1" y="714"/>
                    <a:pt x="215" y="917"/>
                    <a:pt x="465" y="917"/>
                  </a:cubicBezTo>
                  <a:cubicBezTo>
                    <a:pt x="715" y="917"/>
                    <a:pt x="929" y="714"/>
                    <a:pt x="929" y="452"/>
                  </a:cubicBezTo>
                  <a:cubicBezTo>
                    <a:pt x="929" y="202"/>
                    <a:pt x="715" y="0"/>
                    <a:pt x="465"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0" name="Google Shape;610;p32"/>
            <p:cNvSpPr/>
            <p:nvPr/>
          </p:nvSpPr>
          <p:spPr>
            <a:xfrm>
              <a:off x="6698368" y="2104789"/>
              <a:ext cx="58890" cy="59593"/>
            </a:xfrm>
            <a:custGeom>
              <a:avLst/>
              <a:gdLst/>
              <a:ahLst/>
              <a:cxnLst/>
              <a:rect l="l" t="t" r="r" b="b"/>
              <a:pathLst>
                <a:path w="918" h="929" extrusionOk="0">
                  <a:moveTo>
                    <a:pt x="465" y="0"/>
                  </a:moveTo>
                  <a:cubicBezTo>
                    <a:pt x="203" y="0"/>
                    <a:pt x="1" y="203"/>
                    <a:pt x="1" y="465"/>
                  </a:cubicBezTo>
                  <a:cubicBezTo>
                    <a:pt x="1" y="715"/>
                    <a:pt x="203" y="929"/>
                    <a:pt x="465" y="929"/>
                  </a:cubicBezTo>
                  <a:cubicBezTo>
                    <a:pt x="715" y="929"/>
                    <a:pt x="918" y="715"/>
                    <a:pt x="918" y="465"/>
                  </a:cubicBezTo>
                  <a:cubicBezTo>
                    <a:pt x="918" y="203"/>
                    <a:pt x="715" y="0"/>
                    <a:pt x="465"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1" name="Google Shape;611;p32"/>
            <p:cNvSpPr/>
            <p:nvPr/>
          </p:nvSpPr>
          <p:spPr>
            <a:xfrm>
              <a:off x="5272442" y="1783987"/>
              <a:ext cx="1938549" cy="158188"/>
            </a:xfrm>
            <a:custGeom>
              <a:avLst/>
              <a:gdLst/>
              <a:ahLst/>
              <a:cxnLst/>
              <a:rect l="l" t="t" r="r" b="b"/>
              <a:pathLst>
                <a:path w="30219" h="2466" extrusionOk="0">
                  <a:moveTo>
                    <a:pt x="0" y="1"/>
                  </a:moveTo>
                  <a:lnTo>
                    <a:pt x="0" y="2465"/>
                  </a:lnTo>
                  <a:lnTo>
                    <a:pt x="30218" y="2465"/>
                  </a:lnTo>
                  <a:lnTo>
                    <a:pt x="30218"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2" name="Google Shape;612;p32"/>
            <p:cNvSpPr/>
            <p:nvPr/>
          </p:nvSpPr>
          <p:spPr>
            <a:xfrm>
              <a:off x="5864354" y="1783987"/>
              <a:ext cx="36694" cy="158188"/>
            </a:xfrm>
            <a:custGeom>
              <a:avLst/>
              <a:gdLst/>
              <a:ahLst/>
              <a:cxnLst/>
              <a:rect l="l" t="t" r="r" b="b"/>
              <a:pathLst>
                <a:path w="572" h="2466" extrusionOk="0">
                  <a:moveTo>
                    <a:pt x="0" y="1"/>
                  </a:moveTo>
                  <a:lnTo>
                    <a:pt x="0" y="2465"/>
                  </a:lnTo>
                  <a:lnTo>
                    <a:pt x="572" y="2465"/>
                  </a:lnTo>
                  <a:lnTo>
                    <a:pt x="572"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3" name="Google Shape;613;p32"/>
            <p:cNvSpPr/>
            <p:nvPr/>
          </p:nvSpPr>
          <p:spPr>
            <a:xfrm>
              <a:off x="5365588" y="1783987"/>
              <a:ext cx="428522" cy="158188"/>
            </a:xfrm>
            <a:custGeom>
              <a:avLst/>
              <a:gdLst/>
              <a:ahLst/>
              <a:cxnLst/>
              <a:rect l="l" t="t" r="r" b="b"/>
              <a:pathLst>
                <a:path w="6680" h="2466" extrusionOk="0">
                  <a:moveTo>
                    <a:pt x="1" y="1"/>
                  </a:moveTo>
                  <a:lnTo>
                    <a:pt x="1" y="2465"/>
                  </a:lnTo>
                  <a:lnTo>
                    <a:pt x="6680" y="2465"/>
                  </a:lnTo>
                  <a:lnTo>
                    <a:pt x="6680"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4" name="Google Shape;614;p32"/>
            <p:cNvSpPr/>
            <p:nvPr/>
          </p:nvSpPr>
          <p:spPr>
            <a:xfrm>
              <a:off x="5272442" y="3881996"/>
              <a:ext cx="1938549" cy="158958"/>
            </a:xfrm>
            <a:custGeom>
              <a:avLst/>
              <a:gdLst/>
              <a:ahLst/>
              <a:cxnLst/>
              <a:rect l="l" t="t" r="r" b="b"/>
              <a:pathLst>
                <a:path w="30219" h="2478" extrusionOk="0">
                  <a:moveTo>
                    <a:pt x="0" y="1"/>
                  </a:moveTo>
                  <a:lnTo>
                    <a:pt x="0" y="2477"/>
                  </a:lnTo>
                  <a:lnTo>
                    <a:pt x="30218" y="2477"/>
                  </a:lnTo>
                  <a:lnTo>
                    <a:pt x="30218"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5" name="Google Shape;615;p32"/>
            <p:cNvSpPr/>
            <p:nvPr/>
          </p:nvSpPr>
          <p:spPr>
            <a:xfrm>
              <a:off x="5864354" y="3881996"/>
              <a:ext cx="36694" cy="158958"/>
            </a:xfrm>
            <a:custGeom>
              <a:avLst/>
              <a:gdLst/>
              <a:ahLst/>
              <a:cxnLst/>
              <a:rect l="l" t="t" r="r" b="b"/>
              <a:pathLst>
                <a:path w="572" h="2478" extrusionOk="0">
                  <a:moveTo>
                    <a:pt x="0" y="1"/>
                  </a:moveTo>
                  <a:lnTo>
                    <a:pt x="0" y="2477"/>
                  </a:lnTo>
                  <a:lnTo>
                    <a:pt x="572" y="2477"/>
                  </a:lnTo>
                  <a:lnTo>
                    <a:pt x="572"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6" name="Google Shape;616;p32"/>
            <p:cNvSpPr/>
            <p:nvPr/>
          </p:nvSpPr>
          <p:spPr>
            <a:xfrm>
              <a:off x="5365588" y="3881996"/>
              <a:ext cx="428522" cy="158958"/>
            </a:xfrm>
            <a:custGeom>
              <a:avLst/>
              <a:gdLst/>
              <a:ahLst/>
              <a:cxnLst/>
              <a:rect l="l" t="t" r="r" b="b"/>
              <a:pathLst>
                <a:path w="6680" h="2478" extrusionOk="0">
                  <a:moveTo>
                    <a:pt x="1" y="1"/>
                  </a:moveTo>
                  <a:lnTo>
                    <a:pt x="1" y="2477"/>
                  </a:lnTo>
                  <a:lnTo>
                    <a:pt x="6680" y="2477"/>
                  </a:lnTo>
                  <a:lnTo>
                    <a:pt x="6680"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7" name="Google Shape;617;p32"/>
            <p:cNvSpPr/>
            <p:nvPr/>
          </p:nvSpPr>
          <p:spPr>
            <a:xfrm>
              <a:off x="4995891" y="4021003"/>
              <a:ext cx="2492356" cy="146705"/>
            </a:xfrm>
            <a:custGeom>
              <a:avLst/>
              <a:gdLst/>
              <a:ahLst/>
              <a:cxnLst/>
              <a:rect l="l" t="t" r="r" b="b"/>
              <a:pathLst>
                <a:path w="38852" h="2287" extrusionOk="0">
                  <a:moveTo>
                    <a:pt x="1192" y="1"/>
                  </a:moveTo>
                  <a:lnTo>
                    <a:pt x="1" y="2287"/>
                  </a:lnTo>
                  <a:lnTo>
                    <a:pt x="38851" y="2287"/>
                  </a:lnTo>
                  <a:lnTo>
                    <a:pt x="3766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8" name="Google Shape;618;p32"/>
            <p:cNvSpPr/>
            <p:nvPr/>
          </p:nvSpPr>
          <p:spPr>
            <a:xfrm>
              <a:off x="4995891" y="4167644"/>
              <a:ext cx="2492356" cy="728716"/>
            </a:xfrm>
            <a:custGeom>
              <a:avLst/>
              <a:gdLst/>
              <a:ahLst/>
              <a:cxnLst/>
              <a:rect l="l" t="t" r="r" b="b"/>
              <a:pathLst>
                <a:path w="38852" h="11360" extrusionOk="0">
                  <a:moveTo>
                    <a:pt x="1" y="1"/>
                  </a:moveTo>
                  <a:lnTo>
                    <a:pt x="1" y="11359"/>
                  </a:lnTo>
                  <a:lnTo>
                    <a:pt x="38851" y="11359"/>
                  </a:lnTo>
                  <a:lnTo>
                    <a:pt x="38851"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9" name="Google Shape;619;p32"/>
            <p:cNvSpPr/>
            <p:nvPr/>
          </p:nvSpPr>
          <p:spPr>
            <a:xfrm>
              <a:off x="6717485" y="1783987"/>
              <a:ext cx="74927" cy="158188"/>
            </a:xfrm>
            <a:custGeom>
              <a:avLst/>
              <a:gdLst/>
              <a:ahLst/>
              <a:cxnLst/>
              <a:rect l="l" t="t" r="r" b="b"/>
              <a:pathLst>
                <a:path w="1168" h="2466" extrusionOk="0">
                  <a:moveTo>
                    <a:pt x="1" y="1"/>
                  </a:moveTo>
                  <a:lnTo>
                    <a:pt x="1" y="2465"/>
                  </a:lnTo>
                  <a:lnTo>
                    <a:pt x="1167" y="2465"/>
                  </a:lnTo>
                  <a:lnTo>
                    <a:pt x="1167"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0" name="Google Shape;620;p32"/>
            <p:cNvSpPr/>
            <p:nvPr/>
          </p:nvSpPr>
          <p:spPr>
            <a:xfrm>
              <a:off x="6856498" y="1783987"/>
              <a:ext cx="280400" cy="158188"/>
            </a:xfrm>
            <a:custGeom>
              <a:avLst/>
              <a:gdLst/>
              <a:ahLst/>
              <a:cxnLst/>
              <a:rect l="l" t="t" r="r" b="b"/>
              <a:pathLst>
                <a:path w="4371" h="2466" extrusionOk="0">
                  <a:moveTo>
                    <a:pt x="1" y="1"/>
                  </a:moveTo>
                  <a:lnTo>
                    <a:pt x="1" y="2465"/>
                  </a:lnTo>
                  <a:lnTo>
                    <a:pt x="4370" y="2465"/>
                  </a:lnTo>
                  <a:lnTo>
                    <a:pt x="4370"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1" name="Google Shape;621;p32"/>
            <p:cNvSpPr/>
            <p:nvPr/>
          </p:nvSpPr>
          <p:spPr>
            <a:xfrm>
              <a:off x="6856499" y="3882002"/>
              <a:ext cx="280400" cy="118417"/>
            </a:xfrm>
            <a:custGeom>
              <a:avLst/>
              <a:gdLst/>
              <a:ahLst/>
              <a:cxnLst/>
              <a:rect l="l" t="t" r="r" b="b"/>
              <a:pathLst>
                <a:path w="4371" h="2478" extrusionOk="0">
                  <a:moveTo>
                    <a:pt x="1" y="1"/>
                  </a:moveTo>
                  <a:lnTo>
                    <a:pt x="1" y="2477"/>
                  </a:lnTo>
                  <a:lnTo>
                    <a:pt x="4370" y="2477"/>
                  </a:lnTo>
                  <a:lnTo>
                    <a:pt x="4370"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2" name="Google Shape;622;p32"/>
            <p:cNvSpPr/>
            <p:nvPr/>
          </p:nvSpPr>
          <p:spPr>
            <a:xfrm>
              <a:off x="6717486" y="3882002"/>
              <a:ext cx="74927" cy="118417"/>
            </a:xfrm>
            <a:custGeom>
              <a:avLst/>
              <a:gdLst/>
              <a:ahLst/>
              <a:cxnLst/>
              <a:rect l="l" t="t" r="r" b="b"/>
              <a:pathLst>
                <a:path w="1168" h="2478" extrusionOk="0">
                  <a:moveTo>
                    <a:pt x="1" y="1"/>
                  </a:moveTo>
                  <a:lnTo>
                    <a:pt x="1" y="2477"/>
                  </a:lnTo>
                  <a:lnTo>
                    <a:pt x="1167" y="2477"/>
                  </a:lnTo>
                  <a:lnTo>
                    <a:pt x="1167"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Men's White Dress Shirt">
            <a:extLst>
              <a:ext uri="{FF2B5EF4-FFF2-40B4-BE49-F238E27FC236}">
                <a16:creationId xmlns:a16="http://schemas.microsoft.com/office/drawing/2014/main" id="{CE7F4FF7-9C22-467E-86B4-B7CA451E891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3359" b="237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29FAAB-D64C-4721-A80E-63152E874DFA}"/>
              </a:ext>
            </a:extLst>
          </p:cNvPr>
          <p:cNvSpPr>
            <a:spLocks noGrp="1"/>
          </p:cNvSpPr>
          <p:nvPr>
            <p:ph type="title"/>
          </p:nvPr>
        </p:nvSpPr>
        <p:spPr>
          <a:xfrm>
            <a:off x="838200" y="365125"/>
            <a:ext cx="10515600" cy="1325563"/>
          </a:xfrm>
        </p:spPr>
        <p:txBody>
          <a:bodyPr>
            <a:normAutofit/>
          </a:bodyPr>
          <a:lstStyle/>
          <a:p>
            <a:r>
              <a:rPr lang="en-US" dirty="0">
                <a:solidFill>
                  <a:srgbClr val="FFFFFF"/>
                </a:solidFill>
                <a:latin typeface="Roboto Slab Light" pitchFamily="2" charset="0"/>
                <a:ea typeface="Roboto Slab Light" pitchFamily="2" charset="0"/>
              </a:rPr>
              <a:t>Bionanotechnology in Medicine</a:t>
            </a:r>
            <a:endParaRPr lang="en-IN" dirty="0">
              <a:solidFill>
                <a:srgbClr val="FFFFFF"/>
              </a:solidFill>
              <a:latin typeface="Roboto Slab Light" pitchFamily="2" charset="0"/>
              <a:ea typeface="Roboto Slab Light" pitchFamily="2" charset="0"/>
            </a:endParaRPr>
          </a:p>
        </p:txBody>
      </p:sp>
      <p:sp>
        <p:nvSpPr>
          <p:cNvPr id="3" name="Content Placeholder 2">
            <a:extLst>
              <a:ext uri="{FF2B5EF4-FFF2-40B4-BE49-F238E27FC236}">
                <a16:creationId xmlns:a16="http://schemas.microsoft.com/office/drawing/2014/main" id="{6B8829D4-147E-47A9-9961-C8226B199218}"/>
              </a:ext>
            </a:extLst>
          </p:cNvPr>
          <p:cNvSpPr>
            <a:spLocks noGrp="1"/>
          </p:cNvSpPr>
          <p:nvPr>
            <p:ph idx="1"/>
          </p:nvPr>
        </p:nvSpPr>
        <p:spPr>
          <a:xfrm>
            <a:off x="838200" y="1825625"/>
            <a:ext cx="10515600" cy="4351338"/>
          </a:xfrm>
        </p:spPr>
        <p:txBody>
          <a:bodyPr>
            <a:normAutofit/>
          </a:bodyPr>
          <a:lstStyle/>
          <a:p>
            <a:pPr marL="0" indent="0">
              <a:buNone/>
            </a:pPr>
            <a:r>
              <a:rPr lang="en-US" dirty="0">
                <a:solidFill>
                  <a:srgbClr val="FFFFFF"/>
                </a:solidFill>
                <a:latin typeface="Corbel Light" panose="020B0303020204020204" pitchFamily="34" charset="0"/>
              </a:rPr>
              <a:t>The field of biotechnology is focused on basic research into the mechanisms of disease toward the development of new therapeutic and diagnostic devices. </a:t>
            </a:r>
          </a:p>
          <a:p>
            <a:pPr marL="0" indent="0">
              <a:buNone/>
            </a:pPr>
            <a:r>
              <a:rPr lang="en-US" dirty="0">
                <a:solidFill>
                  <a:srgbClr val="FFFFFF"/>
                </a:solidFill>
                <a:latin typeface="Corbel Light" panose="020B0303020204020204" pitchFamily="34" charset="0"/>
              </a:rPr>
              <a:t>Bionanotechnology applications within biotechnology include the development of microfluidic devices for high throughput drug discovery assays, nanotechnology-based drug delivery devices, genome sequencing, proteomics, and imaging.</a:t>
            </a:r>
          </a:p>
          <a:p>
            <a:endParaRPr lang="en-IN" dirty="0">
              <a:solidFill>
                <a:srgbClr val="FFFFFF"/>
              </a:solidFill>
              <a:latin typeface="Corbel Light" panose="020B0303020204020204" pitchFamily="34" charset="0"/>
            </a:endParaRPr>
          </a:p>
        </p:txBody>
      </p:sp>
    </p:spTree>
    <p:extLst>
      <p:ext uri="{BB962C8B-B14F-4D97-AF65-F5344CB8AC3E}">
        <p14:creationId xmlns:p14="http://schemas.microsoft.com/office/powerpoint/2010/main" val="1597059100"/>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Lab-grown human blood vessels may become a reality soon - The Week">
            <a:extLst>
              <a:ext uri="{FF2B5EF4-FFF2-40B4-BE49-F238E27FC236}">
                <a16:creationId xmlns:a16="http://schemas.microsoft.com/office/drawing/2014/main" id="{4ABD39C6-C448-48F0-B921-83291492866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34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47F908-7338-439A-89A2-B9B023CBCD61}"/>
              </a:ext>
            </a:extLst>
          </p:cNvPr>
          <p:cNvSpPr>
            <a:spLocks noGrp="1"/>
          </p:cNvSpPr>
          <p:nvPr>
            <p:ph type="title"/>
          </p:nvPr>
        </p:nvSpPr>
        <p:spPr>
          <a:xfrm>
            <a:off x="838200" y="365125"/>
            <a:ext cx="10515600" cy="1325563"/>
          </a:xfrm>
        </p:spPr>
        <p:txBody>
          <a:bodyPr>
            <a:normAutofit/>
          </a:bodyPr>
          <a:lstStyle/>
          <a:p>
            <a:r>
              <a:rPr lang="en-IN">
                <a:solidFill>
                  <a:srgbClr val="FFFFFF"/>
                </a:solidFill>
                <a:latin typeface="Roboto Slab Light" pitchFamily="2" charset="0"/>
                <a:ea typeface="Roboto Slab Light" pitchFamily="2" charset="0"/>
              </a:rPr>
              <a:t>Examples</a:t>
            </a:r>
          </a:p>
        </p:txBody>
      </p:sp>
      <p:sp>
        <p:nvSpPr>
          <p:cNvPr id="3" name="Content Placeholder 2">
            <a:extLst>
              <a:ext uri="{FF2B5EF4-FFF2-40B4-BE49-F238E27FC236}">
                <a16:creationId xmlns:a16="http://schemas.microsoft.com/office/drawing/2014/main" id="{3CEE77E3-54C8-4C7D-8CBD-710B97A11543}"/>
              </a:ext>
            </a:extLst>
          </p:cNvPr>
          <p:cNvSpPr>
            <a:spLocks noGrp="1"/>
          </p:cNvSpPr>
          <p:nvPr>
            <p:ph idx="1"/>
          </p:nvPr>
        </p:nvSpPr>
        <p:spPr>
          <a:xfrm>
            <a:off x="838200" y="1825625"/>
            <a:ext cx="10515600" cy="4351338"/>
          </a:xfrm>
        </p:spPr>
        <p:txBody>
          <a:bodyPr>
            <a:normAutofit/>
          </a:bodyPr>
          <a:lstStyle/>
          <a:p>
            <a:pPr marL="0" indent="0">
              <a:buNone/>
            </a:pPr>
            <a:r>
              <a:rPr lang="en-US">
                <a:solidFill>
                  <a:srgbClr val="FFFFFF"/>
                </a:solidFill>
                <a:latin typeface="Corbel Light" panose="020B0303020204020204" pitchFamily="34" charset="0"/>
              </a:rPr>
              <a:t>One example is the use of nanoparticles for drug delivery. A therapeutic is chemically attached to the nanoparticle. Radio or magnetic signals are then used to guide it to its target in the body. Precisely targeted drug delivery enhances efficacy and side effects due to off-target activity.</a:t>
            </a:r>
          </a:p>
          <a:p>
            <a:pPr marL="0" indent="0">
              <a:buNone/>
            </a:pPr>
            <a:r>
              <a:rPr lang="en-US">
                <a:solidFill>
                  <a:srgbClr val="FFFFFF"/>
                </a:solidFill>
                <a:latin typeface="Corbel Light" panose="020B0303020204020204" pitchFamily="34" charset="0"/>
              </a:rPr>
              <a:t>Gene delivery is another area of active research in bionanotechnology. Nanoparticle-based non-viral vectors of about 50 to 500 nm have been studied for delivery of plasmid-based DNA for gene therapy</a:t>
            </a:r>
          </a:p>
          <a:p>
            <a:endParaRPr lang="en-IN">
              <a:solidFill>
                <a:srgbClr val="FFFFFF"/>
              </a:solidFill>
              <a:latin typeface="Corbel Light" panose="020B0303020204020204" pitchFamily="34" charset="0"/>
            </a:endParaRPr>
          </a:p>
        </p:txBody>
      </p:sp>
    </p:spTree>
    <p:extLst>
      <p:ext uri="{BB962C8B-B14F-4D97-AF65-F5344CB8AC3E}">
        <p14:creationId xmlns:p14="http://schemas.microsoft.com/office/powerpoint/2010/main" val="2282480816"/>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Shape 54"/>
        <p:cNvGrpSpPr/>
        <p:nvPr/>
      </p:nvGrpSpPr>
      <p:grpSpPr>
        <a:xfrm>
          <a:off x="0" y="0"/>
          <a:ext cx="0" cy="0"/>
          <a:chOff x="0" y="0"/>
          <a:chExt cx="0" cy="0"/>
        </a:xfrm>
      </p:grpSpPr>
      <p:grpSp>
        <p:nvGrpSpPr>
          <p:cNvPr id="55" name="Google Shape;55;p15"/>
          <p:cNvGrpSpPr/>
          <p:nvPr/>
        </p:nvGrpSpPr>
        <p:grpSpPr>
          <a:xfrm>
            <a:off x="-512675" y="-581962"/>
            <a:ext cx="7921993" cy="7924455"/>
            <a:chOff x="1190225" y="238125"/>
            <a:chExt cx="5230650" cy="5232275"/>
          </a:xfrm>
        </p:grpSpPr>
        <p:sp>
          <p:nvSpPr>
            <p:cNvPr id="56" name="Google Shape;56;p15"/>
            <p:cNvSpPr/>
            <p:nvPr/>
          </p:nvSpPr>
          <p:spPr>
            <a:xfrm>
              <a:off x="2153600" y="2157600"/>
              <a:ext cx="3283650" cy="1339075"/>
            </a:xfrm>
            <a:custGeom>
              <a:avLst/>
              <a:gdLst/>
              <a:ahLst/>
              <a:cxnLst/>
              <a:rect l="l" t="t" r="r" b="b"/>
              <a:pathLst>
                <a:path w="131346" h="53563" extrusionOk="0">
                  <a:moveTo>
                    <a:pt x="1" y="1"/>
                  </a:moveTo>
                  <a:cubicBezTo>
                    <a:pt x="10655" y="24547"/>
                    <a:pt x="35104" y="41743"/>
                    <a:pt x="63471" y="41743"/>
                  </a:cubicBezTo>
                  <a:lnTo>
                    <a:pt x="63503" y="41710"/>
                  </a:lnTo>
                  <a:lnTo>
                    <a:pt x="107188" y="41710"/>
                  </a:lnTo>
                  <a:cubicBezTo>
                    <a:pt x="116644" y="41710"/>
                    <a:pt x="125549" y="46082"/>
                    <a:pt x="131346" y="53562"/>
                  </a:cubicBezTo>
                  <a:cubicBezTo>
                    <a:pt x="120692" y="29016"/>
                    <a:pt x="96275" y="11821"/>
                    <a:pt x="67875" y="11821"/>
                  </a:cubicBezTo>
                  <a:lnTo>
                    <a:pt x="67843" y="11853"/>
                  </a:lnTo>
                  <a:lnTo>
                    <a:pt x="24158" y="11853"/>
                  </a:lnTo>
                  <a:cubicBezTo>
                    <a:pt x="14702" y="11853"/>
                    <a:pt x="5797" y="7481"/>
                    <a:pt x="1" y="1"/>
                  </a:cubicBezTo>
                  <a:close/>
                </a:path>
              </a:pathLst>
            </a:custGeom>
            <a:solidFill>
              <a:srgbClr val="25AC9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 name="Google Shape;57;p15"/>
            <p:cNvSpPr/>
            <p:nvPr/>
          </p:nvSpPr>
          <p:spPr>
            <a:xfrm>
              <a:off x="4831675" y="3200350"/>
              <a:ext cx="747250" cy="2270050"/>
            </a:xfrm>
            <a:custGeom>
              <a:avLst/>
              <a:gdLst/>
              <a:ahLst/>
              <a:cxnLst/>
              <a:rect l="l" t="t" r="r" b="b"/>
              <a:pathLst>
                <a:path w="29890" h="90802" extrusionOk="0">
                  <a:moveTo>
                    <a:pt x="0" y="0"/>
                  </a:moveTo>
                  <a:lnTo>
                    <a:pt x="0" y="39248"/>
                  </a:lnTo>
                  <a:lnTo>
                    <a:pt x="0" y="75938"/>
                  </a:lnTo>
                  <a:cubicBezTo>
                    <a:pt x="33" y="84163"/>
                    <a:pt x="6703" y="90802"/>
                    <a:pt x="14929" y="90802"/>
                  </a:cubicBezTo>
                  <a:cubicBezTo>
                    <a:pt x="23154" y="90802"/>
                    <a:pt x="29825" y="84163"/>
                    <a:pt x="29890" y="75938"/>
                  </a:cubicBezTo>
                  <a:lnTo>
                    <a:pt x="29890" y="39248"/>
                  </a:lnTo>
                  <a:cubicBezTo>
                    <a:pt x="29890" y="29825"/>
                    <a:pt x="27947" y="20466"/>
                    <a:pt x="24190" y="11820"/>
                  </a:cubicBezTo>
                  <a:cubicBezTo>
                    <a:pt x="18426" y="4339"/>
                    <a:pt x="9488" y="0"/>
                    <a:pt x="65" y="0"/>
                  </a:cubicBezTo>
                  <a:close/>
                </a:path>
              </a:pathLst>
            </a:custGeom>
            <a:solidFill>
              <a:srgbClr val="F04A8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58;p15"/>
            <p:cNvSpPr/>
            <p:nvPr/>
          </p:nvSpPr>
          <p:spPr>
            <a:xfrm>
              <a:off x="4534550" y="2594775"/>
              <a:ext cx="902700" cy="901900"/>
            </a:xfrm>
            <a:custGeom>
              <a:avLst/>
              <a:gdLst/>
              <a:ahLst/>
              <a:cxnLst/>
              <a:rect l="l" t="t" r="r" b="b"/>
              <a:pathLst>
                <a:path w="36108" h="36076" extrusionOk="0">
                  <a:moveTo>
                    <a:pt x="1" y="1"/>
                  </a:moveTo>
                  <a:cubicBezTo>
                    <a:pt x="7546" y="5765"/>
                    <a:pt x="11950" y="14735"/>
                    <a:pt x="11950" y="24223"/>
                  </a:cubicBezTo>
                  <a:cubicBezTo>
                    <a:pt x="21406" y="24223"/>
                    <a:pt x="30311" y="28595"/>
                    <a:pt x="36108" y="36075"/>
                  </a:cubicBezTo>
                  <a:cubicBezTo>
                    <a:pt x="29081" y="19916"/>
                    <a:pt x="16160" y="6995"/>
                    <a:pt x="1" y="1"/>
                  </a:cubicBezTo>
                  <a:close/>
                </a:path>
              </a:pathLst>
            </a:custGeom>
            <a:solidFill>
              <a:srgbClr val="2E395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 name="Google Shape;59;p15"/>
            <p:cNvSpPr/>
            <p:nvPr/>
          </p:nvSpPr>
          <p:spPr>
            <a:xfrm>
              <a:off x="2011925" y="238125"/>
              <a:ext cx="747275" cy="2215825"/>
            </a:xfrm>
            <a:custGeom>
              <a:avLst/>
              <a:gdLst/>
              <a:ahLst/>
              <a:cxnLst/>
              <a:rect l="l" t="t" r="r" b="b"/>
              <a:pathLst>
                <a:path w="29891" h="88633" extrusionOk="0">
                  <a:moveTo>
                    <a:pt x="14962" y="0"/>
                  </a:moveTo>
                  <a:cubicBezTo>
                    <a:pt x="6704" y="0"/>
                    <a:pt x="1" y="6703"/>
                    <a:pt x="1" y="14961"/>
                  </a:cubicBezTo>
                  <a:lnTo>
                    <a:pt x="1" y="49384"/>
                  </a:lnTo>
                  <a:cubicBezTo>
                    <a:pt x="1" y="58807"/>
                    <a:pt x="1944" y="68134"/>
                    <a:pt x="5700" y="76812"/>
                  </a:cubicBezTo>
                  <a:cubicBezTo>
                    <a:pt x="11464" y="84260"/>
                    <a:pt x="20402" y="88632"/>
                    <a:pt x="29825" y="88632"/>
                  </a:cubicBezTo>
                  <a:lnTo>
                    <a:pt x="29890" y="88632"/>
                  </a:lnTo>
                  <a:lnTo>
                    <a:pt x="29890" y="20434"/>
                  </a:lnTo>
                  <a:lnTo>
                    <a:pt x="29890" y="14961"/>
                  </a:lnTo>
                  <a:cubicBezTo>
                    <a:pt x="29890" y="6703"/>
                    <a:pt x="23219" y="0"/>
                    <a:pt x="14962" y="0"/>
                  </a:cubicBezTo>
                  <a:close/>
                </a:path>
              </a:pathLst>
            </a:custGeom>
            <a:solidFill>
              <a:srgbClr val="287CB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 name="Google Shape;60;p15"/>
            <p:cNvSpPr/>
            <p:nvPr/>
          </p:nvSpPr>
          <p:spPr>
            <a:xfrm>
              <a:off x="2153600" y="2157600"/>
              <a:ext cx="902700" cy="902700"/>
            </a:xfrm>
            <a:custGeom>
              <a:avLst/>
              <a:gdLst/>
              <a:ahLst/>
              <a:cxnLst/>
              <a:rect l="l" t="t" r="r" b="b"/>
              <a:pathLst>
                <a:path w="36108" h="36108" extrusionOk="0">
                  <a:moveTo>
                    <a:pt x="1" y="1"/>
                  </a:moveTo>
                  <a:lnTo>
                    <a:pt x="1" y="1"/>
                  </a:lnTo>
                  <a:cubicBezTo>
                    <a:pt x="7028" y="16160"/>
                    <a:pt x="19948" y="29081"/>
                    <a:pt x="36108" y="36108"/>
                  </a:cubicBezTo>
                  <a:cubicBezTo>
                    <a:pt x="28595" y="30311"/>
                    <a:pt x="24158" y="21341"/>
                    <a:pt x="24158" y="11853"/>
                  </a:cubicBezTo>
                  <a:cubicBezTo>
                    <a:pt x="14702" y="11853"/>
                    <a:pt x="5797" y="7481"/>
                    <a:pt x="1" y="1"/>
                  </a:cubicBezTo>
                  <a:close/>
                </a:path>
              </a:pathLst>
            </a:custGeom>
            <a:solidFill>
              <a:srgbClr val="07568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 name="Google Shape;61;p15"/>
            <p:cNvSpPr/>
            <p:nvPr/>
          </p:nvSpPr>
          <p:spPr>
            <a:xfrm>
              <a:off x="3109700" y="1201500"/>
              <a:ext cx="1339075" cy="3283650"/>
            </a:xfrm>
            <a:custGeom>
              <a:avLst/>
              <a:gdLst/>
              <a:ahLst/>
              <a:cxnLst/>
              <a:rect l="l" t="t" r="r" b="b"/>
              <a:pathLst>
                <a:path w="53563" h="131346" extrusionOk="0">
                  <a:moveTo>
                    <a:pt x="1" y="1"/>
                  </a:moveTo>
                  <a:cubicBezTo>
                    <a:pt x="7481" y="5797"/>
                    <a:pt x="11853" y="14703"/>
                    <a:pt x="11853" y="24158"/>
                  </a:cubicBezTo>
                  <a:cubicBezTo>
                    <a:pt x="11853" y="24191"/>
                    <a:pt x="11853" y="24223"/>
                    <a:pt x="11853" y="24223"/>
                  </a:cubicBezTo>
                  <a:lnTo>
                    <a:pt x="11853" y="67843"/>
                  </a:lnTo>
                  <a:lnTo>
                    <a:pt x="11821" y="67875"/>
                  </a:lnTo>
                  <a:cubicBezTo>
                    <a:pt x="11821" y="96275"/>
                    <a:pt x="29016" y="120724"/>
                    <a:pt x="53562" y="131346"/>
                  </a:cubicBezTo>
                  <a:cubicBezTo>
                    <a:pt x="46082" y="125549"/>
                    <a:pt x="41710" y="116644"/>
                    <a:pt x="41710" y="107188"/>
                  </a:cubicBezTo>
                  <a:lnTo>
                    <a:pt x="41710" y="107123"/>
                  </a:lnTo>
                  <a:lnTo>
                    <a:pt x="41710" y="63504"/>
                  </a:lnTo>
                  <a:lnTo>
                    <a:pt x="41742" y="63471"/>
                  </a:lnTo>
                  <a:cubicBezTo>
                    <a:pt x="41742" y="35104"/>
                    <a:pt x="24547" y="10655"/>
                    <a:pt x="1" y="1"/>
                  </a:cubicBezTo>
                  <a:close/>
                </a:path>
              </a:pathLst>
            </a:custGeom>
            <a:solidFill>
              <a:srgbClr val="E94B8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 name="Google Shape;62;p15"/>
            <p:cNvSpPr/>
            <p:nvPr/>
          </p:nvSpPr>
          <p:spPr>
            <a:xfrm>
              <a:off x="3405200" y="2453100"/>
              <a:ext cx="748075" cy="748075"/>
            </a:xfrm>
            <a:custGeom>
              <a:avLst/>
              <a:gdLst/>
              <a:ahLst/>
              <a:cxnLst/>
              <a:rect l="l" t="t" r="r" b="b"/>
              <a:pathLst>
                <a:path w="29923" h="29923" extrusionOk="0">
                  <a:moveTo>
                    <a:pt x="17811" y="1"/>
                  </a:moveTo>
                  <a:lnTo>
                    <a:pt x="17779" y="33"/>
                  </a:lnTo>
                  <a:lnTo>
                    <a:pt x="33" y="33"/>
                  </a:lnTo>
                  <a:lnTo>
                    <a:pt x="33" y="17779"/>
                  </a:lnTo>
                  <a:lnTo>
                    <a:pt x="1" y="17811"/>
                  </a:lnTo>
                  <a:cubicBezTo>
                    <a:pt x="1" y="21471"/>
                    <a:pt x="292" y="25162"/>
                    <a:pt x="875" y="28789"/>
                  </a:cubicBezTo>
                  <a:cubicBezTo>
                    <a:pt x="5020" y="29534"/>
                    <a:pt x="9230" y="29923"/>
                    <a:pt x="13439" y="29923"/>
                  </a:cubicBezTo>
                  <a:lnTo>
                    <a:pt x="13439" y="29890"/>
                  </a:lnTo>
                  <a:lnTo>
                    <a:pt x="29890" y="29890"/>
                  </a:lnTo>
                  <a:lnTo>
                    <a:pt x="29890" y="13440"/>
                  </a:lnTo>
                  <a:lnTo>
                    <a:pt x="29922" y="13407"/>
                  </a:lnTo>
                  <a:cubicBezTo>
                    <a:pt x="29922" y="9230"/>
                    <a:pt x="29534" y="5020"/>
                    <a:pt x="28789" y="875"/>
                  </a:cubicBezTo>
                  <a:cubicBezTo>
                    <a:pt x="25162" y="292"/>
                    <a:pt x="21470" y="1"/>
                    <a:pt x="17811" y="1"/>
                  </a:cubicBezTo>
                  <a:close/>
                </a:path>
              </a:pathLst>
            </a:custGeom>
            <a:solidFill>
              <a:srgbClr val="2B3B5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 name="Google Shape;63;p15"/>
            <p:cNvSpPr/>
            <p:nvPr/>
          </p:nvSpPr>
          <p:spPr>
            <a:xfrm>
              <a:off x="4150000" y="3877150"/>
              <a:ext cx="2270875" cy="747250"/>
            </a:xfrm>
            <a:custGeom>
              <a:avLst/>
              <a:gdLst/>
              <a:ahLst/>
              <a:cxnLst/>
              <a:rect l="l" t="t" r="r" b="b"/>
              <a:pathLst>
                <a:path w="90835" h="29890" extrusionOk="0">
                  <a:moveTo>
                    <a:pt x="1" y="0"/>
                  </a:moveTo>
                  <a:lnTo>
                    <a:pt x="1" y="65"/>
                  </a:lnTo>
                  <a:cubicBezTo>
                    <a:pt x="1" y="9489"/>
                    <a:pt x="4373" y="18426"/>
                    <a:pt x="11853" y="24190"/>
                  </a:cubicBezTo>
                  <a:cubicBezTo>
                    <a:pt x="20499" y="27947"/>
                    <a:pt x="29825" y="29890"/>
                    <a:pt x="39281" y="29890"/>
                  </a:cubicBezTo>
                  <a:lnTo>
                    <a:pt x="75971" y="29890"/>
                  </a:lnTo>
                  <a:cubicBezTo>
                    <a:pt x="84196" y="29857"/>
                    <a:pt x="90835" y="23154"/>
                    <a:pt x="90835" y="14929"/>
                  </a:cubicBezTo>
                  <a:cubicBezTo>
                    <a:pt x="90835" y="6704"/>
                    <a:pt x="84196" y="33"/>
                    <a:pt x="75971" y="0"/>
                  </a:cubicBezTo>
                  <a:close/>
                </a:path>
              </a:pathLst>
            </a:custGeom>
            <a:solidFill>
              <a:srgbClr val="ECB0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 name="Google Shape;64;p15"/>
            <p:cNvSpPr/>
            <p:nvPr/>
          </p:nvSpPr>
          <p:spPr>
            <a:xfrm>
              <a:off x="4829250" y="3877150"/>
              <a:ext cx="747250" cy="747250"/>
            </a:xfrm>
            <a:custGeom>
              <a:avLst/>
              <a:gdLst/>
              <a:ahLst/>
              <a:cxnLst/>
              <a:rect l="l" t="t" r="r" b="b"/>
              <a:pathLst>
                <a:path w="29890" h="29890" extrusionOk="0">
                  <a:moveTo>
                    <a:pt x="0" y="0"/>
                  </a:moveTo>
                  <a:lnTo>
                    <a:pt x="0" y="28756"/>
                  </a:lnTo>
                  <a:cubicBezTo>
                    <a:pt x="4080" y="29501"/>
                    <a:pt x="8258" y="29890"/>
                    <a:pt x="12403" y="29890"/>
                  </a:cubicBezTo>
                  <a:lnTo>
                    <a:pt x="29889" y="29890"/>
                  </a:lnTo>
                  <a:lnTo>
                    <a:pt x="29889" y="12435"/>
                  </a:lnTo>
                  <a:cubicBezTo>
                    <a:pt x="29889" y="8258"/>
                    <a:pt x="29501" y="4081"/>
                    <a:pt x="28756" y="0"/>
                  </a:cubicBezTo>
                  <a:close/>
                </a:path>
              </a:pathLst>
            </a:custGeom>
            <a:solidFill>
              <a:srgbClr val="CA23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 name="Google Shape;65;p15"/>
            <p:cNvSpPr/>
            <p:nvPr/>
          </p:nvSpPr>
          <p:spPr>
            <a:xfrm>
              <a:off x="3546875" y="3582450"/>
              <a:ext cx="901900" cy="902700"/>
            </a:xfrm>
            <a:custGeom>
              <a:avLst/>
              <a:gdLst/>
              <a:ahLst/>
              <a:cxnLst/>
              <a:rect l="l" t="t" r="r" b="b"/>
              <a:pathLst>
                <a:path w="36076" h="36108" extrusionOk="0">
                  <a:moveTo>
                    <a:pt x="1" y="1"/>
                  </a:moveTo>
                  <a:cubicBezTo>
                    <a:pt x="6995" y="16160"/>
                    <a:pt x="19916" y="29081"/>
                    <a:pt x="36075" y="36108"/>
                  </a:cubicBezTo>
                  <a:cubicBezTo>
                    <a:pt x="28595" y="30311"/>
                    <a:pt x="24223" y="21406"/>
                    <a:pt x="24223" y="11950"/>
                  </a:cubicBezTo>
                  <a:cubicBezTo>
                    <a:pt x="14735" y="11950"/>
                    <a:pt x="5765" y="7546"/>
                    <a:pt x="1" y="1"/>
                  </a:cubicBezTo>
                  <a:close/>
                </a:path>
              </a:pathLst>
            </a:custGeom>
            <a:solidFill>
              <a:srgbClr val="C6210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 name="Google Shape;66;p15"/>
            <p:cNvSpPr/>
            <p:nvPr/>
          </p:nvSpPr>
          <p:spPr>
            <a:xfrm>
              <a:off x="1190225" y="1059825"/>
              <a:ext cx="2215800" cy="747275"/>
            </a:xfrm>
            <a:custGeom>
              <a:avLst/>
              <a:gdLst/>
              <a:ahLst/>
              <a:cxnLst/>
              <a:rect l="l" t="t" r="r" b="b"/>
              <a:pathLst>
                <a:path w="88632" h="29891" extrusionOk="0">
                  <a:moveTo>
                    <a:pt x="14961" y="1"/>
                  </a:moveTo>
                  <a:cubicBezTo>
                    <a:pt x="6703" y="1"/>
                    <a:pt x="0" y="6704"/>
                    <a:pt x="0" y="14962"/>
                  </a:cubicBezTo>
                  <a:cubicBezTo>
                    <a:pt x="0" y="23219"/>
                    <a:pt x="6703" y="29890"/>
                    <a:pt x="14961" y="29890"/>
                  </a:cubicBezTo>
                  <a:lnTo>
                    <a:pt x="88632" y="29890"/>
                  </a:lnTo>
                  <a:lnTo>
                    <a:pt x="88632" y="29825"/>
                  </a:lnTo>
                  <a:cubicBezTo>
                    <a:pt x="88632" y="20402"/>
                    <a:pt x="84260" y="11464"/>
                    <a:pt x="76812" y="5700"/>
                  </a:cubicBezTo>
                  <a:cubicBezTo>
                    <a:pt x="68134" y="1944"/>
                    <a:pt x="58807" y="1"/>
                    <a:pt x="49384" y="1"/>
                  </a:cubicBezTo>
                  <a:close/>
                </a:path>
              </a:pathLst>
            </a:custGeom>
            <a:solidFill>
              <a:srgbClr val="FE770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 name="Google Shape;67;p15"/>
            <p:cNvSpPr/>
            <p:nvPr/>
          </p:nvSpPr>
          <p:spPr>
            <a:xfrm>
              <a:off x="2011925" y="1059825"/>
              <a:ext cx="747275" cy="747275"/>
            </a:xfrm>
            <a:custGeom>
              <a:avLst/>
              <a:gdLst/>
              <a:ahLst/>
              <a:cxnLst/>
              <a:rect l="l" t="t" r="r" b="b"/>
              <a:pathLst>
                <a:path w="29891" h="29891" extrusionOk="0">
                  <a:moveTo>
                    <a:pt x="1" y="1"/>
                  </a:moveTo>
                  <a:lnTo>
                    <a:pt x="1" y="16516"/>
                  </a:lnTo>
                  <a:cubicBezTo>
                    <a:pt x="1" y="21017"/>
                    <a:pt x="454" y="25486"/>
                    <a:pt x="1328" y="29890"/>
                  </a:cubicBezTo>
                  <a:lnTo>
                    <a:pt x="29890" y="29890"/>
                  </a:lnTo>
                  <a:lnTo>
                    <a:pt x="29890" y="16516"/>
                  </a:lnTo>
                  <a:lnTo>
                    <a:pt x="29890" y="1328"/>
                  </a:lnTo>
                  <a:cubicBezTo>
                    <a:pt x="25486" y="454"/>
                    <a:pt x="20985" y="1"/>
                    <a:pt x="16516" y="1"/>
                  </a:cubicBezTo>
                  <a:close/>
                </a:path>
              </a:pathLst>
            </a:custGeom>
            <a:solidFill>
              <a:srgbClr val="295C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68" name="Google Shape;68;p15"/>
          <p:cNvSpPr txBox="1">
            <a:spLocks noGrp="1"/>
          </p:cNvSpPr>
          <p:nvPr>
            <p:ph type="ctrTitle"/>
          </p:nvPr>
        </p:nvSpPr>
        <p:spPr>
          <a:xfrm>
            <a:off x="2841978" y="-963320"/>
            <a:ext cx="8858140" cy="3438065"/>
          </a:xfrm>
          <a:prstGeom prst="rect">
            <a:avLst/>
          </a:prstGeom>
        </p:spPr>
        <p:txBody>
          <a:bodyPr spcFirstLastPara="1" wrap="square" lIns="121900" tIns="121900" rIns="121900" bIns="121900" anchor="b" anchorCtr="0">
            <a:noAutofit/>
          </a:bodyPr>
          <a:lstStyle/>
          <a:p>
            <a:r>
              <a:rPr lang="en-IN" sz="7200" dirty="0">
                <a:latin typeface="Roboto Slab Light" pitchFamily="2" charset="0"/>
                <a:ea typeface="Roboto Slab Light" pitchFamily="2" charset="0"/>
              </a:rPr>
              <a:t>Bionanotechnology and DNA</a:t>
            </a:r>
            <a:endParaRPr sz="4400" dirty="0">
              <a:latin typeface="Roboto Slab Light" pitchFamily="2" charset="0"/>
              <a:ea typeface="Roboto Slab Light" pitchFamily="2" charset="0"/>
            </a:endParaRP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a:extLst>
              <a:ext uri="{FF2B5EF4-FFF2-40B4-BE49-F238E27FC236}">
                <a16:creationId xmlns:a16="http://schemas.microsoft.com/office/drawing/2014/main" id="{9102A088-566A-4D12-AF2B-EFF4B155A3AA}"/>
              </a:ext>
            </a:extLst>
          </p:cNvPr>
          <p:cNvGrpSpPr/>
          <p:nvPr/>
        </p:nvGrpSpPr>
        <p:grpSpPr>
          <a:xfrm>
            <a:off x="-2471" y="1494000"/>
            <a:ext cx="12194471" cy="1341439"/>
            <a:chOff x="296589" y="1557817"/>
            <a:chExt cx="11897882" cy="1308813"/>
          </a:xfrm>
        </p:grpSpPr>
        <p:sp>
          <p:nvSpPr>
            <p:cNvPr id="6" name="Oval 5">
              <a:extLst>
                <a:ext uri="{FF2B5EF4-FFF2-40B4-BE49-F238E27FC236}">
                  <a16:creationId xmlns:a16="http://schemas.microsoft.com/office/drawing/2014/main" id="{541E17EC-BBAE-4EE4-919E-4186C1973971}"/>
                </a:ext>
              </a:extLst>
            </p:cNvPr>
            <p:cNvSpPr/>
            <p:nvPr/>
          </p:nvSpPr>
          <p:spPr>
            <a:xfrm>
              <a:off x="3852805" y="2054884"/>
              <a:ext cx="314683" cy="31468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7" name="Oval 6">
              <a:extLst>
                <a:ext uri="{FF2B5EF4-FFF2-40B4-BE49-F238E27FC236}">
                  <a16:creationId xmlns:a16="http://schemas.microsoft.com/office/drawing/2014/main" id="{B97033E4-3712-4063-85B5-8FD5B3642D70}"/>
                </a:ext>
              </a:extLst>
            </p:cNvPr>
            <p:cNvSpPr/>
            <p:nvPr/>
          </p:nvSpPr>
          <p:spPr>
            <a:xfrm rot="10800000">
              <a:off x="5343938" y="2054884"/>
              <a:ext cx="314683" cy="3146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nvGrpSpPr>
            <p:cNvPr id="8" name="그룹 247">
              <a:extLst>
                <a:ext uri="{FF2B5EF4-FFF2-40B4-BE49-F238E27FC236}">
                  <a16:creationId xmlns:a16="http://schemas.microsoft.com/office/drawing/2014/main" id="{051D963F-462D-4A1A-AED9-F5D34AC18B6D}"/>
                </a:ext>
              </a:extLst>
            </p:cNvPr>
            <p:cNvGrpSpPr/>
            <p:nvPr/>
          </p:nvGrpSpPr>
          <p:grpSpPr>
            <a:xfrm>
              <a:off x="4255789" y="2210915"/>
              <a:ext cx="1048549" cy="655715"/>
              <a:chOff x="1650385" y="6129099"/>
              <a:chExt cx="724883" cy="453308"/>
            </a:xfrm>
            <a:solidFill>
              <a:schemeClr val="accent2"/>
            </a:solidFill>
          </p:grpSpPr>
          <p:sp>
            <p:nvSpPr>
              <p:cNvPr id="236" name="Oval 235">
                <a:extLst>
                  <a:ext uri="{FF2B5EF4-FFF2-40B4-BE49-F238E27FC236}">
                    <a16:creationId xmlns:a16="http://schemas.microsoft.com/office/drawing/2014/main" id="{A467EB39-9F2C-438D-B7F9-0B4673BF9E9A}"/>
                  </a:ext>
                </a:extLst>
              </p:cNvPr>
              <p:cNvSpPr/>
              <p:nvPr/>
            </p:nvSpPr>
            <p:spPr>
              <a:xfrm rot="10800000">
                <a:off x="2197275" y="6293467"/>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37" name="Rectangle 236">
                <a:extLst>
                  <a:ext uri="{FF2B5EF4-FFF2-40B4-BE49-F238E27FC236}">
                    <a16:creationId xmlns:a16="http://schemas.microsoft.com/office/drawing/2014/main" id="{B1622B2C-6F53-49EA-B4B5-F286B4C1C059}"/>
                  </a:ext>
                </a:extLst>
              </p:cNvPr>
              <p:cNvSpPr/>
              <p:nvPr/>
            </p:nvSpPr>
            <p:spPr>
              <a:xfrm>
                <a:off x="2256605" y="6129099"/>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38" name="Oval 237">
                <a:extLst>
                  <a:ext uri="{FF2B5EF4-FFF2-40B4-BE49-F238E27FC236}">
                    <a16:creationId xmlns:a16="http://schemas.microsoft.com/office/drawing/2014/main" id="{D594FD58-E490-4FE6-BA11-5B15F1DF19A0}"/>
                  </a:ext>
                </a:extLst>
              </p:cNvPr>
              <p:cNvSpPr/>
              <p:nvPr/>
            </p:nvSpPr>
            <p:spPr>
              <a:xfrm rot="10800000">
                <a:off x="2011682" y="6417006"/>
                <a:ext cx="158216" cy="1582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39" name="Rectangle 238">
                <a:extLst>
                  <a:ext uri="{FF2B5EF4-FFF2-40B4-BE49-F238E27FC236}">
                    <a16:creationId xmlns:a16="http://schemas.microsoft.com/office/drawing/2014/main" id="{15B585BD-F3D4-4555-BD10-B613A84B6DC4}"/>
                  </a:ext>
                </a:extLst>
              </p:cNvPr>
              <p:cNvSpPr/>
              <p:nvPr/>
            </p:nvSpPr>
            <p:spPr>
              <a:xfrm>
                <a:off x="2061124" y="6129099"/>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40" name="Oval 239">
                <a:extLst>
                  <a:ext uri="{FF2B5EF4-FFF2-40B4-BE49-F238E27FC236}">
                    <a16:creationId xmlns:a16="http://schemas.microsoft.com/office/drawing/2014/main" id="{416A11FC-6408-460F-AD0B-4679C8E79642}"/>
                  </a:ext>
                </a:extLst>
              </p:cNvPr>
              <p:cNvSpPr/>
              <p:nvPr/>
            </p:nvSpPr>
            <p:spPr>
              <a:xfrm rot="10800000">
                <a:off x="1835978" y="6443968"/>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41" name="Rectangle 240">
                <a:extLst>
                  <a:ext uri="{FF2B5EF4-FFF2-40B4-BE49-F238E27FC236}">
                    <a16:creationId xmlns:a16="http://schemas.microsoft.com/office/drawing/2014/main" id="{B8295049-D904-4F98-A650-5C2CD38FF270}"/>
                  </a:ext>
                </a:extLst>
              </p:cNvPr>
              <p:cNvSpPr/>
              <p:nvPr/>
            </p:nvSpPr>
            <p:spPr>
              <a:xfrm>
                <a:off x="1875531" y="6134265"/>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42" name="Oval 241">
                <a:extLst>
                  <a:ext uri="{FF2B5EF4-FFF2-40B4-BE49-F238E27FC236}">
                    <a16:creationId xmlns:a16="http://schemas.microsoft.com/office/drawing/2014/main" id="{4496DD3C-A98B-4617-99D3-574678A6EA35}"/>
                  </a:ext>
                </a:extLst>
              </p:cNvPr>
              <p:cNvSpPr/>
              <p:nvPr/>
            </p:nvSpPr>
            <p:spPr>
              <a:xfrm rot="10800000">
                <a:off x="1650385" y="6354893"/>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43" name="Rectangle 242">
                <a:extLst>
                  <a:ext uri="{FF2B5EF4-FFF2-40B4-BE49-F238E27FC236}">
                    <a16:creationId xmlns:a16="http://schemas.microsoft.com/office/drawing/2014/main" id="{F45DFB6C-772C-41C5-9083-FCC1A03853CA}"/>
                  </a:ext>
                </a:extLst>
              </p:cNvPr>
              <p:cNvSpPr/>
              <p:nvPr/>
            </p:nvSpPr>
            <p:spPr>
              <a:xfrm>
                <a:off x="1680050" y="6130006"/>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9" name="그룹 246">
              <a:extLst>
                <a:ext uri="{FF2B5EF4-FFF2-40B4-BE49-F238E27FC236}">
                  <a16:creationId xmlns:a16="http://schemas.microsoft.com/office/drawing/2014/main" id="{E8FB200D-113E-496A-920E-BC43864E6C79}"/>
                </a:ext>
              </a:extLst>
            </p:cNvPr>
            <p:cNvGrpSpPr/>
            <p:nvPr/>
          </p:nvGrpSpPr>
          <p:grpSpPr>
            <a:xfrm>
              <a:off x="5349728" y="1557823"/>
              <a:ext cx="1402833" cy="811745"/>
              <a:chOff x="2406647" y="5677604"/>
              <a:chExt cx="969807" cy="561175"/>
            </a:xfrm>
            <a:solidFill>
              <a:schemeClr val="accent2"/>
            </a:solidFill>
          </p:grpSpPr>
          <p:sp>
            <p:nvSpPr>
              <p:cNvPr id="227" name="Oval 226">
                <a:extLst>
                  <a:ext uri="{FF2B5EF4-FFF2-40B4-BE49-F238E27FC236}">
                    <a16:creationId xmlns:a16="http://schemas.microsoft.com/office/drawing/2014/main" id="{0CCF5480-C536-4D00-99BE-487905895D61}"/>
                  </a:ext>
                </a:extLst>
              </p:cNvPr>
              <p:cNvSpPr/>
              <p:nvPr/>
            </p:nvSpPr>
            <p:spPr>
              <a:xfrm>
                <a:off x="24066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28" name="Oval 227">
                <a:extLst>
                  <a:ext uri="{FF2B5EF4-FFF2-40B4-BE49-F238E27FC236}">
                    <a16:creationId xmlns:a16="http://schemas.microsoft.com/office/drawing/2014/main" id="{172B5A5C-E770-4FD5-BCDF-4DAABCEFB673}"/>
                  </a:ext>
                </a:extLst>
              </p:cNvPr>
              <p:cNvSpPr/>
              <p:nvPr/>
            </p:nvSpPr>
            <p:spPr>
              <a:xfrm>
                <a:off x="26515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29" name="Rectangle 228">
                <a:extLst>
                  <a:ext uri="{FF2B5EF4-FFF2-40B4-BE49-F238E27FC236}">
                    <a16:creationId xmlns:a16="http://schemas.microsoft.com/office/drawing/2014/main" id="{E2947E48-5947-4824-890C-E968C9EE7D8A}"/>
                  </a:ext>
                </a:extLst>
              </p:cNvPr>
              <p:cNvSpPr/>
              <p:nvPr/>
            </p:nvSpPr>
            <p:spPr>
              <a:xfrm rot="10800000">
                <a:off x="27109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30" name="Oval 229">
                <a:extLst>
                  <a:ext uri="{FF2B5EF4-FFF2-40B4-BE49-F238E27FC236}">
                    <a16:creationId xmlns:a16="http://schemas.microsoft.com/office/drawing/2014/main" id="{A086C55D-3240-447D-A210-F235FB1C2DAB}"/>
                  </a:ext>
                </a:extLst>
              </p:cNvPr>
              <p:cNvSpPr/>
              <p:nvPr/>
            </p:nvSpPr>
            <p:spPr>
              <a:xfrm>
                <a:off x="28569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31" name="Rectangle 230">
                <a:extLst>
                  <a:ext uri="{FF2B5EF4-FFF2-40B4-BE49-F238E27FC236}">
                    <a16:creationId xmlns:a16="http://schemas.microsoft.com/office/drawing/2014/main" id="{2C257C28-ADF5-4288-A801-3FA1BB552C73}"/>
                  </a:ext>
                </a:extLst>
              </p:cNvPr>
              <p:cNvSpPr/>
              <p:nvPr/>
            </p:nvSpPr>
            <p:spPr>
              <a:xfrm rot="10800000">
                <a:off x="29063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32" name="Oval 231">
                <a:extLst>
                  <a:ext uri="{FF2B5EF4-FFF2-40B4-BE49-F238E27FC236}">
                    <a16:creationId xmlns:a16="http://schemas.microsoft.com/office/drawing/2014/main" id="{B9E5501C-D171-4379-BA28-0AE1FBB70B08}"/>
                  </a:ext>
                </a:extLst>
              </p:cNvPr>
              <p:cNvSpPr/>
              <p:nvPr/>
            </p:nvSpPr>
            <p:spPr>
              <a:xfrm>
                <a:off x="30524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33" name="Rectangle 232">
                <a:extLst>
                  <a:ext uri="{FF2B5EF4-FFF2-40B4-BE49-F238E27FC236}">
                    <a16:creationId xmlns:a16="http://schemas.microsoft.com/office/drawing/2014/main" id="{005F41A6-12F1-4AB2-8B32-AAEAF7EFC538}"/>
                  </a:ext>
                </a:extLst>
              </p:cNvPr>
              <p:cNvSpPr/>
              <p:nvPr/>
            </p:nvSpPr>
            <p:spPr>
              <a:xfrm rot="10800000">
                <a:off x="30919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34" name="Oval 233">
                <a:extLst>
                  <a:ext uri="{FF2B5EF4-FFF2-40B4-BE49-F238E27FC236}">
                    <a16:creationId xmlns:a16="http://schemas.microsoft.com/office/drawing/2014/main" id="{A5AC2B0D-4B49-4021-8AA6-ECA958D52E04}"/>
                  </a:ext>
                </a:extLst>
              </p:cNvPr>
              <p:cNvSpPr/>
              <p:nvPr/>
            </p:nvSpPr>
            <p:spPr>
              <a:xfrm>
                <a:off x="32577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35" name="Rectangle 234">
                <a:extLst>
                  <a:ext uri="{FF2B5EF4-FFF2-40B4-BE49-F238E27FC236}">
                    <a16:creationId xmlns:a16="http://schemas.microsoft.com/office/drawing/2014/main" id="{29E61069-088D-4AFD-9170-860466A7C0EC}"/>
                  </a:ext>
                </a:extLst>
              </p:cNvPr>
              <p:cNvSpPr/>
              <p:nvPr/>
            </p:nvSpPr>
            <p:spPr>
              <a:xfrm rot="10800000">
                <a:off x="32874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10" name="그룹 243">
              <a:extLst>
                <a:ext uri="{FF2B5EF4-FFF2-40B4-BE49-F238E27FC236}">
                  <a16:creationId xmlns:a16="http://schemas.microsoft.com/office/drawing/2014/main" id="{31C6F207-7577-47A8-933E-D3F984A21122}"/>
                </a:ext>
              </a:extLst>
            </p:cNvPr>
            <p:cNvGrpSpPr/>
            <p:nvPr/>
          </p:nvGrpSpPr>
          <p:grpSpPr>
            <a:xfrm>
              <a:off x="7238054" y="2210913"/>
              <a:ext cx="1048549" cy="655715"/>
              <a:chOff x="3712085" y="6129098"/>
              <a:chExt cx="724883" cy="453308"/>
            </a:xfrm>
            <a:solidFill>
              <a:schemeClr val="accent2"/>
            </a:solidFill>
          </p:grpSpPr>
          <p:sp>
            <p:nvSpPr>
              <p:cNvPr id="219" name="Oval 218">
                <a:extLst>
                  <a:ext uri="{FF2B5EF4-FFF2-40B4-BE49-F238E27FC236}">
                    <a16:creationId xmlns:a16="http://schemas.microsoft.com/office/drawing/2014/main" id="{20503670-10D9-4E26-9822-461D9D903041}"/>
                  </a:ext>
                </a:extLst>
              </p:cNvPr>
              <p:cNvSpPr/>
              <p:nvPr/>
            </p:nvSpPr>
            <p:spPr>
              <a:xfrm rot="10800000">
                <a:off x="4258975" y="6293466"/>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20" name="Rectangle 219">
                <a:extLst>
                  <a:ext uri="{FF2B5EF4-FFF2-40B4-BE49-F238E27FC236}">
                    <a16:creationId xmlns:a16="http://schemas.microsoft.com/office/drawing/2014/main" id="{63327BD7-4497-4A5B-A643-861FF2F5839F}"/>
                  </a:ext>
                </a:extLst>
              </p:cNvPr>
              <p:cNvSpPr/>
              <p:nvPr/>
            </p:nvSpPr>
            <p:spPr>
              <a:xfrm>
                <a:off x="4318305" y="6129098"/>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21" name="Oval 220">
                <a:extLst>
                  <a:ext uri="{FF2B5EF4-FFF2-40B4-BE49-F238E27FC236}">
                    <a16:creationId xmlns:a16="http://schemas.microsoft.com/office/drawing/2014/main" id="{F2485920-0363-41F1-A9B9-E69AFD1E3E23}"/>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22" name="Rectangle 221">
                <a:extLst>
                  <a:ext uri="{FF2B5EF4-FFF2-40B4-BE49-F238E27FC236}">
                    <a16:creationId xmlns:a16="http://schemas.microsoft.com/office/drawing/2014/main" id="{622E8AD9-D498-4FA1-B913-79ED65147FAB}"/>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23" name="Oval 222">
                <a:extLst>
                  <a:ext uri="{FF2B5EF4-FFF2-40B4-BE49-F238E27FC236}">
                    <a16:creationId xmlns:a16="http://schemas.microsoft.com/office/drawing/2014/main" id="{2DC00F80-AF99-4DE0-BF55-B578A6EC46A1}"/>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24" name="Rectangle 223">
                <a:extLst>
                  <a:ext uri="{FF2B5EF4-FFF2-40B4-BE49-F238E27FC236}">
                    <a16:creationId xmlns:a16="http://schemas.microsoft.com/office/drawing/2014/main" id="{BE174564-B272-4475-B8DE-B2DD9CE4D042}"/>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25" name="Oval 224">
                <a:extLst>
                  <a:ext uri="{FF2B5EF4-FFF2-40B4-BE49-F238E27FC236}">
                    <a16:creationId xmlns:a16="http://schemas.microsoft.com/office/drawing/2014/main" id="{61295E10-FDCB-4D02-93F5-524A91D8C677}"/>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26" name="Rectangle 225">
                <a:extLst>
                  <a:ext uri="{FF2B5EF4-FFF2-40B4-BE49-F238E27FC236}">
                    <a16:creationId xmlns:a16="http://schemas.microsoft.com/office/drawing/2014/main" id="{5EF4789C-6389-4760-992D-3E24E2F6FA49}"/>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11" name="그룹 242">
              <a:extLst>
                <a:ext uri="{FF2B5EF4-FFF2-40B4-BE49-F238E27FC236}">
                  <a16:creationId xmlns:a16="http://schemas.microsoft.com/office/drawing/2014/main" id="{5D171C90-A7BD-4C62-A230-E62F8F55E3E0}"/>
                </a:ext>
              </a:extLst>
            </p:cNvPr>
            <p:cNvGrpSpPr/>
            <p:nvPr/>
          </p:nvGrpSpPr>
          <p:grpSpPr>
            <a:xfrm>
              <a:off x="8326202" y="1557823"/>
              <a:ext cx="1408624" cy="811745"/>
              <a:chOff x="4464344" y="5677604"/>
              <a:chExt cx="973810" cy="561175"/>
            </a:xfrm>
            <a:solidFill>
              <a:schemeClr val="accent2"/>
            </a:solidFill>
          </p:grpSpPr>
          <p:sp>
            <p:nvSpPr>
              <p:cNvPr id="209" name="Oval 208">
                <a:extLst>
                  <a:ext uri="{FF2B5EF4-FFF2-40B4-BE49-F238E27FC236}">
                    <a16:creationId xmlns:a16="http://schemas.microsoft.com/office/drawing/2014/main" id="{37C7ED17-3197-450E-9646-7E25DB470EF3}"/>
                  </a:ext>
                </a:extLst>
              </p:cNvPr>
              <p:cNvSpPr/>
              <p:nvPr/>
            </p:nvSpPr>
            <p:spPr>
              <a:xfrm rot="10800000">
                <a:off x="4464344"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0" name="Oval 209">
                <a:extLst>
                  <a:ext uri="{FF2B5EF4-FFF2-40B4-BE49-F238E27FC236}">
                    <a16:creationId xmlns:a16="http://schemas.microsoft.com/office/drawing/2014/main" id="{223D017D-4591-46BB-8BDB-4372103D6F13}"/>
                  </a:ext>
                </a:extLst>
              </p:cNvPr>
              <p:cNvSpPr/>
              <p:nvPr/>
            </p:nvSpPr>
            <p:spPr>
              <a:xfrm>
                <a:off x="44683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1" name="Oval 210">
                <a:extLst>
                  <a:ext uri="{FF2B5EF4-FFF2-40B4-BE49-F238E27FC236}">
                    <a16:creationId xmlns:a16="http://schemas.microsoft.com/office/drawing/2014/main" id="{8636C3C2-CA9E-43D3-9FA5-1750C4CD2267}"/>
                  </a:ext>
                </a:extLst>
              </p:cNvPr>
              <p:cNvSpPr/>
              <p:nvPr/>
            </p:nvSpPr>
            <p:spPr>
              <a:xfrm>
                <a:off x="47132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2" name="Rectangle 211">
                <a:extLst>
                  <a:ext uri="{FF2B5EF4-FFF2-40B4-BE49-F238E27FC236}">
                    <a16:creationId xmlns:a16="http://schemas.microsoft.com/office/drawing/2014/main" id="{2167F7DC-8FC0-46B6-A539-8ADE40763104}"/>
                  </a:ext>
                </a:extLst>
              </p:cNvPr>
              <p:cNvSpPr/>
              <p:nvPr/>
            </p:nvSpPr>
            <p:spPr>
              <a:xfrm rot="10800000">
                <a:off x="47726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3" name="Oval 212">
                <a:extLst>
                  <a:ext uri="{FF2B5EF4-FFF2-40B4-BE49-F238E27FC236}">
                    <a16:creationId xmlns:a16="http://schemas.microsoft.com/office/drawing/2014/main" id="{610D850A-7B22-46F8-9498-C9051F76C139}"/>
                  </a:ext>
                </a:extLst>
              </p:cNvPr>
              <p:cNvSpPr/>
              <p:nvPr/>
            </p:nvSpPr>
            <p:spPr>
              <a:xfrm>
                <a:off x="49186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4" name="Rectangle 213">
                <a:extLst>
                  <a:ext uri="{FF2B5EF4-FFF2-40B4-BE49-F238E27FC236}">
                    <a16:creationId xmlns:a16="http://schemas.microsoft.com/office/drawing/2014/main" id="{0177DB97-DDF7-482E-9879-F6EDB71576B2}"/>
                  </a:ext>
                </a:extLst>
              </p:cNvPr>
              <p:cNvSpPr/>
              <p:nvPr/>
            </p:nvSpPr>
            <p:spPr>
              <a:xfrm rot="10800000">
                <a:off x="49680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5" name="Oval 214">
                <a:extLst>
                  <a:ext uri="{FF2B5EF4-FFF2-40B4-BE49-F238E27FC236}">
                    <a16:creationId xmlns:a16="http://schemas.microsoft.com/office/drawing/2014/main" id="{B9AB7403-058E-4726-9B9F-91B55BFD7656}"/>
                  </a:ext>
                </a:extLst>
              </p:cNvPr>
              <p:cNvSpPr/>
              <p:nvPr/>
            </p:nvSpPr>
            <p:spPr>
              <a:xfrm>
                <a:off x="51141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6" name="Rectangle 215">
                <a:extLst>
                  <a:ext uri="{FF2B5EF4-FFF2-40B4-BE49-F238E27FC236}">
                    <a16:creationId xmlns:a16="http://schemas.microsoft.com/office/drawing/2014/main" id="{AA7D83DA-1A1F-46C3-83E1-A811EFC5EEE6}"/>
                  </a:ext>
                </a:extLst>
              </p:cNvPr>
              <p:cNvSpPr/>
              <p:nvPr/>
            </p:nvSpPr>
            <p:spPr>
              <a:xfrm rot="10800000">
                <a:off x="51536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7" name="Oval 216">
                <a:extLst>
                  <a:ext uri="{FF2B5EF4-FFF2-40B4-BE49-F238E27FC236}">
                    <a16:creationId xmlns:a16="http://schemas.microsoft.com/office/drawing/2014/main" id="{EAA0D144-BF86-4380-B39D-E8CB1E3CD684}"/>
                  </a:ext>
                </a:extLst>
              </p:cNvPr>
              <p:cNvSpPr/>
              <p:nvPr/>
            </p:nvSpPr>
            <p:spPr>
              <a:xfrm>
                <a:off x="53194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8" name="Rectangle 217">
                <a:extLst>
                  <a:ext uri="{FF2B5EF4-FFF2-40B4-BE49-F238E27FC236}">
                    <a16:creationId xmlns:a16="http://schemas.microsoft.com/office/drawing/2014/main" id="{F3A9D832-EA22-4020-968A-9448AE06CC4C}"/>
                  </a:ext>
                </a:extLst>
              </p:cNvPr>
              <p:cNvSpPr/>
              <p:nvPr/>
            </p:nvSpPr>
            <p:spPr>
              <a:xfrm rot="10800000">
                <a:off x="53491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12" name="그룹 239">
              <a:extLst>
                <a:ext uri="{FF2B5EF4-FFF2-40B4-BE49-F238E27FC236}">
                  <a16:creationId xmlns:a16="http://schemas.microsoft.com/office/drawing/2014/main" id="{ED95F66A-E89B-4327-AD27-ECE09346E417}"/>
                </a:ext>
              </a:extLst>
            </p:cNvPr>
            <p:cNvGrpSpPr/>
            <p:nvPr/>
          </p:nvGrpSpPr>
          <p:grpSpPr>
            <a:xfrm>
              <a:off x="10220320" y="2210913"/>
              <a:ext cx="1048547" cy="655715"/>
              <a:chOff x="5773786" y="6129098"/>
              <a:chExt cx="724882" cy="453308"/>
            </a:xfrm>
            <a:solidFill>
              <a:schemeClr val="accent2"/>
            </a:solidFill>
          </p:grpSpPr>
          <p:sp>
            <p:nvSpPr>
              <p:cNvPr id="201" name="Oval 200">
                <a:extLst>
                  <a:ext uri="{FF2B5EF4-FFF2-40B4-BE49-F238E27FC236}">
                    <a16:creationId xmlns:a16="http://schemas.microsoft.com/office/drawing/2014/main" id="{74A38E9D-14AB-45EE-84EA-172E4697353E}"/>
                  </a:ext>
                </a:extLst>
              </p:cNvPr>
              <p:cNvSpPr/>
              <p:nvPr/>
            </p:nvSpPr>
            <p:spPr>
              <a:xfrm rot="10800000">
                <a:off x="6320675" y="6293466"/>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02" name="Rectangle 201">
                <a:extLst>
                  <a:ext uri="{FF2B5EF4-FFF2-40B4-BE49-F238E27FC236}">
                    <a16:creationId xmlns:a16="http://schemas.microsoft.com/office/drawing/2014/main" id="{0AF83754-C116-4960-A96A-57B676495C57}"/>
                  </a:ext>
                </a:extLst>
              </p:cNvPr>
              <p:cNvSpPr/>
              <p:nvPr/>
            </p:nvSpPr>
            <p:spPr>
              <a:xfrm>
                <a:off x="6380005" y="6129098"/>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03" name="Oval 202">
                <a:extLst>
                  <a:ext uri="{FF2B5EF4-FFF2-40B4-BE49-F238E27FC236}">
                    <a16:creationId xmlns:a16="http://schemas.microsoft.com/office/drawing/2014/main" id="{F782BAB8-B7E4-43CB-8B80-57C7B433200C}"/>
                  </a:ext>
                </a:extLst>
              </p:cNvPr>
              <p:cNvSpPr/>
              <p:nvPr/>
            </p:nvSpPr>
            <p:spPr>
              <a:xfrm rot="10800000">
                <a:off x="61350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04" name="Rectangle 203">
                <a:extLst>
                  <a:ext uri="{FF2B5EF4-FFF2-40B4-BE49-F238E27FC236}">
                    <a16:creationId xmlns:a16="http://schemas.microsoft.com/office/drawing/2014/main" id="{AB54B743-306D-43A2-AE30-4DA7DDCDB251}"/>
                  </a:ext>
                </a:extLst>
              </p:cNvPr>
              <p:cNvSpPr/>
              <p:nvPr/>
            </p:nvSpPr>
            <p:spPr>
              <a:xfrm>
                <a:off x="61845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05" name="Oval 204">
                <a:extLst>
                  <a:ext uri="{FF2B5EF4-FFF2-40B4-BE49-F238E27FC236}">
                    <a16:creationId xmlns:a16="http://schemas.microsoft.com/office/drawing/2014/main" id="{37A3B173-4938-4E9F-891F-6EF4BB0845FB}"/>
                  </a:ext>
                </a:extLst>
              </p:cNvPr>
              <p:cNvSpPr/>
              <p:nvPr/>
            </p:nvSpPr>
            <p:spPr>
              <a:xfrm rot="10800000">
                <a:off x="59593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06" name="Rectangle 205">
                <a:extLst>
                  <a:ext uri="{FF2B5EF4-FFF2-40B4-BE49-F238E27FC236}">
                    <a16:creationId xmlns:a16="http://schemas.microsoft.com/office/drawing/2014/main" id="{84306541-63A2-4D1C-91DA-E7D6A66DF3BA}"/>
                  </a:ext>
                </a:extLst>
              </p:cNvPr>
              <p:cNvSpPr/>
              <p:nvPr/>
            </p:nvSpPr>
            <p:spPr>
              <a:xfrm>
                <a:off x="59989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07" name="Oval 206">
                <a:extLst>
                  <a:ext uri="{FF2B5EF4-FFF2-40B4-BE49-F238E27FC236}">
                    <a16:creationId xmlns:a16="http://schemas.microsoft.com/office/drawing/2014/main" id="{EFBD59F2-536C-45C6-B79D-9CC0E54ABED8}"/>
                  </a:ext>
                </a:extLst>
              </p:cNvPr>
              <p:cNvSpPr/>
              <p:nvPr/>
            </p:nvSpPr>
            <p:spPr>
              <a:xfrm rot="10800000">
                <a:off x="5773786"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08" name="Rectangle 207">
                <a:extLst>
                  <a:ext uri="{FF2B5EF4-FFF2-40B4-BE49-F238E27FC236}">
                    <a16:creationId xmlns:a16="http://schemas.microsoft.com/office/drawing/2014/main" id="{798A9AAE-E857-4064-85F9-24C370E7A44A}"/>
                  </a:ext>
                </a:extLst>
              </p:cNvPr>
              <p:cNvSpPr/>
              <p:nvPr/>
            </p:nvSpPr>
            <p:spPr>
              <a:xfrm>
                <a:off x="58034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15" name="그룹 261">
              <a:extLst>
                <a:ext uri="{FF2B5EF4-FFF2-40B4-BE49-F238E27FC236}">
                  <a16:creationId xmlns:a16="http://schemas.microsoft.com/office/drawing/2014/main" id="{B68D133E-F9E7-49E2-B0DC-39E39C4FCBDC}"/>
                </a:ext>
              </a:extLst>
            </p:cNvPr>
            <p:cNvGrpSpPr/>
            <p:nvPr/>
          </p:nvGrpSpPr>
          <p:grpSpPr>
            <a:xfrm>
              <a:off x="2361673" y="1557823"/>
              <a:ext cx="1408624" cy="811745"/>
              <a:chOff x="340944" y="5677604"/>
              <a:chExt cx="973810" cy="561175"/>
            </a:xfrm>
            <a:solidFill>
              <a:schemeClr val="accent2"/>
            </a:solidFill>
          </p:grpSpPr>
          <p:sp>
            <p:nvSpPr>
              <p:cNvPr id="173" name="Oval 172">
                <a:extLst>
                  <a:ext uri="{FF2B5EF4-FFF2-40B4-BE49-F238E27FC236}">
                    <a16:creationId xmlns:a16="http://schemas.microsoft.com/office/drawing/2014/main" id="{2E723C0B-7CF6-4F5C-AE68-67A9F49BEB11}"/>
                  </a:ext>
                </a:extLst>
              </p:cNvPr>
              <p:cNvSpPr/>
              <p:nvPr/>
            </p:nvSpPr>
            <p:spPr>
              <a:xfrm>
                <a:off x="3449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74" name="Oval 173">
                <a:extLst>
                  <a:ext uri="{FF2B5EF4-FFF2-40B4-BE49-F238E27FC236}">
                    <a16:creationId xmlns:a16="http://schemas.microsoft.com/office/drawing/2014/main" id="{5E58E035-FB7F-430B-8A1B-4FFF1F1470DE}"/>
                  </a:ext>
                </a:extLst>
              </p:cNvPr>
              <p:cNvSpPr/>
              <p:nvPr/>
            </p:nvSpPr>
            <p:spPr>
              <a:xfrm>
                <a:off x="5898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75" name="Rectangle 174">
                <a:extLst>
                  <a:ext uri="{FF2B5EF4-FFF2-40B4-BE49-F238E27FC236}">
                    <a16:creationId xmlns:a16="http://schemas.microsoft.com/office/drawing/2014/main" id="{AC895208-BF4D-444C-A9C3-EA36FA69E6EC}"/>
                  </a:ext>
                </a:extLst>
              </p:cNvPr>
              <p:cNvSpPr/>
              <p:nvPr/>
            </p:nvSpPr>
            <p:spPr>
              <a:xfrm rot="10800000">
                <a:off x="6492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76" name="Oval 175">
                <a:extLst>
                  <a:ext uri="{FF2B5EF4-FFF2-40B4-BE49-F238E27FC236}">
                    <a16:creationId xmlns:a16="http://schemas.microsoft.com/office/drawing/2014/main" id="{85391C2B-91E8-443C-A3A1-A2B9E7341E00}"/>
                  </a:ext>
                </a:extLst>
              </p:cNvPr>
              <p:cNvSpPr/>
              <p:nvPr/>
            </p:nvSpPr>
            <p:spPr>
              <a:xfrm>
                <a:off x="7952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77" name="Rectangle 176">
                <a:extLst>
                  <a:ext uri="{FF2B5EF4-FFF2-40B4-BE49-F238E27FC236}">
                    <a16:creationId xmlns:a16="http://schemas.microsoft.com/office/drawing/2014/main" id="{247EB58F-7461-4791-905B-5B3E934976AC}"/>
                  </a:ext>
                </a:extLst>
              </p:cNvPr>
              <p:cNvSpPr/>
              <p:nvPr/>
            </p:nvSpPr>
            <p:spPr>
              <a:xfrm rot="10800000">
                <a:off x="8446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78" name="Oval 177">
                <a:extLst>
                  <a:ext uri="{FF2B5EF4-FFF2-40B4-BE49-F238E27FC236}">
                    <a16:creationId xmlns:a16="http://schemas.microsoft.com/office/drawing/2014/main" id="{219B99DE-0FED-4B7F-A0EA-8B3FF1D82FDB}"/>
                  </a:ext>
                </a:extLst>
              </p:cNvPr>
              <p:cNvSpPr/>
              <p:nvPr/>
            </p:nvSpPr>
            <p:spPr>
              <a:xfrm>
                <a:off x="9907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79" name="Rectangle 178">
                <a:extLst>
                  <a:ext uri="{FF2B5EF4-FFF2-40B4-BE49-F238E27FC236}">
                    <a16:creationId xmlns:a16="http://schemas.microsoft.com/office/drawing/2014/main" id="{322028D5-D999-44A4-9BEB-C61A53DF90BD}"/>
                  </a:ext>
                </a:extLst>
              </p:cNvPr>
              <p:cNvSpPr/>
              <p:nvPr/>
            </p:nvSpPr>
            <p:spPr>
              <a:xfrm rot="10800000">
                <a:off x="10302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80" name="Oval 179">
                <a:extLst>
                  <a:ext uri="{FF2B5EF4-FFF2-40B4-BE49-F238E27FC236}">
                    <a16:creationId xmlns:a16="http://schemas.microsoft.com/office/drawing/2014/main" id="{A3539660-DC4A-44C9-9DB9-7011881C7F42}"/>
                  </a:ext>
                </a:extLst>
              </p:cNvPr>
              <p:cNvSpPr/>
              <p:nvPr/>
            </p:nvSpPr>
            <p:spPr>
              <a:xfrm>
                <a:off x="11960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81" name="Rectangle 180">
                <a:extLst>
                  <a:ext uri="{FF2B5EF4-FFF2-40B4-BE49-F238E27FC236}">
                    <a16:creationId xmlns:a16="http://schemas.microsoft.com/office/drawing/2014/main" id="{3DB4E9FC-53D4-4684-8174-92A5F4D00782}"/>
                  </a:ext>
                </a:extLst>
              </p:cNvPr>
              <p:cNvSpPr/>
              <p:nvPr/>
            </p:nvSpPr>
            <p:spPr>
              <a:xfrm rot="10800000">
                <a:off x="12257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82" name="Oval 181">
                <a:extLst>
                  <a:ext uri="{FF2B5EF4-FFF2-40B4-BE49-F238E27FC236}">
                    <a16:creationId xmlns:a16="http://schemas.microsoft.com/office/drawing/2014/main" id="{763186FC-1224-47DC-B11F-05C122BB86EF}"/>
                  </a:ext>
                </a:extLst>
              </p:cNvPr>
              <p:cNvSpPr/>
              <p:nvPr/>
            </p:nvSpPr>
            <p:spPr>
              <a:xfrm rot="10800000">
                <a:off x="340944"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16" name="그룹 248">
              <a:extLst>
                <a:ext uri="{FF2B5EF4-FFF2-40B4-BE49-F238E27FC236}">
                  <a16:creationId xmlns:a16="http://schemas.microsoft.com/office/drawing/2014/main" id="{A1C54A1C-DF10-4CD6-B69E-D379A50CC694}"/>
                </a:ext>
              </a:extLst>
            </p:cNvPr>
            <p:cNvGrpSpPr/>
            <p:nvPr/>
          </p:nvGrpSpPr>
          <p:grpSpPr>
            <a:xfrm>
              <a:off x="2764660" y="2206062"/>
              <a:ext cx="1048547" cy="660566"/>
              <a:chOff x="619537" y="6125745"/>
              <a:chExt cx="724882" cy="456662"/>
            </a:xfrm>
            <a:solidFill>
              <a:schemeClr val="accent5"/>
            </a:solidFill>
          </p:grpSpPr>
          <p:sp>
            <p:nvSpPr>
              <p:cNvPr id="165" name="Rectangle 164">
                <a:extLst>
                  <a:ext uri="{FF2B5EF4-FFF2-40B4-BE49-F238E27FC236}">
                    <a16:creationId xmlns:a16="http://schemas.microsoft.com/office/drawing/2014/main" id="{11FA94EF-5405-40F0-96B1-0BF5E3194E8E}"/>
                  </a:ext>
                </a:extLst>
              </p:cNvPr>
              <p:cNvSpPr/>
              <p:nvPr/>
            </p:nvSpPr>
            <p:spPr>
              <a:xfrm>
                <a:off x="6492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66" name="Oval 165">
                <a:extLst>
                  <a:ext uri="{FF2B5EF4-FFF2-40B4-BE49-F238E27FC236}">
                    <a16:creationId xmlns:a16="http://schemas.microsoft.com/office/drawing/2014/main" id="{D4D34517-E425-43B2-9201-6DF7312C6FE9}"/>
                  </a:ext>
                </a:extLst>
              </p:cNvPr>
              <p:cNvSpPr/>
              <p:nvPr/>
            </p:nvSpPr>
            <p:spPr>
              <a:xfrm>
                <a:off x="6195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67" name="Oval 166">
                <a:extLst>
                  <a:ext uri="{FF2B5EF4-FFF2-40B4-BE49-F238E27FC236}">
                    <a16:creationId xmlns:a16="http://schemas.microsoft.com/office/drawing/2014/main" id="{8C1DE80F-1579-46E7-8785-8AA82C13348F}"/>
                  </a:ext>
                </a:extLst>
              </p:cNvPr>
              <p:cNvSpPr/>
              <p:nvPr/>
            </p:nvSpPr>
            <p:spPr>
              <a:xfrm>
                <a:off x="8051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68" name="Rectangle 167">
                <a:extLst>
                  <a:ext uri="{FF2B5EF4-FFF2-40B4-BE49-F238E27FC236}">
                    <a16:creationId xmlns:a16="http://schemas.microsoft.com/office/drawing/2014/main" id="{D20066CF-252C-4082-ABF6-CB75A750121E}"/>
                  </a:ext>
                </a:extLst>
              </p:cNvPr>
              <p:cNvSpPr/>
              <p:nvPr/>
            </p:nvSpPr>
            <p:spPr>
              <a:xfrm>
                <a:off x="8446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69" name="Oval 168">
                <a:extLst>
                  <a:ext uri="{FF2B5EF4-FFF2-40B4-BE49-F238E27FC236}">
                    <a16:creationId xmlns:a16="http://schemas.microsoft.com/office/drawing/2014/main" id="{D07102F5-1554-45CB-AB40-AE7D5ED9B2AD}"/>
                  </a:ext>
                </a:extLst>
              </p:cNvPr>
              <p:cNvSpPr/>
              <p:nvPr/>
            </p:nvSpPr>
            <p:spPr>
              <a:xfrm>
                <a:off x="9808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70" name="Rectangle 169">
                <a:extLst>
                  <a:ext uri="{FF2B5EF4-FFF2-40B4-BE49-F238E27FC236}">
                    <a16:creationId xmlns:a16="http://schemas.microsoft.com/office/drawing/2014/main" id="{C1B90412-3CA5-410F-8C85-B1FC4760D738}"/>
                  </a:ext>
                </a:extLst>
              </p:cNvPr>
              <p:cNvSpPr/>
              <p:nvPr/>
            </p:nvSpPr>
            <p:spPr>
              <a:xfrm>
                <a:off x="10302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71" name="Oval 170">
                <a:extLst>
                  <a:ext uri="{FF2B5EF4-FFF2-40B4-BE49-F238E27FC236}">
                    <a16:creationId xmlns:a16="http://schemas.microsoft.com/office/drawing/2014/main" id="{CD350C4E-7896-4F85-8AA8-BAEB94F83F14}"/>
                  </a:ext>
                </a:extLst>
              </p:cNvPr>
              <p:cNvSpPr/>
              <p:nvPr/>
            </p:nvSpPr>
            <p:spPr>
              <a:xfrm>
                <a:off x="11664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72" name="Rectangle 171">
                <a:extLst>
                  <a:ext uri="{FF2B5EF4-FFF2-40B4-BE49-F238E27FC236}">
                    <a16:creationId xmlns:a16="http://schemas.microsoft.com/office/drawing/2014/main" id="{A537B228-61BA-4FA6-B0F1-10BF60289EF6}"/>
                  </a:ext>
                </a:extLst>
              </p:cNvPr>
              <p:cNvSpPr/>
              <p:nvPr/>
            </p:nvSpPr>
            <p:spPr>
              <a:xfrm>
                <a:off x="12257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17" name="그룹 259">
              <a:extLst>
                <a:ext uri="{FF2B5EF4-FFF2-40B4-BE49-F238E27FC236}">
                  <a16:creationId xmlns:a16="http://schemas.microsoft.com/office/drawing/2014/main" id="{71334C23-FE5C-40D9-BA5F-1E12433EF3C5}"/>
                </a:ext>
              </a:extLst>
            </p:cNvPr>
            <p:cNvGrpSpPr/>
            <p:nvPr/>
          </p:nvGrpSpPr>
          <p:grpSpPr>
            <a:xfrm>
              <a:off x="3858596" y="1557821"/>
              <a:ext cx="1402832" cy="811745"/>
              <a:chOff x="1375797" y="5677604"/>
              <a:chExt cx="969806" cy="561175"/>
            </a:xfrm>
            <a:solidFill>
              <a:schemeClr val="accent5"/>
            </a:solidFill>
          </p:grpSpPr>
          <p:sp>
            <p:nvSpPr>
              <p:cNvPr id="156" name="Rectangle 155">
                <a:extLst>
                  <a:ext uri="{FF2B5EF4-FFF2-40B4-BE49-F238E27FC236}">
                    <a16:creationId xmlns:a16="http://schemas.microsoft.com/office/drawing/2014/main" id="{84BB927F-7159-4F11-8D79-087EDFCBC90F}"/>
                  </a:ext>
                </a:extLst>
              </p:cNvPr>
              <p:cNvSpPr/>
              <p:nvPr/>
            </p:nvSpPr>
            <p:spPr>
              <a:xfrm rot="10800000">
                <a:off x="2256606" y="5899323"/>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7" name="Oval 156">
                <a:extLst>
                  <a:ext uri="{FF2B5EF4-FFF2-40B4-BE49-F238E27FC236}">
                    <a16:creationId xmlns:a16="http://schemas.microsoft.com/office/drawing/2014/main" id="{529805D0-0644-4287-A1D0-21D155FADA91}"/>
                  </a:ext>
                </a:extLst>
              </p:cNvPr>
              <p:cNvSpPr/>
              <p:nvPr/>
            </p:nvSpPr>
            <p:spPr>
              <a:xfrm rot="10800000">
                <a:off x="2226941" y="5788551"/>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8" name="Oval 157">
                <a:extLst>
                  <a:ext uri="{FF2B5EF4-FFF2-40B4-BE49-F238E27FC236}">
                    <a16:creationId xmlns:a16="http://schemas.microsoft.com/office/drawing/2014/main" id="{6802E8EA-1AD8-4E6D-B90B-EBE30D5BCB9C}"/>
                  </a:ext>
                </a:extLst>
              </p:cNvPr>
              <p:cNvSpPr/>
              <p:nvPr/>
            </p:nvSpPr>
            <p:spPr>
              <a:xfrm rot="10800000">
                <a:off x="137579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9" name="Oval 158">
                <a:extLst>
                  <a:ext uri="{FF2B5EF4-FFF2-40B4-BE49-F238E27FC236}">
                    <a16:creationId xmlns:a16="http://schemas.microsoft.com/office/drawing/2014/main" id="{D386BA4B-1392-4517-BCE5-CD5D1BBAD3ED}"/>
                  </a:ext>
                </a:extLst>
              </p:cNvPr>
              <p:cNvSpPr/>
              <p:nvPr/>
            </p:nvSpPr>
            <p:spPr>
              <a:xfrm rot="10800000">
                <a:off x="2021571" y="5684790"/>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60" name="Rectangle 159">
                <a:extLst>
                  <a:ext uri="{FF2B5EF4-FFF2-40B4-BE49-F238E27FC236}">
                    <a16:creationId xmlns:a16="http://schemas.microsoft.com/office/drawing/2014/main" id="{12953A18-E59A-4D67-91C0-EAA2D4571735}"/>
                  </a:ext>
                </a:extLst>
              </p:cNvPr>
              <p:cNvSpPr/>
              <p:nvPr/>
            </p:nvSpPr>
            <p:spPr>
              <a:xfrm rot="10800000">
                <a:off x="2061125" y="5794846"/>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61" name="Oval 160">
                <a:extLst>
                  <a:ext uri="{FF2B5EF4-FFF2-40B4-BE49-F238E27FC236}">
                    <a16:creationId xmlns:a16="http://schemas.microsoft.com/office/drawing/2014/main" id="{0C8C700B-E397-4E84-9A6E-4BC300610D35}"/>
                  </a:ext>
                </a:extLst>
              </p:cNvPr>
              <p:cNvSpPr/>
              <p:nvPr/>
            </p:nvSpPr>
            <p:spPr>
              <a:xfrm rot="10800000">
                <a:off x="1826089" y="5677604"/>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62" name="Rectangle 161">
                <a:extLst>
                  <a:ext uri="{FF2B5EF4-FFF2-40B4-BE49-F238E27FC236}">
                    <a16:creationId xmlns:a16="http://schemas.microsoft.com/office/drawing/2014/main" id="{92D86066-13B9-47FE-9B0D-1EF34B34BFB2}"/>
                  </a:ext>
                </a:extLst>
              </p:cNvPr>
              <p:cNvSpPr/>
              <p:nvPr/>
            </p:nvSpPr>
            <p:spPr>
              <a:xfrm rot="10800000">
                <a:off x="1875532" y="5817833"/>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63" name="Oval 162">
                <a:extLst>
                  <a:ext uri="{FF2B5EF4-FFF2-40B4-BE49-F238E27FC236}">
                    <a16:creationId xmlns:a16="http://schemas.microsoft.com/office/drawing/2014/main" id="{0F01FC83-321B-47CD-BF32-77F78CA99B72}"/>
                  </a:ext>
                </a:extLst>
              </p:cNvPr>
              <p:cNvSpPr/>
              <p:nvPr/>
            </p:nvSpPr>
            <p:spPr>
              <a:xfrm rot="10800000">
                <a:off x="1620720" y="5786456"/>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64" name="Rectangle 163">
                <a:extLst>
                  <a:ext uri="{FF2B5EF4-FFF2-40B4-BE49-F238E27FC236}">
                    <a16:creationId xmlns:a16="http://schemas.microsoft.com/office/drawing/2014/main" id="{E42742AD-D534-4488-9AF0-11A9DD765357}"/>
                  </a:ext>
                </a:extLst>
              </p:cNvPr>
              <p:cNvSpPr/>
              <p:nvPr/>
            </p:nvSpPr>
            <p:spPr>
              <a:xfrm rot="10800000">
                <a:off x="1680051" y="5953062"/>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18" name="그룹 245">
              <a:extLst>
                <a:ext uri="{FF2B5EF4-FFF2-40B4-BE49-F238E27FC236}">
                  <a16:creationId xmlns:a16="http://schemas.microsoft.com/office/drawing/2014/main" id="{ED3972D7-4ABE-45BE-A0EC-84AF69549FAC}"/>
                </a:ext>
              </a:extLst>
            </p:cNvPr>
            <p:cNvGrpSpPr/>
            <p:nvPr/>
          </p:nvGrpSpPr>
          <p:grpSpPr>
            <a:xfrm>
              <a:off x="5746924" y="2206062"/>
              <a:ext cx="1048547" cy="660566"/>
              <a:chOff x="2681237" y="6125745"/>
              <a:chExt cx="724882" cy="456662"/>
            </a:xfrm>
            <a:solidFill>
              <a:schemeClr val="accent5"/>
            </a:solidFill>
          </p:grpSpPr>
          <p:sp>
            <p:nvSpPr>
              <p:cNvPr id="148" name="Rectangle 147">
                <a:extLst>
                  <a:ext uri="{FF2B5EF4-FFF2-40B4-BE49-F238E27FC236}">
                    <a16:creationId xmlns:a16="http://schemas.microsoft.com/office/drawing/2014/main" id="{2AD4E4E7-59C1-4A53-8205-701A8A321DEF}"/>
                  </a:ext>
                </a:extLst>
              </p:cNvPr>
              <p:cNvSpPr/>
              <p:nvPr/>
            </p:nvSpPr>
            <p:spPr>
              <a:xfrm>
                <a:off x="27109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49" name="Oval 148">
                <a:extLst>
                  <a:ext uri="{FF2B5EF4-FFF2-40B4-BE49-F238E27FC236}">
                    <a16:creationId xmlns:a16="http://schemas.microsoft.com/office/drawing/2014/main" id="{8EC3EB79-795F-4AAA-B25B-737CE3EA9642}"/>
                  </a:ext>
                </a:extLst>
              </p:cNvPr>
              <p:cNvSpPr/>
              <p:nvPr/>
            </p:nvSpPr>
            <p:spPr>
              <a:xfrm>
                <a:off x="26812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0" name="Oval 149">
                <a:extLst>
                  <a:ext uri="{FF2B5EF4-FFF2-40B4-BE49-F238E27FC236}">
                    <a16:creationId xmlns:a16="http://schemas.microsoft.com/office/drawing/2014/main" id="{47E679BB-9733-47A3-8C37-98B3A63626E7}"/>
                  </a:ext>
                </a:extLst>
              </p:cNvPr>
              <p:cNvSpPr/>
              <p:nvPr/>
            </p:nvSpPr>
            <p:spPr>
              <a:xfrm>
                <a:off x="28668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1" name="Rectangle 150">
                <a:extLst>
                  <a:ext uri="{FF2B5EF4-FFF2-40B4-BE49-F238E27FC236}">
                    <a16:creationId xmlns:a16="http://schemas.microsoft.com/office/drawing/2014/main" id="{75ABF031-B0CB-4A35-9F3E-6775A1ADFCE7}"/>
                  </a:ext>
                </a:extLst>
              </p:cNvPr>
              <p:cNvSpPr/>
              <p:nvPr/>
            </p:nvSpPr>
            <p:spPr>
              <a:xfrm>
                <a:off x="29063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2" name="Oval 151">
                <a:extLst>
                  <a:ext uri="{FF2B5EF4-FFF2-40B4-BE49-F238E27FC236}">
                    <a16:creationId xmlns:a16="http://schemas.microsoft.com/office/drawing/2014/main" id="{B43B529E-F12D-4997-9632-B67384172B87}"/>
                  </a:ext>
                </a:extLst>
              </p:cNvPr>
              <p:cNvSpPr/>
              <p:nvPr/>
            </p:nvSpPr>
            <p:spPr>
              <a:xfrm>
                <a:off x="30425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3" name="Rectangle 152">
                <a:extLst>
                  <a:ext uri="{FF2B5EF4-FFF2-40B4-BE49-F238E27FC236}">
                    <a16:creationId xmlns:a16="http://schemas.microsoft.com/office/drawing/2014/main" id="{52961FA6-5212-4474-BCB6-B89E4C9731A0}"/>
                  </a:ext>
                </a:extLst>
              </p:cNvPr>
              <p:cNvSpPr/>
              <p:nvPr/>
            </p:nvSpPr>
            <p:spPr>
              <a:xfrm>
                <a:off x="30919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4" name="Oval 153">
                <a:extLst>
                  <a:ext uri="{FF2B5EF4-FFF2-40B4-BE49-F238E27FC236}">
                    <a16:creationId xmlns:a16="http://schemas.microsoft.com/office/drawing/2014/main" id="{E525F8AE-4AF5-465C-B822-FD00D557ABAB}"/>
                  </a:ext>
                </a:extLst>
              </p:cNvPr>
              <p:cNvSpPr/>
              <p:nvPr/>
            </p:nvSpPr>
            <p:spPr>
              <a:xfrm>
                <a:off x="32281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5" name="Rectangle 154">
                <a:extLst>
                  <a:ext uri="{FF2B5EF4-FFF2-40B4-BE49-F238E27FC236}">
                    <a16:creationId xmlns:a16="http://schemas.microsoft.com/office/drawing/2014/main" id="{84A0A96C-ADAF-4466-883C-ACDCC57A34C7}"/>
                  </a:ext>
                </a:extLst>
              </p:cNvPr>
              <p:cNvSpPr/>
              <p:nvPr/>
            </p:nvSpPr>
            <p:spPr>
              <a:xfrm>
                <a:off x="32874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19" name="그룹 244">
              <a:extLst>
                <a:ext uri="{FF2B5EF4-FFF2-40B4-BE49-F238E27FC236}">
                  <a16:creationId xmlns:a16="http://schemas.microsoft.com/office/drawing/2014/main" id="{BB47601C-0E3B-44D7-9592-8356B6D24A29}"/>
                </a:ext>
              </a:extLst>
            </p:cNvPr>
            <p:cNvGrpSpPr/>
            <p:nvPr/>
          </p:nvGrpSpPr>
          <p:grpSpPr>
            <a:xfrm>
              <a:off x="6835070" y="1557820"/>
              <a:ext cx="1408622" cy="811747"/>
              <a:chOff x="3433494" y="5677603"/>
              <a:chExt cx="973809" cy="561176"/>
            </a:xfrm>
            <a:solidFill>
              <a:schemeClr val="accent5"/>
            </a:solidFill>
          </p:grpSpPr>
          <p:sp>
            <p:nvSpPr>
              <p:cNvPr id="138" name="Oval 137">
                <a:extLst>
                  <a:ext uri="{FF2B5EF4-FFF2-40B4-BE49-F238E27FC236}">
                    <a16:creationId xmlns:a16="http://schemas.microsoft.com/office/drawing/2014/main" id="{D2DBE649-A156-4DAC-A8F0-7BAC9CBEBDD2}"/>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39" name="Rectangle 138">
                <a:extLst>
                  <a:ext uri="{FF2B5EF4-FFF2-40B4-BE49-F238E27FC236}">
                    <a16:creationId xmlns:a16="http://schemas.microsoft.com/office/drawing/2014/main" id="{54110130-75C0-4E34-824E-87E86C1421D6}"/>
                  </a:ext>
                </a:extLst>
              </p:cNvPr>
              <p:cNvSpPr/>
              <p:nvPr/>
            </p:nvSpPr>
            <p:spPr>
              <a:xfrm rot="10800000">
                <a:off x="4318306" y="5899322"/>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40" name="Oval 139">
                <a:extLst>
                  <a:ext uri="{FF2B5EF4-FFF2-40B4-BE49-F238E27FC236}">
                    <a16:creationId xmlns:a16="http://schemas.microsoft.com/office/drawing/2014/main" id="{3464111B-C4D6-449F-B180-4E58A2593E0B}"/>
                  </a:ext>
                </a:extLst>
              </p:cNvPr>
              <p:cNvSpPr/>
              <p:nvPr/>
            </p:nvSpPr>
            <p:spPr>
              <a:xfrm rot="10800000">
                <a:off x="4288641" y="5788550"/>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41" name="Oval 140">
                <a:extLst>
                  <a:ext uri="{FF2B5EF4-FFF2-40B4-BE49-F238E27FC236}">
                    <a16:creationId xmlns:a16="http://schemas.microsoft.com/office/drawing/2014/main" id="{4ED04A87-17C1-415C-893E-60888C79C805}"/>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42" name="Oval 141">
                <a:extLst>
                  <a:ext uri="{FF2B5EF4-FFF2-40B4-BE49-F238E27FC236}">
                    <a16:creationId xmlns:a16="http://schemas.microsoft.com/office/drawing/2014/main" id="{96CB34B9-2845-4FCD-8758-0AE0292FAACE}"/>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43" name="Rectangle 142">
                <a:extLst>
                  <a:ext uri="{FF2B5EF4-FFF2-40B4-BE49-F238E27FC236}">
                    <a16:creationId xmlns:a16="http://schemas.microsoft.com/office/drawing/2014/main" id="{5779FD22-6B59-447C-9236-653F3A8E4AA9}"/>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44" name="Oval 143">
                <a:extLst>
                  <a:ext uri="{FF2B5EF4-FFF2-40B4-BE49-F238E27FC236}">
                    <a16:creationId xmlns:a16="http://schemas.microsoft.com/office/drawing/2014/main" id="{A49628A0-A2C2-40AC-8B6B-60E887A638D5}"/>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45" name="Rectangle 144">
                <a:extLst>
                  <a:ext uri="{FF2B5EF4-FFF2-40B4-BE49-F238E27FC236}">
                    <a16:creationId xmlns:a16="http://schemas.microsoft.com/office/drawing/2014/main" id="{6BF00FD0-636F-496A-BCB1-18D74FEA71C0}"/>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46" name="Oval 145">
                <a:extLst>
                  <a:ext uri="{FF2B5EF4-FFF2-40B4-BE49-F238E27FC236}">
                    <a16:creationId xmlns:a16="http://schemas.microsoft.com/office/drawing/2014/main" id="{4D9E0345-9EE0-4101-AF13-BDE7E0E00684}"/>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47" name="Rectangle 146">
                <a:extLst>
                  <a:ext uri="{FF2B5EF4-FFF2-40B4-BE49-F238E27FC236}">
                    <a16:creationId xmlns:a16="http://schemas.microsoft.com/office/drawing/2014/main" id="{39174C49-89F5-4C81-BC4F-A589677EAA7D}"/>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20" name="그룹 241">
              <a:extLst>
                <a:ext uri="{FF2B5EF4-FFF2-40B4-BE49-F238E27FC236}">
                  <a16:creationId xmlns:a16="http://schemas.microsoft.com/office/drawing/2014/main" id="{CFCB4D1C-E67E-4CB2-8178-ECDDDFCADDBB}"/>
                </a:ext>
              </a:extLst>
            </p:cNvPr>
            <p:cNvGrpSpPr/>
            <p:nvPr/>
          </p:nvGrpSpPr>
          <p:grpSpPr>
            <a:xfrm>
              <a:off x="8729189" y="2206062"/>
              <a:ext cx="1048547" cy="660566"/>
              <a:chOff x="4742937" y="6125745"/>
              <a:chExt cx="724882" cy="456662"/>
            </a:xfrm>
            <a:solidFill>
              <a:schemeClr val="accent5"/>
            </a:solidFill>
          </p:grpSpPr>
          <p:sp>
            <p:nvSpPr>
              <p:cNvPr id="130" name="Rectangle 129">
                <a:extLst>
                  <a:ext uri="{FF2B5EF4-FFF2-40B4-BE49-F238E27FC236}">
                    <a16:creationId xmlns:a16="http://schemas.microsoft.com/office/drawing/2014/main" id="{4400A559-0BB1-4A38-BE36-DDC50E563C5F}"/>
                  </a:ext>
                </a:extLst>
              </p:cNvPr>
              <p:cNvSpPr/>
              <p:nvPr/>
            </p:nvSpPr>
            <p:spPr>
              <a:xfrm>
                <a:off x="47726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31" name="Oval 130">
                <a:extLst>
                  <a:ext uri="{FF2B5EF4-FFF2-40B4-BE49-F238E27FC236}">
                    <a16:creationId xmlns:a16="http://schemas.microsoft.com/office/drawing/2014/main" id="{F4BE80AC-0312-4B04-A5D0-3AE41FC79F25}"/>
                  </a:ext>
                </a:extLst>
              </p:cNvPr>
              <p:cNvSpPr/>
              <p:nvPr/>
            </p:nvSpPr>
            <p:spPr>
              <a:xfrm>
                <a:off x="47429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32" name="Oval 131">
                <a:extLst>
                  <a:ext uri="{FF2B5EF4-FFF2-40B4-BE49-F238E27FC236}">
                    <a16:creationId xmlns:a16="http://schemas.microsoft.com/office/drawing/2014/main" id="{A57BD457-7803-41CD-B09C-271A9586A495}"/>
                  </a:ext>
                </a:extLst>
              </p:cNvPr>
              <p:cNvSpPr/>
              <p:nvPr/>
            </p:nvSpPr>
            <p:spPr>
              <a:xfrm>
                <a:off x="49285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33" name="Rectangle 132">
                <a:extLst>
                  <a:ext uri="{FF2B5EF4-FFF2-40B4-BE49-F238E27FC236}">
                    <a16:creationId xmlns:a16="http://schemas.microsoft.com/office/drawing/2014/main" id="{48CD3C47-4DD5-495E-923D-8949EE10E4FC}"/>
                  </a:ext>
                </a:extLst>
              </p:cNvPr>
              <p:cNvSpPr/>
              <p:nvPr/>
            </p:nvSpPr>
            <p:spPr>
              <a:xfrm>
                <a:off x="49680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34" name="Oval 133">
                <a:extLst>
                  <a:ext uri="{FF2B5EF4-FFF2-40B4-BE49-F238E27FC236}">
                    <a16:creationId xmlns:a16="http://schemas.microsoft.com/office/drawing/2014/main" id="{CD34669F-948B-4AD3-8194-B594F2815813}"/>
                  </a:ext>
                </a:extLst>
              </p:cNvPr>
              <p:cNvSpPr/>
              <p:nvPr/>
            </p:nvSpPr>
            <p:spPr>
              <a:xfrm>
                <a:off x="51042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35" name="Rectangle 134">
                <a:extLst>
                  <a:ext uri="{FF2B5EF4-FFF2-40B4-BE49-F238E27FC236}">
                    <a16:creationId xmlns:a16="http://schemas.microsoft.com/office/drawing/2014/main" id="{4D69D6CB-4D8D-4125-B00D-5A61003F897F}"/>
                  </a:ext>
                </a:extLst>
              </p:cNvPr>
              <p:cNvSpPr/>
              <p:nvPr/>
            </p:nvSpPr>
            <p:spPr>
              <a:xfrm>
                <a:off x="51536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36" name="Oval 135">
                <a:extLst>
                  <a:ext uri="{FF2B5EF4-FFF2-40B4-BE49-F238E27FC236}">
                    <a16:creationId xmlns:a16="http://schemas.microsoft.com/office/drawing/2014/main" id="{44FE3024-CACE-4E55-B38F-12BD9218AB8F}"/>
                  </a:ext>
                </a:extLst>
              </p:cNvPr>
              <p:cNvSpPr/>
              <p:nvPr/>
            </p:nvSpPr>
            <p:spPr>
              <a:xfrm>
                <a:off x="52898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37" name="Rectangle 136">
                <a:extLst>
                  <a:ext uri="{FF2B5EF4-FFF2-40B4-BE49-F238E27FC236}">
                    <a16:creationId xmlns:a16="http://schemas.microsoft.com/office/drawing/2014/main" id="{3B2935CA-29F4-425F-9C23-61891E5789A3}"/>
                  </a:ext>
                </a:extLst>
              </p:cNvPr>
              <p:cNvSpPr/>
              <p:nvPr/>
            </p:nvSpPr>
            <p:spPr>
              <a:xfrm>
                <a:off x="53491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21" name="그룹 240">
              <a:extLst>
                <a:ext uri="{FF2B5EF4-FFF2-40B4-BE49-F238E27FC236}">
                  <a16:creationId xmlns:a16="http://schemas.microsoft.com/office/drawing/2014/main" id="{B65FCD58-D3ED-45AC-B764-602E7A1F0476}"/>
                </a:ext>
              </a:extLst>
            </p:cNvPr>
            <p:cNvGrpSpPr/>
            <p:nvPr/>
          </p:nvGrpSpPr>
          <p:grpSpPr>
            <a:xfrm>
              <a:off x="9817335" y="1557820"/>
              <a:ext cx="1408622" cy="811747"/>
              <a:chOff x="5495194" y="5677603"/>
              <a:chExt cx="973809" cy="561176"/>
            </a:xfrm>
            <a:solidFill>
              <a:schemeClr val="accent5"/>
            </a:solidFill>
          </p:grpSpPr>
          <p:sp>
            <p:nvSpPr>
              <p:cNvPr id="120" name="Oval 119">
                <a:extLst>
                  <a:ext uri="{FF2B5EF4-FFF2-40B4-BE49-F238E27FC236}">
                    <a16:creationId xmlns:a16="http://schemas.microsoft.com/office/drawing/2014/main" id="{D9474640-B2BD-4633-BA5D-68FB18E8A3E0}"/>
                  </a:ext>
                </a:extLst>
              </p:cNvPr>
              <p:cNvSpPr/>
              <p:nvPr/>
            </p:nvSpPr>
            <p:spPr>
              <a:xfrm>
                <a:off x="54951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21" name="Rectangle 120">
                <a:extLst>
                  <a:ext uri="{FF2B5EF4-FFF2-40B4-BE49-F238E27FC236}">
                    <a16:creationId xmlns:a16="http://schemas.microsoft.com/office/drawing/2014/main" id="{D296C108-9F9D-444F-B0B9-EF0805638640}"/>
                  </a:ext>
                </a:extLst>
              </p:cNvPr>
              <p:cNvSpPr/>
              <p:nvPr/>
            </p:nvSpPr>
            <p:spPr>
              <a:xfrm rot="10800000">
                <a:off x="6380006" y="5899322"/>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22" name="Oval 121">
                <a:extLst>
                  <a:ext uri="{FF2B5EF4-FFF2-40B4-BE49-F238E27FC236}">
                    <a16:creationId xmlns:a16="http://schemas.microsoft.com/office/drawing/2014/main" id="{45E3823B-3745-448E-B529-C526CFA8524F}"/>
                  </a:ext>
                </a:extLst>
              </p:cNvPr>
              <p:cNvSpPr/>
              <p:nvPr/>
            </p:nvSpPr>
            <p:spPr>
              <a:xfrm rot="10800000">
                <a:off x="6350341" y="5788550"/>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23" name="Oval 122">
                <a:extLst>
                  <a:ext uri="{FF2B5EF4-FFF2-40B4-BE49-F238E27FC236}">
                    <a16:creationId xmlns:a16="http://schemas.microsoft.com/office/drawing/2014/main" id="{2F3AAFD6-BD91-466E-AE7A-3888C7E0BA14}"/>
                  </a:ext>
                </a:extLst>
              </p:cNvPr>
              <p:cNvSpPr/>
              <p:nvPr/>
            </p:nvSpPr>
            <p:spPr>
              <a:xfrm rot="10800000">
                <a:off x="54991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24" name="Oval 123">
                <a:extLst>
                  <a:ext uri="{FF2B5EF4-FFF2-40B4-BE49-F238E27FC236}">
                    <a16:creationId xmlns:a16="http://schemas.microsoft.com/office/drawing/2014/main" id="{CF9E4055-A7E1-40A6-B4B8-2F79C8C46305}"/>
                  </a:ext>
                </a:extLst>
              </p:cNvPr>
              <p:cNvSpPr/>
              <p:nvPr/>
            </p:nvSpPr>
            <p:spPr>
              <a:xfrm rot="10800000">
                <a:off x="61449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25" name="Rectangle 124">
                <a:extLst>
                  <a:ext uri="{FF2B5EF4-FFF2-40B4-BE49-F238E27FC236}">
                    <a16:creationId xmlns:a16="http://schemas.microsoft.com/office/drawing/2014/main" id="{4A95E2B9-16DE-409B-B0B7-79840A5D4E68}"/>
                  </a:ext>
                </a:extLst>
              </p:cNvPr>
              <p:cNvSpPr/>
              <p:nvPr/>
            </p:nvSpPr>
            <p:spPr>
              <a:xfrm rot="10800000">
                <a:off x="61845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26" name="Oval 125">
                <a:extLst>
                  <a:ext uri="{FF2B5EF4-FFF2-40B4-BE49-F238E27FC236}">
                    <a16:creationId xmlns:a16="http://schemas.microsoft.com/office/drawing/2014/main" id="{C7388410-0CD7-445A-AC64-DFCDA9AED19B}"/>
                  </a:ext>
                </a:extLst>
              </p:cNvPr>
              <p:cNvSpPr/>
              <p:nvPr/>
            </p:nvSpPr>
            <p:spPr>
              <a:xfrm rot="10800000">
                <a:off x="59494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27" name="Rectangle 126">
                <a:extLst>
                  <a:ext uri="{FF2B5EF4-FFF2-40B4-BE49-F238E27FC236}">
                    <a16:creationId xmlns:a16="http://schemas.microsoft.com/office/drawing/2014/main" id="{AD7A28D2-F297-459B-8B39-0B5FB256E82F}"/>
                  </a:ext>
                </a:extLst>
              </p:cNvPr>
              <p:cNvSpPr/>
              <p:nvPr/>
            </p:nvSpPr>
            <p:spPr>
              <a:xfrm rot="10800000">
                <a:off x="59989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28" name="Oval 127">
                <a:extLst>
                  <a:ext uri="{FF2B5EF4-FFF2-40B4-BE49-F238E27FC236}">
                    <a16:creationId xmlns:a16="http://schemas.microsoft.com/office/drawing/2014/main" id="{86CE01E3-17A3-45CF-A028-C388B618F950}"/>
                  </a:ext>
                </a:extLst>
              </p:cNvPr>
              <p:cNvSpPr/>
              <p:nvPr/>
            </p:nvSpPr>
            <p:spPr>
              <a:xfrm rot="10800000">
                <a:off x="57441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29" name="Rectangle 128">
                <a:extLst>
                  <a:ext uri="{FF2B5EF4-FFF2-40B4-BE49-F238E27FC236}">
                    <a16:creationId xmlns:a16="http://schemas.microsoft.com/office/drawing/2014/main" id="{A34D5CF8-98E2-462B-8DE5-5FE240D24D6E}"/>
                  </a:ext>
                </a:extLst>
              </p:cNvPr>
              <p:cNvSpPr/>
              <p:nvPr/>
            </p:nvSpPr>
            <p:spPr>
              <a:xfrm rot="10800000">
                <a:off x="58034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cs typeface="+mn-cs"/>
                </a:endParaRPr>
              </a:p>
            </p:txBody>
          </p:sp>
        </p:grpSp>
        <p:sp>
          <p:nvSpPr>
            <p:cNvPr id="191" name="Oval 190">
              <a:extLst>
                <a:ext uri="{FF2B5EF4-FFF2-40B4-BE49-F238E27FC236}">
                  <a16:creationId xmlns:a16="http://schemas.microsoft.com/office/drawing/2014/main" id="{BEA4049D-4F6D-44F4-BD14-3E27E1D8FEE4}"/>
                </a:ext>
              </a:extLst>
            </p:cNvPr>
            <p:cNvSpPr/>
            <p:nvPr/>
          </p:nvSpPr>
          <p:spPr>
            <a:xfrm rot="10800000">
              <a:off x="11308467" y="2054883"/>
              <a:ext cx="314683" cy="314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92" name="Oval 191">
              <a:extLst>
                <a:ext uri="{FF2B5EF4-FFF2-40B4-BE49-F238E27FC236}">
                  <a16:creationId xmlns:a16="http://schemas.microsoft.com/office/drawing/2014/main" id="{F0760123-5C74-4251-AFEE-12F8CAB5D5CD}"/>
                </a:ext>
              </a:extLst>
            </p:cNvPr>
            <p:cNvSpPr/>
            <p:nvPr/>
          </p:nvSpPr>
          <p:spPr>
            <a:xfrm>
              <a:off x="11314257" y="2054884"/>
              <a:ext cx="314683" cy="314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93" name="Oval 192">
              <a:extLst>
                <a:ext uri="{FF2B5EF4-FFF2-40B4-BE49-F238E27FC236}">
                  <a16:creationId xmlns:a16="http://schemas.microsoft.com/office/drawing/2014/main" id="{B67F7526-0A4D-4BAC-BC8D-D89A88CC6D10}"/>
                </a:ext>
              </a:extLst>
            </p:cNvPr>
            <p:cNvSpPr/>
            <p:nvPr/>
          </p:nvSpPr>
          <p:spPr>
            <a:xfrm>
              <a:off x="11668542" y="1718309"/>
              <a:ext cx="257468" cy="2574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94" name="Rectangle 193">
              <a:extLst>
                <a:ext uri="{FF2B5EF4-FFF2-40B4-BE49-F238E27FC236}">
                  <a16:creationId xmlns:a16="http://schemas.microsoft.com/office/drawing/2014/main" id="{61834058-B0A9-4D74-B1A3-633DAC0B1767}"/>
                </a:ext>
              </a:extLst>
            </p:cNvPr>
            <p:cNvSpPr/>
            <p:nvPr/>
          </p:nvSpPr>
          <p:spPr>
            <a:xfrm rot="10800000">
              <a:off x="11754366" y="1924755"/>
              <a:ext cx="85823" cy="288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95" name="Oval 194">
              <a:extLst>
                <a:ext uri="{FF2B5EF4-FFF2-40B4-BE49-F238E27FC236}">
                  <a16:creationId xmlns:a16="http://schemas.microsoft.com/office/drawing/2014/main" id="{89C8B9A4-0327-495A-AED2-54AAF5D5A44C}"/>
                </a:ext>
              </a:extLst>
            </p:cNvPr>
            <p:cNvSpPr/>
            <p:nvPr/>
          </p:nvSpPr>
          <p:spPr>
            <a:xfrm>
              <a:off x="11965610" y="1568216"/>
              <a:ext cx="228861" cy="2288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96" name="Rectangle 195">
              <a:extLst>
                <a:ext uri="{FF2B5EF4-FFF2-40B4-BE49-F238E27FC236}">
                  <a16:creationId xmlns:a16="http://schemas.microsoft.com/office/drawing/2014/main" id="{CBAFD965-8395-4FAA-AF4F-DF4F69A5013D}"/>
                </a:ext>
              </a:extLst>
            </p:cNvPr>
            <p:cNvSpPr/>
            <p:nvPr/>
          </p:nvSpPr>
          <p:spPr>
            <a:xfrm rot="10800000">
              <a:off x="12037131" y="1781595"/>
              <a:ext cx="85823" cy="4319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12" name="Rectangle 111">
              <a:extLst>
                <a:ext uri="{FF2B5EF4-FFF2-40B4-BE49-F238E27FC236}">
                  <a16:creationId xmlns:a16="http://schemas.microsoft.com/office/drawing/2014/main" id="{5750E017-6FA9-4CB4-A2D0-68DCE739542C}"/>
                </a:ext>
              </a:extLst>
            </p:cNvPr>
            <p:cNvSpPr/>
            <p:nvPr/>
          </p:nvSpPr>
          <p:spPr>
            <a:xfrm>
              <a:off x="11754365" y="2206063"/>
              <a:ext cx="85823" cy="3398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13" name="Oval 112">
              <a:extLst>
                <a:ext uri="{FF2B5EF4-FFF2-40B4-BE49-F238E27FC236}">
                  <a16:creationId xmlns:a16="http://schemas.microsoft.com/office/drawing/2014/main" id="{DB3DAF8B-F291-4418-BA75-F43E2C5E8F2F}"/>
                </a:ext>
              </a:extLst>
            </p:cNvPr>
            <p:cNvSpPr/>
            <p:nvPr/>
          </p:nvSpPr>
          <p:spPr>
            <a:xfrm>
              <a:off x="11711454" y="2534496"/>
              <a:ext cx="171645" cy="17164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cs typeface="+mn-cs"/>
              </a:endParaRPr>
            </a:p>
          </p:txBody>
        </p:sp>
        <p:sp>
          <p:nvSpPr>
            <p:cNvPr id="114" name="Oval 113">
              <a:extLst>
                <a:ext uri="{FF2B5EF4-FFF2-40B4-BE49-F238E27FC236}">
                  <a16:creationId xmlns:a16="http://schemas.microsoft.com/office/drawing/2014/main" id="{BBE34D2E-70B5-44E0-8054-C5AFF695D9F2}"/>
                </a:ext>
              </a:extLst>
            </p:cNvPr>
            <p:cNvSpPr/>
            <p:nvPr/>
          </p:nvSpPr>
          <p:spPr>
            <a:xfrm>
              <a:off x="11979914" y="2655980"/>
              <a:ext cx="200253" cy="2002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15" name="Rectangle 114">
              <a:extLst>
                <a:ext uri="{FF2B5EF4-FFF2-40B4-BE49-F238E27FC236}">
                  <a16:creationId xmlns:a16="http://schemas.microsoft.com/office/drawing/2014/main" id="{F675208F-D1B5-481A-A3C9-B70384F4E0E8}"/>
                </a:ext>
              </a:extLst>
            </p:cNvPr>
            <p:cNvSpPr/>
            <p:nvPr/>
          </p:nvSpPr>
          <p:spPr>
            <a:xfrm>
              <a:off x="12037129" y="2213536"/>
              <a:ext cx="85823" cy="48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62" name="Oval 82">
              <a:extLst>
                <a:ext uri="{FF2B5EF4-FFF2-40B4-BE49-F238E27FC236}">
                  <a16:creationId xmlns:a16="http://schemas.microsoft.com/office/drawing/2014/main" id="{DD29740F-FB02-486C-AD83-7C471B2A549A}"/>
                </a:ext>
              </a:extLst>
            </p:cNvPr>
            <p:cNvSpPr/>
            <p:nvPr/>
          </p:nvSpPr>
          <p:spPr>
            <a:xfrm>
              <a:off x="310894" y="1557820"/>
              <a:ext cx="200253" cy="2002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63" name="Rectangle 85">
              <a:extLst>
                <a:ext uri="{FF2B5EF4-FFF2-40B4-BE49-F238E27FC236}">
                  <a16:creationId xmlns:a16="http://schemas.microsoft.com/office/drawing/2014/main" id="{96D12EF8-63F7-44C6-ACD5-884CC9C67BFA}"/>
                </a:ext>
              </a:extLst>
            </p:cNvPr>
            <p:cNvSpPr/>
            <p:nvPr/>
          </p:nvSpPr>
          <p:spPr>
            <a:xfrm rot="10800000">
              <a:off x="368111" y="1748340"/>
              <a:ext cx="85823" cy="457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64" name="Oval 77">
              <a:extLst>
                <a:ext uri="{FF2B5EF4-FFF2-40B4-BE49-F238E27FC236}">
                  <a16:creationId xmlns:a16="http://schemas.microsoft.com/office/drawing/2014/main" id="{241AC3D1-8448-4765-A351-850E46F17347}"/>
                </a:ext>
              </a:extLst>
            </p:cNvPr>
            <p:cNvSpPr/>
            <p:nvPr/>
          </p:nvSpPr>
          <p:spPr>
            <a:xfrm>
              <a:off x="607963" y="1715276"/>
              <a:ext cx="171646" cy="1716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65" name="Rectangle 80">
              <a:extLst>
                <a:ext uri="{FF2B5EF4-FFF2-40B4-BE49-F238E27FC236}">
                  <a16:creationId xmlns:a16="http://schemas.microsoft.com/office/drawing/2014/main" id="{6189BAC9-3A3E-4F79-BF70-72CA332B3DC2}"/>
                </a:ext>
              </a:extLst>
            </p:cNvPr>
            <p:cNvSpPr/>
            <p:nvPr/>
          </p:nvSpPr>
          <p:spPr>
            <a:xfrm rot="10800000">
              <a:off x="650876" y="1877188"/>
              <a:ext cx="85823" cy="3350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nvGrpSpPr>
            <p:cNvPr id="29" name="그룹 317">
              <a:extLst>
                <a:ext uri="{FF2B5EF4-FFF2-40B4-BE49-F238E27FC236}">
                  <a16:creationId xmlns:a16="http://schemas.microsoft.com/office/drawing/2014/main" id="{5C21F09E-9110-4CA7-A4B1-B66E9B3F32C1}"/>
                </a:ext>
              </a:extLst>
            </p:cNvPr>
            <p:cNvGrpSpPr/>
            <p:nvPr/>
          </p:nvGrpSpPr>
          <p:grpSpPr>
            <a:xfrm>
              <a:off x="1265102" y="2210910"/>
              <a:ext cx="1048549" cy="655715"/>
              <a:chOff x="3712085" y="6129098"/>
              <a:chExt cx="724883" cy="453308"/>
            </a:xfrm>
            <a:solidFill>
              <a:schemeClr val="accent2"/>
            </a:solidFill>
          </p:grpSpPr>
          <p:sp>
            <p:nvSpPr>
              <p:cNvPr id="50" name="Oval 119">
                <a:extLst>
                  <a:ext uri="{FF2B5EF4-FFF2-40B4-BE49-F238E27FC236}">
                    <a16:creationId xmlns:a16="http://schemas.microsoft.com/office/drawing/2014/main" id="{D8BF7DD7-65D0-42EF-9B2C-CB3E88A82BE5}"/>
                  </a:ext>
                </a:extLst>
              </p:cNvPr>
              <p:cNvSpPr/>
              <p:nvPr/>
            </p:nvSpPr>
            <p:spPr>
              <a:xfrm rot="10800000">
                <a:off x="4258975" y="6293466"/>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51" name="Rectangle 122">
                <a:extLst>
                  <a:ext uri="{FF2B5EF4-FFF2-40B4-BE49-F238E27FC236}">
                    <a16:creationId xmlns:a16="http://schemas.microsoft.com/office/drawing/2014/main" id="{8F66DFD8-58BD-417E-BD66-090D2B421A99}"/>
                  </a:ext>
                </a:extLst>
              </p:cNvPr>
              <p:cNvSpPr/>
              <p:nvPr/>
            </p:nvSpPr>
            <p:spPr>
              <a:xfrm>
                <a:off x="4318305" y="6129098"/>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52" name="Oval 114">
                <a:extLst>
                  <a:ext uri="{FF2B5EF4-FFF2-40B4-BE49-F238E27FC236}">
                    <a16:creationId xmlns:a16="http://schemas.microsoft.com/office/drawing/2014/main" id="{2CC57709-F3DB-4362-AA78-1259E4DF616A}"/>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53" name="Rectangle 117">
                <a:extLst>
                  <a:ext uri="{FF2B5EF4-FFF2-40B4-BE49-F238E27FC236}">
                    <a16:creationId xmlns:a16="http://schemas.microsoft.com/office/drawing/2014/main" id="{6C53624F-2FED-4C07-BB99-324EEF1028AA}"/>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54" name="Oval 109">
                <a:extLst>
                  <a:ext uri="{FF2B5EF4-FFF2-40B4-BE49-F238E27FC236}">
                    <a16:creationId xmlns:a16="http://schemas.microsoft.com/office/drawing/2014/main" id="{A2A78FFF-915B-422F-8D30-8683B8C1F751}"/>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55" name="Rectangle 112">
                <a:extLst>
                  <a:ext uri="{FF2B5EF4-FFF2-40B4-BE49-F238E27FC236}">
                    <a16:creationId xmlns:a16="http://schemas.microsoft.com/office/drawing/2014/main" id="{AB0D27C9-A9F7-4380-B846-1CDACCE773D7}"/>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56" name="Oval 104">
                <a:extLst>
                  <a:ext uri="{FF2B5EF4-FFF2-40B4-BE49-F238E27FC236}">
                    <a16:creationId xmlns:a16="http://schemas.microsoft.com/office/drawing/2014/main" id="{AB86E123-6529-44B3-8B71-60E614F4AFDA}"/>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57" name="Rectangle 107">
                <a:extLst>
                  <a:ext uri="{FF2B5EF4-FFF2-40B4-BE49-F238E27FC236}">
                    <a16:creationId xmlns:a16="http://schemas.microsoft.com/office/drawing/2014/main" id="{8CD17B3C-B2C4-4ABF-8D37-FCF9E2CEB152}"/>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sp>
          <p:nvSpPr>
            <p:cNvPr id="46" name="Oval 83">
              <a:extLst>
                <a:ext uri="{FF2B5EF4-FFF2-40B4-BE49-F238E27FC236}">
                  <a16:creationId xmlns:a16="http://schemas.microsoft.com/office/drawing/2014/main" id="{4D11D4D4-CAC3-413A-BA35-DE448E764DDF}"/>
                </a:ext>
              </a:extLst>
            </p:cNvPr>
            <p:cNvSpPr/>
            <p:nvPr/>
          </p:nvSpPr>
          <p:spPr>
            <a:xfrm>
              <a:off x="296589" y="2637764"/>
              <a:ext cx="228861" cy="2288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7" name="Rectangle 86">
              <a:extLst>
                <a:ext uri="{FF2B5EF4-FFF2-40B4-BE49-F238E27FC236}">
                  <a16:creationId xmlns:a16="http://schemas.microsoft.com/office/drawing/2014/main" id="{E602B8E1-9248-41FF-99F6-DEABBA5DF0F4}"/>
                </a:ext>
              </a:extLst>
            </p:cNvPr>
            <p:cNvSpPr/>
            <p:nvPr/>
          </p:nvSpPr>
          <p:spPr>
            <a:xfrm>
              <a:off x="368109" y="2206060"/>
              <a:ext cx="85823" cy="4577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8" name="Oval 78">
              <a:extLst>
                <a:ext uri="{FF2B5EF4-FFF2-40B4-BE49-F238E27FC236}">
                  <a16:creationId xmlns:a16="http://schemas.microsoft.com/office/drawing/2014/main" id="{41DA3DD4-162A-43B0-86CC-1DFDB49CF9BC}"/>
                </a:ext>
              </a:extLst>
            </p:cNvPr>
            <p:cNvSpPr/>
            <p:nvPr/>
          </p:nvSpPr>
          <p:spPr>
            <a:xfrm>
              <a:off x="565051" y="2451701"/>
              <a:ext cx="257468" cy="25746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9" name="Rectangle 81">
              <a:extLst>
                <a:ext uri="{FF2B5EF4-FFF2-40B4-BE49-F238E27FC236}">
                  <a16:creationId xmlns:a16="http://schemas.microsoft.com/office/drawing/2014/main" id="{ADE22928-AE93-4885-BA8E-EAAF19D40B6B}"/>
                </a:ext>
              </a:extLst>
            </p:cNvPr>
            <p:cNvSpPr/>
            <p:nvPr/>
          </p:nvSpPr>
          <p:spPr>
            <a:xfrm>
              <a:off x="650874" y="2206059"/>
              <a:ext cx="85823" cy="2621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nvGrpSpPr>
            <p:cNvPr id="31" name="그룹 335">
              <a:extLst>
                <a:ext uri="{FF2B5EF4-FFF2-40B4-BE49-F238E27FC236}">
                  <a16:creationId xmlns:a16="http://schemas.microsoft.com/office/drawing/2014/main" id="{F4191401-7EEF-4D38-B54A-28AE17CE2081}"/>
                </a:ext>
              </a:extLst>
            </p:cNvPr>
            <p:cNvGrpSpPr/>
            <p:nvPr/>
          </p:nvGrpSpPr>
          <p:grpSpPr>
            <a:xfrm>
              <a:off x="862118" y="1557817"/>
              <a:ext cx="1408622" cy="811747"/>
              <a:chOff x="3433494" y="5677603"/>
              <a:chExt cx="973809" cy="561176"/>
            </a:xfrm>
            <a:solidFill>
              <a:schemeClr val="accent5"/>
            </a:solidFill>
          </p:grpSpPr>
          <p:sp>
            <p:nvSpPr>
              <p:cNvPr id="32" name="Oval 73">
                <a:extLst>
                  <a:ext uri="{FF2B5EF4-FFF2-40B4-BE49-F238E27FC236}">
                    <a16:creationId xmlns:a16="http://schemas.microsoft.com/office/drawing/2014/main" id="{72BF8505-A479-4F98-A79F-7802DA87BD63}"/>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33" name="Rectangle 123">
                <a:extLst>
                  <a:ext uri="{FF2B5EF4-FFF2-40B4-BE49-F238E27FC236}">
                    <a16:creationId xmlns:a16="http://schemas.microsoft.com/office/drawing/2014/main" id="{6BD00268-93C6-460C-AC6B-B93B37E6D159}"/>
                  </a:ext>
                </a:extLst>
              </p:cNvPr>
              <p:cNvSpPr/>
              <p:nvPr/>
            </p:nvSpPr>
            <p:spPr>
              <a:xfrm rot="10800000">
                <a:off x="4318306" y="5899322"/>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34" name="Oval 121">
                <a:extLst>
                  <a:ext uri="{FF2B5EF4-FFF2-40B4-BE49-F238E27FC236}">
                    <a16:creationId xmlns:a16="http://schemas.microsoft.com/office/drawing/2014/main" id="{30FC0779-39C6-4236-93CA-61B76D8E942F}"/>
                  </a:ext>
                </a:extLst>
              </p:cNvPr>
              <p:cNvSpPr/>
              <p:nvPr/>
            </p:nvSpPr>
            <p:spPr>
              <a:xfrm rot="10800000">
                <a:off x="4288641" y="5788550"/>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35" name="Oval 100">
                <a:extLst>
                  <a:ext uri="{FF2B5EF4-FFF2-40B4-BE49-F238E27FC236}">
                    <a16:creationId xmlns:a16="http://schemas.microsoft.com/office/drawing/2014/main" id="{51BEB872-6470-47A7-AA7D-2AE7F711CBF4}"/>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36" name="Oval 115">
                <a:extLst>
                  <a:ext uri="{FF2B5EF4-FFF2-40B4-BE49-F238E27FC236}">
                    <a16:creationId xmlns:a16="http://schemas.microsoft.com/office/drawing/2014/main" id="{965EAF4D-89CC-4A13-9125-847995FCB3FE}"/>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37" name="Rectangle 118">
                <a:extLst>
                  <a:ext uri="{FF2B5EF4-FFF2-40B4-BE49-F238E27FC236}">
                    <a16:creationId xmlns:a16="http://schemas.microsoft.com/office/drawing/2014/main" id="{BE64A26C-20F3-4043-9437-1B3084B49CCD}"/>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38" name="Oval 110">
                <a:extLst>
                  <a:ext uri="{FF2B5EF4-FFF2-40B4-BE49-F238E27FC236}">
                    <a16:creationId xmlns:a16="http://schemas.microsoft.com/office/drawing/2014/main" id="{9DE6A374-2A02-419E-BCAB-02E41B63C667}"/>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39" name="Rectangle 113">
                <a:extLst>
                  <a:ext uri="{FF2B5EF4-FFF2-40B4-BE49-F238E27FC236}">
                    <a16:creationId xmlns:a16="http://schemas.microsoft.com/office/drawing/2014/main" id="{460A0EDF-3B93-4C8B-B0FF-B5B0750227F0}"/>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0" name="Oval 105">
                <a:extLst>
                  <a:ext uri="{FF2B5EF4-FFF2-40B4-BE49-F238E27FC236}">
                    <a16:creationId xmlns:a16="http://schemas.microsoft.com/office/drawing/2014/main" id="{36551335-5AF4-44FB-9E73-A60FD8CC3777}"/>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1" name="Rectangle 108">
                <a:extLst>
                  <a:ext uri="{FF2B5EF4-FFF2-40B4-BE49-F238E27FC236}">
                    <a16:creationId xmlns:a16="http://schemas.microsoft.com/office/drawing/2014/main" id="{582CF1D2-2362-4784-9E7B-F81438846D97}"/>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grpSp>
        <p:nvGrpSpPr>
          <p:cNvPr id="246" name="Group 245">
            <a:extLst>
              <a:ext uri="{FF2B5EF4-FFF2-40B4-BE49-F238E27FC236}">
                <a16:creationId xmlns:a16="http://schemas.microsoft.com/office/drawing/2014/main" id="{52002762-3CAB-49CE-BF8F-B74D3584A628}"/>
              </a:ext>
            </a:extLst>
          </p:cNvPr>
          <p:cNvGrpSpPr/>
          <p:nvPr/>
        </p:nvGrpSpPr>
        <p:grpSpPr>
          <a:xfrm rot="1515600">
            <a:off x="7363759" y="2696664"/>
            <a:ext cx="3632814" cy="3162249"/>
            <a:chOff x="5307789" y="2742465"/>
            <a:chExt cx="1571625" cy="1368049"/>
          </a:xfrm>
          <a:solidFill>
            <a:schemeClr val="accent5"/>
          </a:solidFill>
        </p:grpSpPr>
        <p:sp>
          <p:nvSpPr>
            <p:cNvPr id="247" name="Freeform: Shape 246">
              <a:extLst>
                <a:ext uri="{FF2B5EF4-FFF2-40B4-BE49-F238E27FC236}">
                  <a16:creationId xmlns:a16="http://schemas.microsoft.com/office/drawing/2014/main" id="{27EB0F5B-A5EE-43C5-9D66-0A65DC4B4DAC}"/>
                </a:ext>
              </a:extLst>
            </p:cNvPr>
            <p:cNvSpPr/>
            <p:nvPr/>
          </p:nvSpPr>
          <p:spPr>
            <a:xfrm>
              <a:off x="5377571" y="2742465"/>
              <a:ext cx="457200" cy="447675"/>
            </a:xfrm>
            <a:custGeom>
              <a:avLst/>
              <a:gdLst>
                <a:gd name="connsiteX0" fmla="*/ 216461 w 457200"/>
                <a:gd name="connsiteY0" fmla="*/ 196950 h 447675"/>
                <a:gd name="connsiteX1" fmla="*/ 465064 w 457200"/>
                <a:gd name="connsiteY1" fmla="*/ 449363 h 447675"/>
                <a:gd name="connsiteX2" fmla="*/ 287899 w 457200"/>
                <a:gd name="connsiteY2" fmla="*/ 311250 h 447675"/>
                <a:gd name="connsiteX3" fmla="*/ 2149 w 457200"/>
                <a:gd name="connsiteY3" fmla="*/ 1688 h 447675"/>
                <a:gd name="connsiteX4" fmla="*/ 18341 w 457200"/>
                <a:gd name="connsiteY4" fmla="*/ 11213 h 447675"/>
                <a:gd name="connsiteX5" fmla="*/ 216461 w 457200"/>
                <a:gd name="connsiteY5" fmla="*/ 196950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447675">
                  <a:moveTo>
                    <a:pt x="216461" y="196950"/>
                  </a:moveTo>
                  <a:cubicBezTo>
                    <a:pt x="312664" y="292200"/>
                    <a:pt x="368861" y="354113"/>
                    <a:pt x="465064" y="449363"/>
                  </a:cubicBezTo>
                  <a:cubicBezTo>
                    <a:pt x="392674" y="392213"/>
                    <a:pt x="360289" y="368400"/>
                    <a:pt x="287899" y="311250"/>
                  </a:cubicBezTo>
                  <a:cubicBezTo>
                    <a:pt x="264086" y="285533"/>
                    <a:pt x="-13091" y="11213"/>
                    <a:pt x="2149" y="1688"/>
                  </a:cubicBezTo>
                  <a:cubicBezTo>
                    <a:pt x="4054" y="735"/>
                    <a:pt x="10721" y="4545"/>
                    <a:pt x="18341" y="11213"/>
                  </a:cubicBezTo>
                  <a:cubicBezTo>
                    <a:pt x="60251" y="41693"/>
                    <a:pt x="190744" y="171233"/>
                    <a:pt x="216461" y="196950"/>
                  </a:cubicBezTo>
                  <a:close/>
                </a:path>
              </a:pathLst>
            </a:custGeom>
            <a:grpFill/>
            <a:ln w="2057" cap="rnd">
              <a:no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8" name="Freeform: Shape 247">
              <a:extLst>
                <a:ext uri="{FF2B5EF4-FFF2-40B4-BE49-F238E27FC236}">
                  <a16:creationId xmlns:a16="http://schemas.microsoft.com/office/drawing/2014/main" id="{FB55F8D2-C6CE-4E00-B1D0-A03F2187C609}"/>
                </a:ext>
              </a:extLst>
            </p:cNvPr>
            <p:cNvSpPr/>
            <p:nvPr/>
          </p:nvSpPr>
          <p:spPr>
            <a:xfrm>
              <a:off x="5307789" y="2797537"/>
              <a:ext cx="1571625" cy="828675"/>
            </a:xfrm>
            <a:custGeom>
              <a:avLst/>
              <a:gdLst>
                <a:gd name="connsiteX0" fmla="*/ 7161 w 1571625"/>
                <a:gd name="connsiteY0" fmla="*/ 14243 h 828675"/>
                <a:gd name="connsiteX1" fmla="*/ 18591 w 1571625"/>
                <a:gd name="connsiteY1" fmla="*/ 8528 h 828675"/>
                <a:gd name="connsiteX2" fmla="*/ 173848 w 1571625"/>
                <a:gd name="connsiteY2" fmla="*/ 124733 h 828675"/>
                <a:gd name="connsiteX3" fmla="*/ 333868 w 1571625"/>
                <a:gd name="connsiteY3" fmla="*/ 243796 h 828675"/>
                <a:gd name="connsiteX4" fmla="*/ 377683 w 1571625"/>
                <a:gd name="connsiteY4" fmla="*/ 236176 h 828675"/>
                <a:gd name="connsiteX5" fmla="*/ 570088 w 1571625"/>
                <a:gd name="connsiteY5" fmla="*/ 373336 h 828675"/>
                <a:gd name="connsiteX6" fmla="*/ 959661 w 1571625"/>
                <a:gd name="connsiteY6" fmla="*/ 585743 h 828675"/>
                <a:gd name="connsiteX7" fmla="*/ 1169211 w 1571625"/>
                <a:gd name="connsiteY7" fmla="*/ 685756 h 828675"/>
                <a:gd name="connsiteX8" fmla="*/ 1229218 w 1571625"/>
                <a:gd name="connsiteY8" fmla="*/ 680041 h 828675"/>
                <a:gd name="connsiteX9" fmla="*/ 1255888 w 1571625"/>
                <a:gd name="connsiteY9" fmla="*/ 621938 h 828675"/>
                <a:gd name="connsiteX10" fmla="*/ 1353996 w 1571625"/>
                <a:gd name="connsiteY10" fmla="*/ 535261 h 828675"/>
                <a:gd name="connsiteX11" fmla="*/ 1565451 w 1571625"/>
                <a:gd name="connsiteY11" fmla="*/ 724808 h 828675"/>
                <a:gd name="connsiteX12" fmla="*/ 1541638 w 1571625"/>
                <a:gd name="connsiteY12" fmla="*/ 783863 h 828675"/>
                <a:gd name="connsiteX13" fmla="*/ 1464486 w 1571625"/>
                <a:gd name="connsiteY13" fmla="*/ 826726 h 828675"/>
                <a:gd name="connsiteX14" fmla="*/ 1285416 w 1571625"/>
                <a:gd name="connsiteY14" fmla="*/ 772433 h 828675"/>
                <a:gd name="connsiteX15" fmla="*/ 1261603 w 1571625"/>
                <a:gd name="connsiteY15" fmla="*/ 754336 h 828675"/>
                <a:gd name="connsiteX16" fmla="*/ 1142541 w 1571625"/>
                <a:gd name="connsiteY16" fmla="*/ 809581 h 828675"/>
                <a:gd name="connsiteX17" fmla="*/ 1110156 w 1571625"/>
                <a:gd name="connsiteY17" fmla="*/ 782911 h 828675"/>
                <a:gd name="connsiteX18" fmla="*/ 1111108 w 1571625"/>
                <a:gd name="connsiteY18" fmla="*/ 781958 h 828675"/>
                <a:gd name="connsiteX19" fmla="*/ 1116823 w 1571625"/>
                <a:gd name="connsiteY19" fmla="*/ 774338 h 828675"/>
                <a:gd name="connsiteX20" fmla="*/ 1134921 w 1571625"/>
                <a:gd name="connsiteY20" fmla="*/ 744811 h 828675"/>
                <a:gd name="connsiteX21" fmla="*/ 1140636 w 1571625"/>
                <a:gd name="connsiteY21" fmla="*/ 731476 h 828675"/>
                <a:gd name="connsiteX22" fmla="*/ 1131111 w 1571625"/>
                <a:gd name="connsiteY22" fmla="*/ 706711 h 828675"/>
                <a:gd name="connsiteX23" fmla="*/ 1100631 w 1571625"/>
                <a:gd name="connsiteY23" fmla="*/ 688613 h 828675"/>
                <a:gd name="connsiteX24" fmla="*/ 1048243 w 1571625"/>
                <a:gd name="connsiteY24" fmla="*/ 661943 h 828675"/>
                <a:gd name="connsiteX25" fmla="*/ 876793 w 1571625"/>
                <a:gd name="connsiteY25" fmla="*/ 572408 h 828675"/>
                <a:gd name="connsiteX26" fmla="*/ 758683 w 1571625"/>
                <a:gd name="connsiteY26" fmla="*/ 513353 h 828675"/>
                <a:gd name="connsiteX27" fmla="*/ 549133 w 1571625"/>
                <a:gd name="connsiteY27" fmla="*/ 393338 h 828675"/>
                <a:gd name="connsiteX28" fmla="*/ 499603 w 1571625"/>
                <a:gd name="connsiteY28" fmla="*/ 409531 h 828675"/>
                <a:gd name="connsiteX29" fmla="*/ 35736 w 1571625"/>
                <a:gd name="connsiteY29" fmla="*/ 46628 h 828675"/>
                <a:gd name="connsiteX30" fmla="*/ 7161 w 1571625"/>
                <a:gd name="connsiteY30" fmla="*/ 14243 h 828675"/>
                <a:gd name="connsiteX31" fmla="*/ 7161 w 1571625"/>
                <a:gd name="connsiteY31" fmla="*/ 14243 h 828675"/>
                <a:gd name="connsiteX32" fmla="*/ 1291131 w 1571625"/>
                <a:gd name="connsiteY32" fmla="*/ 592411 h 828675"/>
                <a:gd name="connsiteX33" fmla="*/ 1338756 w 1571625"/>
                <a:gd name="connsiteY33" fmla="*/ 772433 h 828675"/>
                <a:gd name="connsiteX34" fmla="*/ 1524493 w 1571625"/>
                <a:gd name="connsiteY34" fmla="*/ 772433 h 828675"/>
                <a:gd name="connsiteX35" fmla="*/ 1476868 w 1571625"/>
                <a:gd name="connsiteY35" fmla="*/ 592411 h 828675"/>
                <a:gd name="connsiteX36" fmla="*/ 1291131 w 1571625"/>
                <a:gd name="connsiteY36" fmla="*/ 592411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71625" h="828675">
                  <a:moveTo>
                    <a:pt x="7161" y="14243"/>
                  </a:moveTo>
                  <a:cubicBezTo>
                    <a:pt x="7161" y="9481"/>
                    <a:pt x="6208" y="4718"/>
                    <a:pt x="18591" y="8528"/>
                  </a:cubicBezTo>
                  <a:cubicBezTo>
                    <a:pt x="29068" y="12338"/>
                    <a:pt x="108126" y="74251"/>
                    <a:pt x="173848" y="124733"/>
                  </a:cubicBezTo>
                  <a:cubicBezTo>
                    <a:pt x="241476" y="176168"/>
                    <a:pt x="314818" y="229508"/>
                    <a:pt x="333868" y="243796"/>
                  </a:cubicBezTo>
                  <a:cubicBezTo>
                    <a:pt x="348156" y="240938"/>
                    <a:pt x="364348" y="238081"/>
                    <a:pt x="377683" y="236176"/>
                  </a:cubicBezTo>
                  <a:cubicBezTo>
                    <a:pt x="443406" y="281896"/>
                    <a:pt x="505318" y="326663"/>
                    <a:pt x="570088" y="373336"/>
                  </a:cubicBezTo>
                  <a:cubicBezTo>
                    <a:pt x="700581" y="443821"/>
                    <a:pt x="830121" y="515258"/>
                    <a:pt x="959661" y="585743"/>
                  </a:cubicBezTo>
                  <a:cubicBezTo>
                    <a:pt x="1019668" y="615271"/>
                    <a:pt x="1100631" y="663848"/>
                    <a:pt x="1169211" y="685756"/>
                  </a:cubicBezTo>
                  <a:cubicBezTo>
                    <a:pt x="1193023" y="693376"/>
                    <a:pt x="1207311" y="697186"/>
                    <a:pt x="1229218" y="680041"/>
                  </a:cubicBezTo>
                  <a:cubicBezTo>
                    <a:pt x="1244458" y="668611"/>
                    <a:pt x="1242553" y="656228"/>
                    <a:pt x="1255888" y="621938"/>
                  </a:cubicBezTo>
                  <a:cubicBezTo>
                    <a:pt x="1284463" y="564788"/>
                    <a:pt x="1315896" y="540976"/>
                    <a:pt x="1353996" y="535261"/>
                  </a:cubicBezTo>
                  <a:cubicBezTo>
                    <a:pt x="1454961" y="519068"/>
                    <a:pt x="1577833" y="620033"/>
                    <a:pt x="1565451" y="724808"/>
                  </a:cubicBezTo>
                  <a:cubicBezTo>
                    <a:pt x="1563546" y="744811"/>
                    <a:pt x="1557831" y="764813"/>
                    <a:pt x="1541638" y="783863"/>
                  </a:cubicBezTo>
                  <a:cubicBezTo>
                    <a:pt x="1519731" y="809581"/>
                    <a:pt x="1496871" y="821011"/>
                    <a:pt x="1464486" y="826726"/>
                  </a:cubicBezTo>
                  <a:cubicBezTo>
                    <a:pt x="1398763" y="838156"/>
                    <a:pt x="1343518" y="814343"/>
                    <a:pt x="1285416" y="772433"/>
                  </a:cubicBezTo>
                  <a:cubicBezTo>
                    <a:pt x="1277796" y="766718"/>
                    <a:pt x="1270176" y="760051"/>
                    <a:pt x="1261603" y="754336"/>
                  </a:cubicBezTo>
                  <a:cubicBezTo>
                    <a:pt x="1194928" y="716236"/>
                    <a:pt x="1180641" y="760051"/>
                    <a:pt x="1142541" y="809581"/>
                  </a:cubicBezTo>
                  <a:cubicBezTo>
                    <a:pt x="1133968" y="814343"/>
                    <a:pt x="1103488" y="792436"/>
                    <a:pt x="1110156" y="782911"/>
                  </a:cubicBezTo>
                  <a:cubicBezTo>
                    <a:pt x="1110156" y="782911"/>
                    <a:pt x="1111108" y="781958"/>
                    <a:pt x="1111108" y="781958"/>
                  </a:cubicBezTo>
                  <a:cubicBezTo>
                    <a:pt x="1113013" y="779101"/>
                    <a:pt x="1114918" y="777196"/>
                    <a:pt x="1116823" y="774338"/>
                  </a:cubicBezTo>
                  <a:cubicBezTo>
                    <a:pt x="1126348" y="761003"/>
                    <a:pt x="1126348" y="760051"/>
                    <a:pt x="1134921" y="744811"/>
                  </a:cubicBezTo>
                  <a:cubicBezTo>
                    <a:pt x="1137778" y="738143"/>
                    <a:pt x="1139683" y="735286"/>
                    <a:pt x="1140636" y="731476"/>
                  </a:cubicBezTo>
                  <a:cubicBezTo>
                    <a:pt x="1144446" y="716236"/>
                    <a:pt x="1139683" y="717188"/>
                    <a:pt x="1131111" y="706711"/>
                  </a:cubicBezTo>
                  <a:cubicBezTo>
                    <a:pt x="1120633" y="700996"/>
                    <a:pt x="1111108" y="694328"/>
                    <a:pt x="1100631" y="688613"/>
                  </a:cubicBezTo>
                  <a:cubicBezTo>
                    <a:pt x="1083486" y="680041"/>
                    <a:pt x="1065388" y="670516"/>
                    <a:pt x="1048243" y="661943"/>
                  </a:cubicBezTo>
                  <a:cubicBezTo>
                    <a:pt x="991093" y="632416"/>
                    <a:pt x="933943" y="602888"/>
                    <a:pt x="876793" y="572408"/>
                  </a:cubicBezTo>
                  <a:cubicBezTo>
                    <a:pt x="837741" y="552406"/>
                    <a:pt x="798688" y="533356"/>
                    <a:pt x="758683" y="513353"/>
                  </a:cubicBezTo>
                  <a:cubicBezTo>
                    <a:pt x="689151" y="479063"/>
                    <a:pt x="614856" y="434296"/>
                    <a:pt x="549133" y="393338"/>
                  </a:cubicBezTo>
                  <a:lnTo>
                    <a:pt x="499603" y="409531"/>
                  </a:lnTo>
                  <a:cubicBezTo>
                    <a:pt x="341488" y="297136"/>
                    <a:pt x="185278" y="170453"/>
                    <a:pt x="35736" y="46628"/>
                  </a:cubicBezTo>
                  <a:cubicBezTo>
                    <a:pt x="27163" y="39961"/>
                    <a:pt x="10018" y="24721"/>
                    <a:pt x="7161" y="14243"/>
                  </a:cubicBezTo>
                  <a:lnTo>
                    <a:pt x="7161" y="14243"/>
                  </a:lnTo>
                  <a:close/>
                  <a:moveTo>
                    <a:pt x="1291131" y="592411"/>
                  </a:moveTo>
                  <a:cubicBezTo>
                    <a:pt x="1253031" y="641941"/>
                    <a:pt x="1273986" y="722903"/>
                    <a:pt x="1338756" y="772433"/>
                  </a:cubicBezTo>
                  <a:cubicBezTo>
                    <a:pt x="1403526" y="821963"/>
                    <a:pt x="1486393" y="822916"/>
                    <a:pt x="1524493" y="772433"/>
                  </a:cubicBezTo>
                  <a:cubicBezTo>
                    <a:pt x="1562593" y="722903"/>
                    <a:pt x="1541638" y="641941"/>
                    <a:pt x="1476868" y="592411"/>
                  </a:cubicBezTo>
                  <a:cubicBezTo>
                    <a:pt x="1413051" y="542881"/>
                    <a:pt x="1329231" y="542881"/>
                    <a:pt x="1291131" y="592411"/>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9" name="Freeform: Shape 248">
              <a:extLst>
                <a:ext uri="{FF2B5EF4-FFF2-40B4-BE49-F238E27FC236}">
                  <a16:creationId xmlns:a16="http://schemas.microsoft.com/office/drawing/2014/main" id="{4D11369B-CC24-46DE-9476-A99F6419AC41}"/>
                </a:ext>
              </a:extLst>
            </p:cNvPr>
            <p:cNvSpPr/>
            <p:nvPr/>
          </p:nvSpPr>
          <p:spPr>
            <a:xfrm>
              <a:off x="5816441" y="3196114"/>
              <a:ext cx="666750" cy="914400"/>
            </a:xfrm>
            <a:custGeom>
              <a:avLst/>
              <a:gdLst>
                <a:gd name="connsiteX0" fmla="*/ 645319 w 666750"/>
                <a:gd name="connsiteY0" fmla="*/ 871061 h 914400"/>
                <a:gd name="connsiteX1" fmla="*/ 668179 w 666750"/>
                <a:gd name="connsiteY1" fmla="*/ 785336 h 914400"/>
                <a:gd name="connsiteX2" fmla="*/ 572929 w 666750"/>
                <a:gd name="connsiteY2" fmla="*/ 624364 h 914400"/>
                <a:gd name="connsiteX3" fmla="*/ 550069 w 666750"/>
                <a:gd name="connsiteY3" fmla="*/ 605314 h 914400"/>
                <a:gd name="connsiteX4" fmla="*/ 575786 w 666750"/>
                <a:gd name="connsiteY4" fmla="*/ 476726 h 914400"/>
                <a:gd name="connsiteX5" fmla="*/ 542449 w 666750"/>
                <a:gd name="connsiteY5" fmla="*/ 451009 h 914400"/>
                <a:gd name="connsiteX6" fmla="*/ 541496 w 666750"/>
                <a:gd name="connsiteY6" fmla="*/ 451961 h 914400"/>
                <a:gd name="connsiteX7" fmla="*/ 534829 w 666750"/>
                <a:gd name="connsiteY7" fmla="*/ 459581 h 914400"/>
                <a:gd name="connsiteX8" fmla="*/ 510064 w 666750"/>
                <a:gd name="connsiteY8" fmla="*/ 483394 h 914400"/>
                <a:gd name="connsiteX9" fmla="*/ 498634 w 666750"/>
                <a:gd name="connsiteY9" fmla="*/ 491966 h 914400"/>
                <a:gd name="connsiteX10" fmla="*/ 472916 w 666750"/>
                <a:gd name="connsiteY10" fmla="*/ 489109 h 914400"/>
                <a:gd name="connsiteX11" fmla="*/ 448151 w 666750"/>
                <a:gd name="connsiteY11" fmla="*/ 464344 h 914400"/>
                <a:gd name="connsiteX12" fmla="*/ 410051 w 666750"/>
                <a:gd name="connsiteY12" fmla="*/ 419576 h 914400"/>
                <a:gd name="connsiteX13" fmla="*/ 282416 w 666750"/>
                <a:gd name="connsiteY13" fmla="*/ 273844 h 914400"/>
                <a:gd name="connsiteX14" fmla="*/ 190976 w 666750"/>
                <a:gd name="connsiteY14" fmla="*/ 174784 h 914400"/>
                <a:gd name="connsiteX15" fmla="*/ 36671 w 666750"/>
                <a:gd name="connsiteY15" fmla="*/ 7144 h 914400"/>
                <a:gd name="connsiteX16" fmla="*/ 7144 w 666750"/>
                <a:gd name="connsiteY16" fmla="*/ 15716 h 914400"/>
                <a:gd name="connsiteX17" fmla="*/ 16669 w 666750"/>
                <a:gd name="connsiteY17" fmla="*/ 23336 h 914400"/>
                <a:gd name="connsiteX18" fmla="*/ 315754 w 666750"/>
                <a:gd name="connsiteY18" fmla="*/ 351949 h 914400"/>
                <a:gd name="connsiteX19" fmla="*/ 462439 w 666750"/>
                <a:gd name="connsiteY19" fmla="*/ 531971 h 914400"/>
                <a:gd name="connsiteX20" fmla="*/ 471011 w 666750"/>
                <a:gd name="connsiteY20" fmla="*/ 591026 h 914400"/>
                <a:gd name="connsiteX21" fmla="*/ 421481 w 666750"/>
                <a:gd name="connsiteY21" fmla="*/ 631031 h 914400"/>
                <a:gd name="connsiteX22" fmla="*/ 360521 w 666750"/>
                <a:gd name="connsiteY22" fmla="*/ 747236 h 914400"/>
                <a:gd name="connsiteX23" fmla="*/ 594836 w 666750"/>
                <a:gd name="connsiteY23" fmla="*/ 908209 h 914400"/>
                <a:gd name="connsiteX24" fmla="*/ 645319 w 666750"/>
                <a:gd name="connsiteY24" fmla="*/ 871061 h 914400"/>
                <a:gd name="connsiteX25" fmla="*/ 444341 w 666750"/>
                <a:gd name="connsiteY25" fmla="*/ 853916 h 914400"/>
                <a:gd name="connsiteX26" fmla="*/ 399574 w 666750"/>
                <a:gd name="connsiteY26" fmla="*/ 672941 h 914400"/>
                <a:gd name="connsiteX27" fmla="*/ 585311 w 666750"/>
                <a:gd name="connsiteY27" fmla="*/ 676751 h 914400"/>
                <a:gd name="connsiteX28" fmla="*/ 630079 w 666750"/>
                <a:gd name="connsiteY28" fmla="*/ 857726 h 914400"/>
                <a:gd name="connsiteX29" fmla="*/ 444341 w 666750"/>
                <a:gd name="connsiteY29" fmla="*/ 853916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6750" h="914400">
                  <a:moveTo>
                    <a:pt x="645319" y="871061"/>
                  </a:moveTo>
                  <a:cubicBezTo>
                    <a:pt x="665321" y="843439"/>
                    <a:pt x="671036" y="818674"/>
                    <a:pt x="668179" y="785336"/>
                  </a:cubicBezTo>
                  <a:cubicBezTo>
                    <a:pt x="664369" y="718661"/>
                    <a:pt x="628174" y="670084"/>
                    <a:pt x="572929" y="624364"/>
                  </a:cubicBezTo>
                  <a:cubicBezTo>
                    <a:pt x="565309" y="617696"/>
                    <a:pt x="557689" y="611981"/>
                    <a:pt x="550069" y="605314"/>
                  </a:cubicBezTo>
                  <a:cubicBezTo>
                    <a:pt x="497681" y="549116"/>
                    <a:pt x="536734" y="526256"/>
                    <a:pt x="575786" y="476726"/>
                  </a:cubicBezTo>
                  <a:cubicBezTo>
                    <a:pt x="578644" y="467201"/>
                    <a:pt x="550069" y="442436"/>
                    <a:pt x="542449" y="451009"/>
                  </a:cubicBezTo>
                  <a:cubicBezTo>
                    <a:pt x="542449" y="451009"/>
                    <a:pt x="541496" y="451961"/>
                    <a:pt x="541496" y="451961"/>
                  </a:cubicBezTo>
                  <a:cubicBezTo>
                    <a:pt x="539591" y="454819"/>
                    <a:pt x="537686" y="456724"/>
                    <a:pt x="534829" y="459581"/>
                  </a:cubicBezTo>
                  <a:cubicBezTo>
                    <a:pt x="523399" y="471964"/>
                    <a:pt x="522446" y="471964"/>
                    <a:pt x="510064" y="483394"/>
                  </a:cubicBezTo>
                  <a:cubicBezTo>
                    <a:pt x="504349" y="488156"/>
                    <a:pt x="501491" y="491014"/>
                    <a:pt x="498634" y="491966"/>
                  </a:cubicBezTo>
                  <a:cubicBezTo>
                    <a:pt x="485299" y="499586"/>
                    <a:pt x="484346" y="493871"/>
                    <a:pt x="472916" y="489109"/>
                  </a:cubicBezTo>
                  <a:cubicBezTo>
                    <a:pt x="464344" y="480536"/>
                    <a:pt x="456724" y="471964"/>
                    <a:pt x="448151" y="464344"/>
                  </a:cubicBezTo>
                  <a:cubicBezTo>
                    <a:pt x="435769" y="449104"/>
                    <a:pt x="422434" y="434816"/>
                    <a:pt x="410051" y="419576"/>
                  </a:cubicBezTo>
                  <a:cubicBezTo>
                    <a:pt x="367189" y="370999"/>
                    <a:pt x="325279" y="322421"/>
                    <a:pt x="282416" y="273844"/>
                  </a:cubicBezTo>
                  <a:cubicBezTo>
                    <a:pt x="253841" y="240506"/>
                    <a:pt x="218599" y="209074"/>
                    <a:pt x="190976" y="174784"/>
                  </a:cubicBezTo>
                  <a:cubicBezTo>
                    <a:pt x="141446" y="115729"/>
                    <a:pt x="90964" y="60484"/>
                    <a:pt x="36671" y="7144"/>
                  </a:cubicBezTo>
                  <a:lnTo>
                    <a:pt x="7144" y="15716"/>
                  </a:lnTo>
                  <a:cubicBezTo>
                    <a:pt x="10001" y="18574"/>
                    <a:pt x="12859" y="21431"/>
                    <a:pt x="16669" y="23336"/>
                  </a:cubicBezTo>
                  <a:cubicBezTo>
                    <a:pt x="115729" y="132874"/>
                    <a:pt x="215741" y="242411"/>
                    <a:pt x="315754" y="351949"/>
                  </a:cubicBezTo>
                  <a:cubicBezTo>
                    <a:pt x="358616" y="403384"/>
                    <a:pt x="425291" y="470059"/>
                    <a:pt x="462439" y="531971"/>
                  </a:cubicBezTo>
                  <a:cubicBezTo>
                    <a:pt x="475774" y="553879"/>
                    <a:pt x="482441" y="566261"/>
                    <a:pt x="471011" y="591026"/>
                  </a:cubicBezTo>
                  <a:cubicBezTo>
                    <a:pt x="463391" y="608171"/>
                    <a:pt x="450056" y="609124"/>
                    <a:pt x="421481" y="631031"/>
                  </a:cubicBezTo>
                  <a:cubicBezTo>
                    <a:pt x="372904" y="671989"/>
                    <a:pt x="357664" y="709136"/>
                    <a:pt x="360521" y="747236"/>
                  </a:cubicBezTo>
                  <a:cubicBezTo>
                    <a:pt x="368141" y="849154"/>
                    <a:pt x="495776" y="944404"/>
                    <a:pt x="594836" y="908209"/>
                  </a:cubicBezTo>
                  <a:cubicBezTo>
                    <a:pt x="612934" y="901541"/>
                    <a:pt x="631031" y="892016"/>
                    <a:pt x="645319" y="871061"/>
                  </a:cubicBezTo>
                  <a:close/>
                  <a:moveTo>
                    <a:pt x="444341" y="853916"/>
                  </a:moveTo>
                  <a:cubicBezTo>
                    <a:pt x="380524" y="803434"/>
                    <a:pt x="360521" y="722471"/>
                    <a:pt x="399574" y="672941"/>
                  </a:cubicBezTo>
                  <a:cubicBezTo>
                    <a:pt x="438626" y="624364"/>
                    <a:pt x="522446" y="625316"/>
                    <a:pt x="585311" y="676751"/>
                  </a:cubicBezTo>
                  <a:cubicBezTo>
                    <a:pt x="649129" y="727234"/>
                    <a:pt x="669131" y="808196"/>
                    <a:pt x="630079" y="857726"/>
                  </a:cubicBezTo>
                  <a:cubicBezTo>
                    <a:pt x="591026" y="906304"/>
                    <a:pt x="507206" y="904399"/>
                    <a:pt x="444341" y="853916"/>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60" name="Freeform: Shape 259">
            <a:extLst>
              <a:ext uri="{FF2B5EF4-FFF2-40B4-BE49-F238E27FC236}">
                <a16:creationId xmlns:a16="http://schemas.microsoft.com/office/drawing/2014/main" id="{82ADC5E9-517B-4828-93AD-0BABD8AA85CA}"/>
              </a:ext>
            </a:extLst>
          </p:cNvPr>
          <p:cNvSpPr/>
          <p:nvPr/>
        </p:nvSpPr>
        <p:spPr>
          <a:xfrm rot="18241456">
            <a:off x="9198057" y="4354190"/>
            <a:ext cx="2202095" cy="3179856"/>
          </a:xfrm>
          <a:custGeom>
            <a:avLst/>
            <a:gdLst>
              <a:gd name="connsiteX0" fmla="*/ 2226451 w 2260859"/>
              <a:gd name="connsiteY0" fmla="*/ 988185 h 3179856"/>
              <a:gd name="connsiteX1" fmla="*/ 2172367 w 2260859"/>
              <a:gd name="connsiteY1" fmla="*/ 1267054 h 3179856"/>
              <a:gd name="connsiteX2" fmla="*/ 1092911 w 2260859"/>
              <a:gd name="connsiteY2" fmla="*/ 1995820 h 3179856"/>
              <a:gd name="connsiteX3" fmla="*/ 1092911 w 2260859"/>
              <a:gd name="connsiteY3" fmla="*/ 3179856 h 3179856"/>
              <a:gd name="connsiteX4" fmla="*/ 90898 w 2260859"/>
              <a:gd name="connsiteY4" fmla="*/ 1695666 h 3179856"/>
              <a:gd name="connsiteX5" fmla="*/ 90898 w 2260859"/>
              <a:gd name="connsiteY5" fmla="*/ 1497144 h 3179856"/>
              <a:gd name="connsiteX6" fmla="*/ 93240 w 2260859"/>
              <a:gd name="connsiteY6" fmla="*/ 1485543 h 3179856"/>
              <a:gd name="connsiteX7" fmla="*/ 78788 w 2260859"/>
              <a:gd name="connsiteY7" fmla="*/ 1450841 h 3179856"/>
              <a:gd name="connsiteX8" fmla="*/ 78760 w 2260859"/>
              <a:gd name="connsiteY8" fmla="*/ 1404709 h 3179856"/>
              <a:gd name="connsiteX9" fmla="*/ 60140 w 2260859"/>
              <a:gd name="connsiteY9" fmla="*/ 1391070 h 3179856"/>
              <a:gd name="connsiteX10" fmla="*/ 769 w 2260859"/>
              <a:gd name="connsiteY10" fmla="*/ 1230316 h 3179856"/>
              <a:gd name="connsiteX11" fmla="*/ 75339 w 2260859"/>
              <a:gd name="connsiteY11" fmla="*/ 374146 h 3179856"/>
              <a:gd name="connsiteX12" fmla="*/ 292874 w 2260859"/>
              <a:gd name="connsiteY12" fmla="*/ 191468 h 3179856"/>
              <a:gd name="connsiteX13" fmla="*/ 369395 w 2260859"/>
              <a:gd name="connsiteY13" fmla="*/ 213978 h 3179856"/>
              <a:gd name="connsiteX14" fmla="*/ 391906 w 2260859"/>
              <a:gd name="connsiteY14" fmla="*/ 232185 h 3179856"/>
              <a:gd name="connsiteX15" fmla="*/ 412617 w 2260859"/>
              <a:gd name="connsiteY15" fmla="*/ 161779 h 3179856"/>
              <a:gd name="connsiteX16" fmla="*/ 607642 w 2260859"/>
              <a:gd name="connsiteY16" fmla="*/ 55622 h 3179856"/>
              <a:gd name="connsiteX17" fmla="*/ 684163 w 2260859"/>
              <a:gd name="connsiteY17" fmla="*/ 78131 h 3179856"/>
              <a:gd name="connsiteX18" fmla="*/ 743163 w 2260859"/>
              <a:gd name="connsiteY18" fmla="*/ 125851 h 3179856"/>
              <a:gd name="connsiteX19" fmla="*/ 748729 w 2260859"/>
              <a:gd name="connsiteY19" fmla="*/ 106926 h 3179856"/>
              <a:gd name="connsiteX20" fmla="*/ 943755 w 2260859"/>
              <a:gd name="connsiteY20" fmla="*/ 769 h 3179856"/>
              <a:gd name="connsiteX21" fmla="*/ 1080147 w 2260859"/>
              <a:gd name="connsiteY21" fmla="*/ 71703 h 3179856"/>
              <a:gd name="connsiteX22" fmla="*/ 1112874 w 2260859"/>
              <a:gd name="connsiteY22" fmla="*/ 130717 h 3179856"/>
              <a:gd name="connsiteX23" fmla="*/ 1113448 w 2260859"/>
              <a:gd name="connsiteY23" fmla="*/ 128764 h 3179856"/>
              <a:gd name="connsiteX24" fmla="*/ 1308474 w 2260859"/>
              <a:gd name="connsiteY24" fmla="*/ 22607 h 3179856"/>
              <a:gd name="connsiteX25" fmla="*/ 1444866 w 2260859"/>
              <a:gd name="connsiteY25" fmla="*/ 93541 h 3179856"/>
              <a:gd name="connsiteX26" fmla="*/ 1491152 w 2260859"/>
              <a:gd name="connsiteY26" fmla="*/ 240142 h 3179856"/>
              <a:gd name="connsiteX27" fmla="*/ 1416581 w 2260859"/>
              <a:gd name="connsiteY27" fmla="*/ 1096313 h 3179856"/>
              <a:gd name="connsiteX28" fmla="*/ 1415408 w 2260859"/>
              <a:gd name="connsiteY28" fmla="*/ 1100299 h 3179856"/>
              <a:gd name="connsiteX29" fmla="*/ 1504952 w 2260859"/>
              <a:gd name="connsiteY29" fmla="*/ 1232932 h 3179856"/>
              <a:gd name="connsiteX30" fmla="*/ 1947583 w 2260859"/>
              <a:gd name="connsiteY30" fmla="*/ 934101 h 3179856"/>
              <a:gd name="connsiteX31" fmla="*/ 2226451 w 2260859"/>
              <a:gd name="connsiteY31" fmla="*/ 988185 h 3179856"/>
              <a:gd name="connsiteX0" fmla="*/ 2226451 w 2260859"/>
              <a:gd name="connsiteY0" fmla="*/ 988185 h 3179856"/>
              <a:gd name="connsiteX1" fmla="*/ 2172367 w 2260859"/>
              <a:gd name="connsiteY1" fmla="*/ 1267054 h 3179856"/>
              <a:gd name="connsiteX2" fmla="*/ 1092911 w 2260859"/>
              <a:gd name="connsiteY2" fmla="*/ 1995820 h 3179856"/>
              <a:gd name="connsiteX3" fmla="*/ 1092911 w 2260859"/>
              <a:gd name="connsiteY3" fmla="*/ 3179856 h 3179856"/>
              <a:gd name="connsiteX4" fmla="*/ 90898 w 2260859"/>
              <a:gd name="connsiteY4" fmla="*/ 1695666 h 3179856"/>
              <a:gd name="connsiteX5" fmla="*/ 90898 w 2260859"/>
              <a:gd name="connsiteY5" fmla="*/ 1497144 h 3179856"/>
              <a:gd name="connsiteX6" fmla="*/ 93240 w 2260859"/>
              <a:gd name="connsiteY6" fmla="*/ 1485543 h 3179856"/>
              <a:gd name="connsiteX7" fmla="*/ 78788 w 2260859"/>
              <a:gd name="connsiteY7" fmla="*/ 1450841 h 3179856"/>
              <a:gd name="connsiteX8" fmla="*/ 78760 w 2260859"/>
              <a:gd name="connsiteY8" fmla="*/ 1404709 h 3179856"/>
              <a:gd name="connsiteX9" fmla="*/ 60140 w 2260859"/>
              <a:gd name="connsiteY9" fmla="*/ 1391070 h 3179856"/>
              <a:gd name="connsiteX10" fmla="*/ 769 w 2260859"/>
              <a:gd name="connsiteY10" fmla="*/ 1230316 h 3179856"/>
              <a:gd name="connsiteX11" fmla="*/ 75339 w 2260859"/>
              <a:gd name="connsiteY11" fmla="*/ 374146 h 3179856"/>
              <a:gd name="connsiteX12" fmla="*/ 292874 w 2260859"/>
              <a:gd name="connsiteY12" fmla="*/ 191468 h 3179856"/>
              <a:gd name="connsiteX13" fmla="*/ 369395 w 2260859"/>
              <a:gd name="connsiteY13" fmla="*/ 213978 h 3179856"/>
              <a:gd name="connsiteX14" fmla="*/ 391906 w 2260859"/>
              <a:gd name="connsiteY14" fmla="*/ 232185 h 3179856"/>
              <a:gd name="connsiteX15" fmla="*/ 412617 w 2260859"/>
              <a:gd name="connsiteY15" fmla="*/ 161779 h 3179856"/>
              <a:gd name="connsiteX16" fmla="*/ 607642 w 2260859"/>
              <a:gd name="connsiteY16" fmla="*/ 55622 h 3179856"/>
              <a:gd name="connsiteX17" fmla="*/ 684163 w 2260859"/>
              <a:gd name="connsiteY17" fmla="*/ 78131 h 3179856"/>
              <a:gd name="connsiteX18" fmla="*/ 743163 w 2260859"/>
              <a:gd name="connsiteY18" fmla="*/ 125851 h 3179856"/>
              <a:gd name="connsiteX19" fmla="*/ 748729 w 2260859"/>
              <a:gd name="connsiteY19" fmla="*/ 106926 h 3179856"/>
              <a:gd name="connsiteX20" fmla="*/ 943755 w 2260859"/>
              <a:gd name="connsiteY20" fmla="*/ 769 h 3179856"/>
              <a:gd name="connsiteX21" fmla="*/ 1080147 w 2260859"/>
              <a:gd name="connsiteY21" fmla="*/ 71703 h 3179856"/>
              <a:gd name="connsiteX22" fmla="*/ 1112874 w 2260859"/>
              <a:gd name="connsiteY22" fmla="*/ 130717 h 3179856"/>
              <a:gd name="connsiteX23" fmla="*/ 1113448 w 2260859"/>
              <a:gd name="connsiteY23" fmla="*/ 128764 h 3179856"/>
              <a:gd name="connsiteX24" fmla="*/ 1308474 w 2260859"/>
              <a:gd name="connsiteY24" fmla="*/ 22607 h 3179856"/>
              <a:gd name="connsiteX25" fmla="*/ 1444866 w 2260859"/>
              <a:gd name="connsiteY25" fmla="*/ 93541 h 3179856"/>
              <a:gd name="connsiteX26" fmla="*/ 1491152 w 2260859"/>
              <a:gd name="connsiteY26" fmla="*/ 240142 h 3179856"/>
              <a:gd name="connsiteX27" fmla="*/ 1416581 w 2260859"/>
              <a:gd name="connsiteY27" fmla="*/ 1096313 h 3179856"/>
              <a:gd name="connsiteX28" fmla="*/ 1415408 w 2260859"/>
              <a:gd name="connsiteY28" fmla="*/ 1100299 h 3179856"/>
              <a:gd name="connsiteX29" fmla="*/ 1947583 w 2260859"/>
              <a:gd name="connsiteY29" fmla="*/ 934101 h 3179856"/>
              <a:gd name="connsiteX30" fmla="*/ 2226451 w 2260859"/>
              <a:gd name="connsiteY30" fmla="*/ 988185 h 3179856"/>
              <a:gd name="connsiteX0" fmla="*/ 2226451 w 2260859"/>
              <a:gd name="connsiteY0" fmla="*/ 988185 h 3179856"/>
              <a:gd name="connsiteX1" fmla="*/ 2172367 w 2260859"/>
              <a:gd name="connsiteY1" fmla="*/ 1267054 h 3179856"/>
              <a:gd name="connsiteX2" fmla="*/ 1092911 w 2260859"/>
              <a:gd name="connsiteY2" fmla="*/ 1995820 h 3179856"/>
              <a:gd name="connsiteX3" fmla="*/ 1092911 w 2260859"/>
              <a:gd name="connsiteY3" fmla="*/ 3179856 h 3179856"/>
              <a:gd name="connsiteX4" fmla="*/ 90898 w 2260859"/>
              <a:gd name="connsiteY4" fmla="*/ 1695666 h 3179856"/>
              <a:gd name="connsiteX5" fmla="*/ 90898 w 2260859"/>
              <a:gd name="connsiteY5" fmla="*/ 1497144 h 3179856"/>
              <a:gd name="connsiteX6" fmla="*/ 93240 w 2260859"/>
              <a:gd name="connsiteY6" fmla="*/ 1485543 h 3179856"/>
              <a:gd name="connsiteX7" fmla="*/ 78788 w 2260859"/>
              <a:gd name="connsiteY7" fmla="*/ 1450841 h 3179856"/>
              <a:gd name="connsiteX8" fmla="*/ 78760 w 2260859"/>
              <a:gd name="connsiteY8" fmla="*/ 1404709 h 3179856"/>
              <a:gd name="connsiteX9" fmla="*/ 60140 w 2260859"/>
              <a:gd name="connsiteY9" fmla="*/ 1391070 h 3179856"/>
              <a:gd name="connsiteX10" fmla="*/ 769 w 2260859"/>
              <a:gd name="connsiteY10" fmla="*/ 1230316 h 3179856"/>
              <a:gd name="connsiteX11" fmla="*/ 75339 w 2260859"/>
              <a:gd name="connsiteY11" fmla="*/ 374146 h 3179856"/>
              <a:gd name="connsiteX12" fmla="*/ 292874 w 2260859"/>
              <a:gd name="connsiteY12" fmla="*/ 191468 h 3179856"/>
              <a:gd name="connsiteX13" fmla="*/ 369395 w 2260859"/>
              <a:gd name="connsiteY13" fmla="*/ 213978 h 3179856"/>
              <a:gd name="connsiteX14" fmla="*/ 391906 w 2260859"/>
              <a:gd name="connsiteY14" fmla="*/ 232185 h 3179856"/>
              <a:gd name="connsiteX15" fmla="*/ 412617 w 2260859"/>
              <a:gd name="connsiteY15" fmla="*/ 161779 h 3179856"/>
              <a:gd name="connsiteX16" fmla="*/ 607642 w 2260859"/>
              <a:gd name="connsiteY16" fmla="*/ 55622 h 3179856"/>
              <a:gd name="connsiteX17" fmla="*/ 684163 w 2260859"/>
              <a:gd name="connsiteY17" fmla="*/ 78131 h 3179856"/>
              <a:gd name="connsiteX18" fmla="*/ 743163 w 2260859"/>
              <a:gd name="connsiteY18" fmla="*/ 125851 h 3179856"/>
              <a:gd name="connsiteX19" fmla="*/ 748729 w 2260859"/>
              <a:gd name="connsiteY19" fmla="*/ 106926 h 3179856"/>
              <a:gd name="connsiteX20" fmla="*/ 943755 w 2260859"/>
              <a:gd name="connsiteY20" fmla="*/ 769 h 3179856"/>
              <a:gd name="connsiteX21" fmla="*/ 1080147 w 2260859"/>
              <a:gd name="connsiteY21" fmla="*/ 71703 h 3179856"/>
              <a:gd name="connsiteX22" fmla="*/ 1112874 w 2260859"/>
              <a:gd name="connsiteY22" fmla="*/ 130717 h 3179856"/>
              <a:gd name="connsiteX23" fmla="*/ 1113448 w 2260859"/>
              <a:gd name="connsiteY23" fmla="*/ 128764 h 3179856"/>
              <a:gd name="connsiteX24" fmla="*/ 1308474 w 2260859"/>
              <a:gd name="connsiteY24" fmla="*/ 22607 h 3179856"/>
              <a:gd name="connsiteX25" fmla="*/ 1444866 w 2260859"/>
              <a:gd name="connsiteY25" fmla="*/ 93541 h 3179856"/>
              <a:gd name="connsiteX26" fmla="*/ 1491152 w 2260859"/>
              <a:gd name="connsiteY26" fmla="*/ 240142 h 3179856"/>
              <a:gd name="connsiteX27" fmla="*/ 1416581 w 2260859"/>
              <a:gd name="connsiteY27" fmla="*/ 1096313 h 3179856"/>
              <a:gd name="connsiteX28" fmla="*/ 1415408 w 2260859"/>
              <a:gd name="connsiteY28" fmla="*/ 1100299 h 3179856"/>
              <a:gd name="connsiteX29" fmla="*/ 1947583 w 2260859"/>
              <a:gd name="connsiteY29" fmla="*/ 934101 h 3179856"/>
              <a:gd name="connsiteX30" fmla="*/ 2226451 w 2260859"/>
              <a:gd name="connsiteY30" fmla="*/ 988185 h 3179856"/>
              <a:gd name="connsiteX0" fmla="*/ 2226451 w 2260859"/>
              <a:gd name="connsiteY0" fmla="*/ 988185 h 3179856"/>
              <a:gd name="connsiteX1" fmla="*/ 2172367 w 2260859"/>
              <a:gd name="connsiteY1" fmla="*/ 1267054 h 3179856"/>
              <a:gd name="connsiteX2" fmla="*/ 1092911 w 2260859"/>
              <a:gd name="connsiteY2" fmla="*/ 1995820 h 3179856"/>
              <a:gd name="connsiteX3" fmla="*/ 1092911 w 2260859"/>
              <a:gd name="connsiteY3" fmla="*/ 3179856 h 3179856"/>
              <a:gd name="connsiteX4" fmla="*/ 90898 w 2260859"/>
              <a:gd name="connsiteY4" fmla="*/ 1695666 h 3179856"/>
              <a:gd name="connsiteX5" fmla="*/ 90898 w 2260859"/>
              <a:gd name="connsiteY5" fmla="*/ 1497144 h 3179856"/>
              <a:gd name="connsiteX6" fmla="*/ 93240 w 2260859"/>
              <a:gd name="connsiteY6" fmla="*/ 1485543 h 3179856"/>
              <a:gd name="connsiteX7" fmla="*/ 78760 w 2260859"/>
              <a:gd name="connsiteY7" fmla="*/ 1404709 h 3179856"/>
              <a:gd name="connsiteX8" fmla="*/ 60140 w 2260859"/>
              <a:gd name="connsiteY8" fmla="*/ 1391070 h 3179856"/>
              <a:gd name="connsiteX9" fmla="*/ 769 w 2260859"/>
              <a:gd name="connsiteY9" fmla="*/ 1230316 h 3179856"/>
              <a:gd name="connsiteX10" fmla="*/ 75339 w 2260859"/>
              <a:gd name="connsiteY10" fmla="*/ 374146 h 3179856"/>
              <a:gd name="connsiteX11" fmla="*/ 292874 w 2260859"/>
              <a:gd name="connsiteY11" fmla="*/ 191468 h 3179856"/>
              <a:gd name="connsiteX12" fmla="*/ 369395 w 2260859"/>
              <a:gd name="connsiteY12" fmla="*/ 213978 h 3179856"/>
              <a:gd name="connsiteX13" fmla="*/ 391906 w 2260859"/>
              <a:gd name="connsiteY13" fmla="*/ 232185 h 3179856"/>
              <a:gd name="connsiteX14" fmla="*/ 412617 w 2260859"/>
              <a:gd name="connsiteY14" fmla="*/ 161779 h 3179856"/>
              <a:gd name="connsiteX15" fmla="*/ 607642 w 2260859"/>
              <a:gd name="connsiteY15" fmla="*/ 55622 h 3179856"/>
              <a:gd name="connsiteX16" fmla="*/ 684163 w 2260859"/>
              <a:gd name="connsiteY16" fmla="*/ 78131 h 3179856"/>
              <a:gd name="connsiteX17" fmla="*/ 743163 w 2260859"/>
              <a:gd name="connsiteY17" fmla="*/ 125851 h 3179856"/>
              <a:gd name="connsiteX18" fmla="*/ 748729 w 2260859"/>
              <a:gd name="connsiteY18" fmla="*/ 106926 h 3179856"/>
              <a:gd name="connsiteX19" fmla="*/ 943755 w 2260859"/>
              <a:gd name="connsiteY19" fmla="*/ 769 h 3179856"/>
              <a:gd name="connsiteX20" fmla="*/ 1080147 w 2260859"/>
              <a:gd name="connsiteY20" fmla="*/ 71703 h 3179856"/>
              <a:gd name="connsiteX21" fmla="*/ 1112874 w 2260859"/>
              <a:gd name="connsiteY21" fmla="*/ 130717 h 3179856"/>
              <a:gd name="connsiteX22" fmla="*/ 1113448 w 2260859"/>
              <a:gd name="connsiteY22" fmla="*/ 128764 h 3179856"/>
              <a:gd name="connsiteX23" fmla="*/ 1308474 w 2260859"/>
              <a:gd name="connsiteY23" fmla="*/ 22607 h 3179856"/>
              <a:gd name="connsiteX24" fmla="*/ 1444866 w 2260859"/>
              <a:gd name="connsiteY24" fmla="*/ 93541 h 3179856"/>
              <a:gd name="connsiteX25" fmla="*/ 1491152 w 2260859"/>
              <a:gd name="connsiteY25" fmla="*/ 240142 h 3179856"/>
              <a:gd name="connsiteX26" fmla="*/ 1416581 w 2260859"/>
              <a:gd name="connsiteY26" fmla="*/ 1096313 h 3179856"/>
              <a:gd name="connsiteX27" fmla="*/ 1415408 w 2260859"/>
              <a:gd name="connsiteY27" fmla="*/ 1100299 h 3179856"/>
              <a:gd name="connsiteX28" fmla="*/ 1947583 w 2260859"/>
              <a:gd name="connsiteY28" fmla="*/ 934101 h 3179856"/>
              <a:gd name="connsiteX29" fmla="*/ 2226451 w 2260859"/>
              <a:gd name="connsiteY29" fmla="*/ 988185 h 3179856"/>
              <a:gd name="connsiteX0" fmla="*/ 2225682 w 2260090"/>
              <a:gd name="connsiteY0" fmla="*/ 988185 h 3179856"/>
              <a:gd name="connsiteX1" fmla="*/ 2171598 w 2260090"/>
              <a:gd name="connsiteY1" fmla="*/ 1267054 h 3179856"/>
              <a:gd name="connsiteX2" fmla="*/ 1092142 w 2260090"/>
              <a:gd name="connsiteY2" fmla="*/ 1995820 h 3179856"/>
              <a:gd name="connsiteX3" fmla="*/ 1092142 w 2260090"/>
              <a:gd name="connsiteY3" fmla="*/ 3179856 h 3179856"/>
              <a:gd name="connsiteX4" fmla="*/ 90129 w 2260090"/>
              <a:gd name="connsiteY4" fmla="*/ 1695666 h 3179856"/>
              <a:gd name="connsiteX5" fmla="*/ 90129 w 2260090"/>
              <a:gd name="connsiteY5" fmla="*/ 1497144 h 3179856"/>
              <a:gd name="connsiteX6" fmla="*/ 92471 w 2260090"/>
              <a:gd name="connsiteY6" fmla="*/ 1485543 h 3179856"/>
              <a:gd name="connsiteX7" fmla="*/ 77991 w 2260090"/>
              <a:gd name="connsiteY7" fmla="*/ 1404709 h 3179856"/>
              <a:gd name="connsiteX8" fmla="*/ 0 w 2260090"/>
              <a:gd name="connsiteY8" fmla="*/ 1230316 h 3179856"/>
              <a:gd name="connsiteX9" fmla="*/ 74570 w 2260090"/>
              <a:gd name="connsiteY9" fmla="*/ 374146 h 3179856"/>
              <a:gd name="connsiteX10" fmla="*/ 292105 w 2260090"/>
              <a:gd name="connsiteY10" fmla="*/ 191468 h 3179856"/>
              <a:gd name="connsiteX11" fmla="*/ 368626 w 2260090"/>
              <a:gd name="connsiteY11" fmla="*/ 213978 h 3179856"/>
              <a:gd name="connsiteX12" fmla="*/ 391137 w 2260090"/>
              <a:gd name="connsiteY12" fmla="*/ 232185 h 3179856"/>
              <a:gd name="connsiteX13" fmla="*/ 411848 w 2260090"/>
              <a:gd name="connsiteY13" fmla="*/ 161779 h 3179856"/>
              <a:gd name="connsiteX14" fmla="*/ 606873 w 2260090"/>
              <a:gd name="connsiteY14" fmla="*/ 55622 h 3179856"/>
              <a:gd name="connsiteX15" fmla="*/ 683394 w 2260090"/>
              <a:gd name="connsiteY15" fmla="*/ 78131 h 3179856"/>
              <a:gd name="connsiteX16" fmla="*/ 742394 w 2260090"/>
              <a:gd name="connsiteY16" fmla="*/ 125851 h 3179856"/>
              <a:gd name="connsiteX17" fmla="*/ 747960 w 2260090"/>
              <a:gd name="connsiteY17" fmla="*/ 106926 h 3179856"/>
              <a:gd name="connsiteX18" fmla="*/ 942986 w 2260090"/>
              <a:gd name="connsiteY18" fmla="*/ 769 h 3179856"/>
              <a:gd name="connsiteX19" fmla="*/ 1079378 w 2260090"/>
              <a:gd name="connsiteY19" fmla="*/ 71703 h 3179856"/>
              <a:gd name="connsiteX20" fmla="*/ 1112105 w 2260090"/>
              <a:gd name="connsiteY20" fmla="*/ 130717 h 3179856"/>
              <a:gd name="connsiteX21" fmla="*/ 1112679 w 2260090"/>
              <a:gd name="connsiteY21" fmla="*/ 128764 h 3179856"/>
              <a:gd name="connsiteX22" fmla="*/ 1307705 w 2260090"/>
              <a:gd name="connsiteY22" fmla="*/ 22607 h 3179856"/>
              <a:gd name="connsiteX23" fmla="*/ 1444097 w 2260090"/>
              <a:gd name="connsiteY23" fmla="*/ 93541 h 3179856"/>
              <a:gd name="connsiteX24" fmla="*/ 1490383 w 2260090"/>
              <a:gd name="connsiteY24" fmla="*/ 240142 h 3179856"/>
              <a:gd name="connsiteX25" fmla="*/ 1415812 w 2260090"/>
              <a:gd name="connsiteY25" fmla="*/ 1096313 h 3179856"/>
              <a:gd name="connsiteX26" fmla="*/ 1414639 w 2260090"/>
              <a:gd name="connsiteY26" fmla="*/ 1100299 h 3179856"/>
              <a:gd name="connsiteX27" fmla="*/ 1946814 w 2260090"/>
              <a:gd name="connsiteY27" fmla="*/ 934101 h 3179856"/>
              <a:gd name="connsiteX28" fmla="*/ 2225682 w 2260090"/>
              <a:gd name="connsiteY28" fmla="*/ 988185 h 3179856"/>
              <a:gd name="connsiteX0" fmla="*/ 2225682 w 2260090"/>
              <a:gd name="connsiteY0" fmla="*/ 988185 h 3179856"/>
              <a:gd name="connsiteX1" fmla="*/ 2171598 w 2260090"/>
              <a:gd name="connsiteY1" fmla="*/ 1267054 h 3179856"/>
              <a:gd name="connsiteX2" fmla="*/ 1092142 w 2260090"/>
              <a:gd name="connsiteY2" fmla="*/ 1995820 h 3179856"/>
              <a:gd name="connsiteX3" fmla="*/ 1092142 w 2260090"/>
              <a:gd name="connsiteY3" fmla="*/ 3179856 h 3179856"/>
              <a:gd name="connsiteX4" fmla="*/ 90129 w 2260090"/>
              <a:gd name="connsiteY4" fmla="*/ 1695666 h 3179856"/>
              <a:gd name="connsiteX5" fmla="*/ 90129 w 2260090"/>
              <a:gd name="connsiteY5" fmla="*/ 1497144 h 3179856"/>
              <a:gd name="connsiteX6" fmla="*/ 92471 w 2260090"/>
              <a:gd name="connsiteY6" fmla="*/ 1485543 h 3179856"/>
              <a:gd name="connsiteX7" fmla="*/ 0 w 2260090"/>
              <a:gd name="connsiteY7" fmla="*/ 1230316 h 3179856"/>
              <a:gd name="connsiteX8" fmla="*/ 74570 w 2260090"/>
              <a:gd name="connsiteY8" fmla="*/ 374146 h 3179856"/>
              <a:gd name="connsiteX9" fmla="*/ 292105 w 2260090"/>
              <a:gd name="connsiteY9" fmla="*/ 191468 h 3179856"/>
              <a:gd name="connsiteX10" fmla="*/ 368626 w 2260090"/>
              <a:gd name="connsiteY10" fmla="*/ 213978 h 3179856"/>
              <a:gd name="connsiteX11" fmla="*/ 391137 w 2260090"/>
              <a:gd name="connsiteY11" fmla="*/ 232185 h 3179856"/>
              <a:gd name="connsiteX12" fmla="*/ 411848 w 2260090"/>
              <a:gd name="connsiteY12" fmla="*/ 161779 h 3179856"/>
              <a:gd name="connsiteX13" fmla="*/ 606873 w 2260090"/>
              <a:gd name="connsiteY13" fmla="*/ 55622 h 3179856"/>
              <a:gd name="connsiteX14" fmla="*/ 683394 w 2260090"/>
              <a:gd name="connsiteY14" fmla="*/ 78131 h 3179856"/>
              <a:gd name="connsiteX15" fmla="*/ 742394 w 2260090"/>
              <a:gd name="connsiteY15" fmla="*/ 125851 h 3179856"/>
              <a:gd name="connsiteX16" fmla="*/ 747960 w 2260090"/>
              <a:gd name="connsiteY16" fmla="*/ 106926 h 3179856"/>
              <a:gd name="connsiteX17" fmla="*/ 942986 w 2260090"/>
              <a:gd name="connsiteY17" fmla="*/ 769 h 3179856"/>
              <a:gd name="connsiteX18" fmla="*/ 1079378 w 2260090"/>
              <a:gd name="connsiteY18" fmla="*/ 71703 h 3179856"/>
              <a:gd name="connsiteX19" fmla="*/ 1112105 w 2260090"/>
              <a:gd name="connsiteY19" fmla="*/ 130717 h 3179856"/>
              <a:gd name="connsiteX20" fmla="*/ 1112679 w 2260090"/>
              <a:gd name="connsiteY20" fmla="*/ 128764 h 3179856"/>
              <a:gd name="connsiteX21" fmla="*/ 1307705 w 2260090"/>
              <a:gd name="connsiteY21" fmla="*/ 22607 h 3179856"/>
              <a:gd name="connsiteX22" fmla="*/ 1444097 w 2260090"/>
              <a:gd name="connsiteY22" fmla="*/ 93541 h 3179856"/>
              <a:gd name="connsiteX23" fmla="*/ 1490383 w 2260090"/>
              <a:gd name="connsiteY23" fmla="*/ 240142 h 3179856"/>
              <a:gd name="connsiteX24" fmla="*/ 1415812 w 2260090"/>
              <a:gd name="connsiteY24" fmla="*/ 1096313 h 3179856"/>
              <a:gd name="connsiteX25" fmla="*/ 1414639 w 2260090"/>
              <a:gd name="connsiteY25" fmla="*/ 1100299 h 3179856"/>
              <a:gd name="connsiteX26" fmla="*/ 1946814 w 2260090"/>
              <a:gd name="connsiteY26" fmla="*/ 934101 h 3179856"/>
              <a:gd name="connsiteX27" fmla="*/ 2225682 w 2260090"/>
              <a:gd name="connsiteY27" fmla="*/ 988185 h 3179856"/>
              <a:gd name="connsiteX0" fmla="*/ 2225682 w 2260090"/>
              <a:gd name="connsiteY0" fmla="*/ 988185 h 3179856"/>
              <a:gd name="connsiteX1" fmla="*/ 2171598 w 2260090"/>
              <a:gd name="connsiteY1" fmla="*/ 1267054 h 3179856"/>
              <a:gd name="connsiteX2" fmla="*/ 1092142 w 2260090"/>
              <a:gd name="connsiteY2" fmla="*/ 1995820 h 3179856"/>
              <a:gd name="connsiteX3" fmla="*/ 1092142 w 2260090"/>
              <a:gd name="connsiteY3" fmla="*/ 3179856 h 3179856"/>
              <a:gd name="connsiteX4" fmla="*/ 90129 w 2260090"/>
              <a:gd name="connsiteY4" fmla="*/ 1695666 h 3179856"/>
              <a:gd name="connsiteX5" fmla="*/ 90129 w 2260090"/>
              <a:gd name="connsiteY5" fmla="*/ 1497144 h 3179856"/>
              <a:gd name="connsiteX6" fmla="*/ 0 w 2260090"/>
              <a:gd name="connsiteY6" fmla="*/ 1230316 h 3179856"/>
              <a:gd name="connsiteX7" fmla="*/ 74570 w 2260090"/>
              <a:gd name="connsiteY7" fmla="*/ 374146 h 3179856"/>
              <a:gd name="connsiteX8" fmla="*/ 292105 w 2260090"/>
              <a:gd name="connsiteY8" fmla="*/ 191468 h 3179856"/>
              <a:gd name="connsiteX9" fmla="*/ 368626 w 2260090"/>
              <a:gd name="connsiteY9" fmla="*/ 213978 h 3179856"/>
              <a:gd name="connsiteX10" fmla="*/ 391137 w 2260090"/>
              <a:gd name="connsiteY10" fmla="*/ 232185 h 3179856"/>
              <a:gd name="connsiteX11" fmla="*/ 411848 w 2260090"/>
              <a:gd name="connsiteY11" fmla="*/ 161779 h 3179856"/>
              <a:gd name="connsiteX12" fmla="*/ 606873 w 2260090"/>
              <a:gd name="connsiteY12" fmla="*/ 55622 h 3179856"/>
              <a:gd name="connsiteX13" fmla="*/ 683394 w 2260090"/>
              <a:gd name="connsiteY13" fmla="*/ 78131 h 3179856"/>
              <a:gd name="connsiteX14" fmla="*/ 742394 w 2260090"/>
              <a:gd name="connsiteY14" fmla="*/ 125851 h 3179856"/>
              <a:gd name="connsiteX15" fmla="*/ 747960 w 2260090"/>
              <a:gd name="connsiteY15" fmla="*/ 106926 h 3179856"/>
              <a:gd name="connsiteX16" fmla="*/ 942986 w 2260090"/>
              <a:gd name="connsiteY16" fmla="*/ 769 h 3179856"/>
              <a:gd name="connsiteX17" fmla="*/ 1079378 w 2260090"/>
              <a:gd name="connsiteY17" fmla="*/ 71703 h 3179856"/>
              <a:gd name="connsiteX18" fmla="*/ 1112105 w 2260090"/>
              <a:gd name="connsiteY18" fmla="*/ 130717 h 3179856"/>
              <a:gd name="connsiteX19" fmla="*/ 1112679 w 2260090"/>
              <a:gd name="connsiteY19" fmla="*/ 128764 h 3179856"/>
              <a:gd name="connsiteX20" fmla="*/ 1307705 w 2260090"/>
              <a:gd name="connsiteY20" fmla="*/ 22607 h 3179856"/>
              <a:gd name="connsiteX21" fmla="*/ 1444097 w 2260090"/>
              <a:gd name="connsiteY21" fmla="*/ 93541 h 3179856"/>
              <a:gd name="connsiteX22" fmla="*/ 1490383 w 2260090"/>
              <a:gd name="connsiteY22" fmla="*/ 240142 h 3179856"/>
              <a:gd name="connsiteX23" fmla="*/ 1415812 w 2260090"/>
              <a:gd name="connsiteY23" fmla="*/ 1096313 h 3179856"/>
              <a:gd name="connsiteX24" fmla="*/ 1414639 w 2260090"/>
              <a:gd name="connsiteY24" fmla="*/ 1100299 h 3179856"/>
              <a:gd name="connsiteX25" fmla="*/ 1946814 w 2260090"/>
              <a:gd name="connsiteY25" fmla="*/ 934101 h 3179856"/>
              <a:gd name="connsiteX26" fmla="*/ 2225682 w 2260090"/>
              <a:gd name="connsiteY26" fmla="*/ 988185 h 3179856"/>
              <a:gd name="connsiteX0" fmla="*/ 2225682 w 2260090"/>
              <a:gd name="connsiteY0" fmla="*/ 988185 h 3179856"/>
              <a:gd name="connsiteX1" fmla="*/ 2171598 w 2260090"/>
              <a:gd name="connsiteY1" fmla="*/ 1267054 h 3179856"/>
              <a:gd name="connsiteX2" fmla="*/ 1092142 w 2260090"/>
              <a:gd name="connsiteY2" fmla="*/ 1995820 h 3179856"/>
              <a:gd name="connsiteX3" fmla="*/ 1092142 w 2260090"/>
              <a:gd name="connsiteY3" fmla="*/ 3179856 h 3179856"/>
              <a:gd name="connsiteX4" fmla="*/ 90129 w 2260090"/>
              <a:gd name="connsiteY4" fmla="*/ 1695666 h 3179856"/>
              <a:gd name="connsiteX5" fmla="*/ 0 w 2260090"/>
              <a:gd name="connsiteY5" fmla="*/ 1230316 h 3179856"/>
              <a:gd name="connsiteX6" fmla="*/ 74570 w 2260090"/>
              <a:gd name="connsiteY6" fmla="*/ 374146 h 3179856"/>
              <a:gd name="connsiteX7" fmla="*/ 292105 w 2260090"/>
              <a:gd name="connsiteY7" fmla="*/ 191468 h 3179856"/>
              <a:gd name="connsiteX8" fmla="*/ 368626 w 2260090"/>
              <a:gd name="connsiteY8" fmla="*/ 213978 h 3179856"/>
              <a:gd name="connsiteX9" fmla="*/ 391137 w 2260090"/>
              <a:gd name="connsiteY9" fmla="*/ 232185 h 3179856"/>
              <a:gd name="connsiteX10" fmla="*/ 411848 w 2260090"/>
              <a:gd name="connsiteY10" fmla="*/ 161779 h 3179856"/>
              <a:gd name="connsiteX11" fmla="*/ 606873 w 2260090"/>
              <a:gd name="connsiteY11" fmla="*/ 55622 h 3179856"/>
              <a:gd name="connsiteX12" fmla="*/ 683394 w 2260090"/>
              <a:gd name="connsiteY12" fmla="*/ 78131 h 3179856"/>
              <a:gd name="connsiteX13" fmla="*/ 742394 w 2260090"/>
              <a:gd name="connsiteY13" fmla="*/ 125851 h 3179856"/>
              <a:gd name="connsiteX14" fmla="*/ 747960 w 2260090"/>
              <a:gd name="connsiteY14" fmla="*/ 106926 h 3179856"/>
              <a:gd name="connsiteX15" fmla="*/ 942986 w 2260090"/>
              <a:gd name="connsiteY15" fmla="*/ 769 h 3179856"/>
              <a:gd name="connsiteX16" fmla="*/ 1079378 w 2260090"/>
              <a:gd name="connsiteY16" fmla="*/ 71703 h 3179856"/>
              <a:gd name="connsiteX17" fmla="*/ 1112105 w 2260090"/>
              <a:gd name="connsiteY17" fmla="*/ 130717 h 3179856"/>
              <a:gd name="connsiteX18" fmla="*/ 1112679 w 2260090"/>
              <a:gd name="connsiteY18" fmla="*/ 128764 h 3179856"/>
              <a:gd name="connsiteX19" fmla="*/ 1307705 w 2260090"/>
              <a:gd name="connsiteY19" fmla="*/ 22607 h 3179856"/>
              <a:gd name="connsiteX20" fmla="*/ 1444097 w 2260090"/>
              <a:gd name="connsiteY20" fmla="*/ 93541 h 3179856"/>
              <a:gd name="connsiteX21" fmla="*/ 1490383 w 2260090"/>
              <a:gd name="connsiteY21" fmla="*/ 240142 h 3179856"/>
              <a:gd name="connsiteX22" fmla="*/ 1415812 w 2260090"/>
              <a:gd name="connsiteY22" fmla="*/ 1096313 h 3179856"/>
              <a:gd name="connsiteX23" fmla="*/ 1414639 w 2260090"/>
              <a:gd name="connsiteY23" fmla="*/ 1100299 h 3179856"/>
              <a:gd name="connsiteX24" fmla="*/ 1946814 w 2260090"/>
              <a:gd name="connsiteY24" fmla="*/ 934101 h 3179856"/>
              <a:gd name="connsiteX25" fmla="*/ 2225682 w 2260090"/>
              <a:gd name="connsiteY25" fmla="*/ 988185 h 3179856"/>
              <a:gd name="connsiteX0" fmla="*/ 2166297 w 2200705"/>
              <a:gd name="connsiteY0" fmla="*/ 988185 h 3179856"/>
              <a:gd name="connsiteX1" fmla="*/ 2112213 w 2200705"/>
              <a:gd name="connsiteY1" fmla="*/ 1267054 h 3179856"/>
              <a:gd name="connsiteX2" fmla="*/ 1032757 w 2200705"/>
              <a:gd name="connsiteY2" fmla="*/ 1995820 h 3179856"/>
              <a:gd name="connsiteX3" fmla="*/ 1032757 w 2200705"/>
              <a:gd name="connsiteY3" fmla="*/ 3179856 h 3179856"/>
              <a:gd name="connsiteX4" fmla="*/ 30744 w 2200705"/>
              <a:gd name="connsiteY4" fmla="*/ 1695666 h 3179856"/>
              <a:gd name="connsiteX5" fmla="*/ 0 w 2200705"/>
              <a:gd name="connsiteY5" fmla="*/ 1306767 h 3179856"/>
              <a:gd name="connsiteX6" fmla="*/ 15185 w 2200705"/>
              <a:gd name="connsiteY6" fmla="*/ 374146 h 3179856"/>
              <a:gd name="connsiteX7" fmla="*/ 232720 w 2200705"/>
              <a:gd name="connsiteY7" fmla="*/ 191468 h 3179856"/>
              <a:gd name="connsiteX8" fmla="*/ 309241 w 2200705"/>
              <a:gd name="connsiteY8" fmla="*/ 213978 h 3179856"/>
              <a:gd name="connsiteX9" fmla="*/ 331752 w 2200705"/>
              <a:gd name="connsiteY9" fmla="*/ 232185 h 3179856"/>
              <a:gd name="connsiteX10" fmla="*/ 352463 w 2200705"/>
              <a:gd name="connsiteY10" fmla="*/ 161779 h 3179856"/>
              <a:gd name="connsiteX11" fmla="*/ 547488 w 2200705"/>
              <a:gd name="connsiteY11" fmla="*/ 55622 h 3179856"/>
              <a:gd name="connsiteX12" fmla="*/ 624009 w 2200705"/>
              <a:gd name="connsiteY12" fmla="*/ 78131 h 3179856"/>
              <a:gd name="connsiteX13" fmla="*/ 683009 w 2200705"/>
              <a:gd name="connsiteY13" fmla="*/ 125851 h 3179856"/>
              <a:gd name="connsiteX14" fmla="*/ 688575 w 2200705"/>
              <a:gd name="connsiteY14" fmla="*/ 106926 h 3179856"/>
              <a:gd name="connsiteX15" fmla="*/ 883601 w 2200705"/>
              <a:gd name="connsiteY15" fmla="*/ 769 h 3179856"/>
              <a:gd name="connsiteX16" fmla="*/ 1019993 w 2200705"/>
              <a:gd name="connsiteY16" fmla="*/ 71703 h 3179856"/>
              <a:gd name="connsiteX17" fmla="*/ 1052720 w 2200705"/>
              <a:gd name="connsiteY17" fmla="*/ 130717 h 3179856"/>
              <a:gd name="connsiteX18" fmla="*/ 1053294 w 2200705"/>
              <a:gd name="connsiteY18" fmla="*/ 128764 h 3179856"/>
              <a:gd name="connsiteX19" fmla="*/ 1248320 w 2200705"/>
              <a:gd name="connsiteY19" fmla="*/ 22607 h 3179856"/>
              <a:gd name="connsiteX20" fmla="*/ 1384712 w 2200705"/>
              <a:gd name="connsiteY20" fmla="*/ 93541 h 3179856"/>
              <a:gd name="connsiteX21" fmla="*/ 1430998 w 2200705"/>
              <a:gd name="connsiteY21" fmla="*/ 240142 h 3179856"/>
              <a:gd name="connsiteX22" fmla="*/ 1356427 w 2200705"/>
              <a:gd name="connsiteY22" fmla="*/ 1096313 h 3179856"/>
              <a:gd name="connsiteX23" fmla="*/ 1355254 w 2200705"/>
              <a:gd name="connsiteY23" fmla="*/ 1100299 h 3179856"/>
              <a:gd name="connsiteX24" fmla="*/ 1887429 w 2200705"/>
              <a:gd name="connsiteY24" fmla="*/ 934101 h 3179856"/>
              <a:gd name="connsiteX25" fmla="*/ 2166297 w 2200705"/>
              <a:gd name="connsiteY25" fmla="*/ 988185 h 3179856"/>
              <a:gd name="connsiteX0" fmla="*/ 2169196 w 2203604"/>
              <a:gd name="connsiteY0" fmla="*/ 988185 h 3179856"/>
              <a:gd name="connsiteX1" fmla="*/ 2115112 w 2203604"/>
              <a:gd name="connsiteY1" fmla="*/ 1267054 h 3179856"/>
              <a:gd name="connsiteX2" fmla="*/ 1035656 w 2203604"/>
              <a:gd name="connsiteY2" fmla="*/ 1995820 h 3179856"/>
              <a:gd name="connsiteX3" fmla="*/ 1035656 w 2203604"/>
              <a:gd name="connsiteY3" fmla="*/ 3179856 h 3179856"/>
              <a:gd name="connsiteX4" fmla="*/ 33643 w 2203604"/>
              <a:gd name="connsiteY4" fmla="*/ 1695666 h 3179856"/>
              <a:gd name="connsiteX5" fmla="*/ 2899 w 2203604"/>
              <a:gd name="connsiteY5" fmla="*/ 1306767 h 3179856"/>
              <a:gd name="connsiteX6" fmla="*/ 18084 w 2203604"/>
              <a:gd name="connsiteY6" fmla="*/ 374146 h 3179856"/>
              <a:gd name="connsiteX7" fmla="*/ 235619 w 2203604"/>
              <a:gd name="connsiteY7" fmla="*/ 191468 h 3179856"/>
              <a:gd name="connsiteX8" fmla="*/ 312140 w 2203604"/>
              <a:gd name="connsiteY8" fmla="*/ 213978 h 3179856"/>
              <a:gd name="connsiteX9" fmla="*/ 334651 w 2203604"/>
              <a:gd name="connsiteY9" fmla="*/ 232185 h 3179856"/>
              <a:gd name="connsiteX10" fmla="*/ 355362 w 2203604"/>
              <a:gd name="connsiteY10" fmla="*/ 161779 h 3179856"/>
              <a:gd name="connsiteX11" fmla="*/ 550387 w 2203604"/>
              <a:gd name="connsiteY11" fmla="*/ 55622 h 3179856"/>
              <a:gd name="connsiteX12" fmla="*/ 626908 w 2203604"/>
              <a:gd name="connsiteY12" fmla="*/ 78131 h 3179856"/>
              <a:gd name="connsiteX13" fmla="*/ 685908 w 2203604"/>
              <a:gd name="connsiteY13" fmla="*/ 125851 h 3179856"/>
              <a:gd name="connsiteX14" fmla="*/ 691474 w 2203604"/>
              <a:gd name="connsiteY14" fmla="*/ 106926 h 3179856"/>
              <a:gd name="connsiteX15" fmla="*/ 886500 w 2203604"/>
              <a:gd name="connsiteY15" fmla="*/ 769 h 3179856"/>
              <a:gd name="connsiteX16" fmla="*/ 1022892 w 2203604"/>
              <a:gd name="connsiteY16" fmla="*/ 71703 h 3179856"/>
              <a:gd name="connsiteX17" fmla="*/ 1055619 w 2203604"/>
              <a:gd name="connsiteY17" fmla="*/ 130717 h 3179856"/>
              <a:gd name="connsiteX18" fmla="*/ 1056193 w 2203604"/>
              <a:gd name="connsiteY18" fmla="*/ 128764 h 3179856"/>
              <a:gd name="connsiteX19" fmla="*/ 1251219 w 2203604"/>
              <a:gd name="connsiteY19" fmla="*/ 22607 h 3179856"/>
              <a:gd name="connsiteX20" fmla="*/ 1387611 w 2203604"/>
              <a:gd name="connsiteY20" fmla="*/ 93541 h 3179856"/>
              <a:gd name="connsiteX21" fmla="*/ 1433897 w 2203604"/>
              <a:gd name="connsiteY21" fmla="*/ 240142 h 3179856"/>
              <a:gd name="connsiteX22" fmla="*/ 1359326 w 2203604"/>
              <a:gd name="connsiteY22" fmla="*/ 1096313 h 3179856"/>
              <a:gd name="connsiteX23" fmla="*/ 1358153 w 2203604"/>
              <a:gd name="connsiteY23" fmla="*/ 1100299 h 3179856"/>
              <a:gd name="connsiteX24" fmla="*/ 1890328 w 2203604"/>
              <a:gd name="connsiteY24" fmla="*/ 934101 h 3179856"/>
              <a:gd name="connsiteX25" fmla="*/ 2169196 w 2203604"/>
              <a:gd name="connsiteY25" fmla="*/ 988185 h 3179856"/>
              <a:gd name="connsiteX0" fmla="*/ 2167397 w 2201805"/>
              <a:gd name="connsiteY0" fmla="*/ 988185 h 3179856"/>
              <a:gd name="connsiteX1" fmla="*/ 2113313 w 2201805"/>
              <a:gd name="connsiteY1" fmla="*/ 1267054 h 3179856"/>
              <a:gd name="connsiteX2" fmla="*/ 1033857 w 2201805"/>
              <a:gd name="connsiteY2" fmla="*/ 1995820 h 3179856"/>
              <a:gd name="connsiteX3" fmla="*/ 1033857 w 2201805"/>
              <a:gd name="connsiteY3" fmla="*/ 3179856 h 3179856"/>
              <a:gd name="connsiteX4" fmla="*/ 102038 w 2201805"/>
              <a:gd name="connsiteY4" fmla="*/ 1788128 h 3179856"/>
              <a:gd name="connsiteX5" fmla="*/ 1100 w 2201805"/>
              <a:gd name="connsiteY5" fmla="*/ 1306767 h 3179856"/>
              <a:gd name="connsiteX6" fmla="*/ 16285 w 2201805"/>
              <a:gd name="connsiteY6" fmla="*/ 374146 h 3179856"/>
              <a:gd name="connsiteX7" fmla="*/ 233820 w 2201805"/>
              <a:gd name="connsiteY7" fmla="*/ 191468 h 3179856"/>
              <a:gd name="connsiteX8" fmla="*/ 310341 w 2201805"/>
              <a:gd name="connsiteY8" fmla="*/ 213978 h 3179856"/>
              <a:gd name="connsiteX9" fmla="*/ 332852 w 2201805"/>
              <a:gd name="connsiteY9" fmla="*/ 232185 h 3179856"/>
              <a:gd name="connsiteX10" fmla="*/ 353563 w 2201805"/>
              <a:gd name="connsiteY10" fmla="*/ 161779 h 3179856"/>
              <a:gd name="connsiteX11" fmla="*/ 548588 w 2201805"/>
              <a:gd name="connsiteY11" fmla="*/ 55622 h 3179856"/>
              <a:gd name="connsiteX12" fmla="*/ 625109 w 2201805"/>
              <a:gd name="connsiteY12" fmla="*/ 78131 h 3179856"/>
              <a:gd name="connsiteX13" fmla="*/ 684109 w 2201805"/>
              <a:gd name="connsiteY13" fmla="*/ 125851 h 3179856"/>
              <a:gd name="connsiteX14" fmla="*/ 689675 w 2201805"/>
              <a:gd name="connsiteY14" fmla="*/ 106926 h 3179856"/>
              <a:gd name="connsiteX15" fmla="*/ 884701 w 2201805"/>
              <a:gd name="connsiteY15" fmla="*/ 769 h 3179856"/>
              <a:gd name="connsiteX16" fmla="*/ 1021093 w 2201805"/>
              <a:gd name="connsiteY16" fmla="*/ 71703 h 3179856"/>
              <a:gd name="connsiteX17" fmla="*/ 1053820 w 2201805"/>
              <a:gd name="connsiteY17" fmla="*/ 130717 h 3179856"/>
              <a:gd name="connsiteX18" fmla="*/ 1054394 w 2201805"/>
              <a:gd name="connsiteY18" fmla="*/ 128764 h 3179856"/>
              <a:gd name="connsiteX19" fmla="*/ 1249420 w 2201805"/>
              <a:gd name="connsiteY19" fmla="*/ 22607 h 3179856"/>
              <a:gd name="connsiteX20" fmla="*/ 1385812 w 2201805"/>
              <a:gd name="connsiteY20" fmla="*/ 93541 h 3179856"/>
              <a:gd name="connsiteX21" fmla="*/ 1432098 w 2201805"/>
              <a:gd name="connsiteY21" fmla="*/ 240142 h 3179856"/>
              <a:gd name="connsiteX22" fmla="*/ 1357527 w 2201805"/>
              <a:gd name="connsiteY22" fmla="*/ 1096313 h 3179856"/>
              <a:gd name="connsiteX23" fmla="*/ 1356354 w 2201805"/>
              <a:gd name="connsiteY23" fmla="*/ 1100299 h 3179856"/>
              <a:gd name="connsiteX24" fmla="*/ 1888529 w 2201805"/>
              <a:gd name="connsiteY24" fmla="*/ 934101 h 3179856"/>
              <a:gd name="connsiteX25" fmla="*/ 2167397 w 2201805"/>
              <a:gd name="connsiteY25" fmla="*/ 988185 h 3179856"/>
              <a:gd name="connsiteX0" fmla="*/ 2167687 w 2202095"/>
              <a:gd name="connsiteY0" fmla="*/ 988185 h 3179856"/>
              <a:gd name="connsiteX1" fmla="*/ 2113603 w 2202095"/>
              <a:gd name="connsiteY1" fmla="*/ 1267054 h 3179856"/>
              <a:gd name="connsiteX2" fmla="*/ 1034147 w 2202095"/>
              <a:gd name="connsiteY2" fmla="*/ 1995820 h 3179856"/>
              <a:gd name="connsiteX3" fmla="*/ 1034147 w 2202095"/>
              <a:gd name="connsiteY3" fmla="*/ 3179856 h 3179856"/>
              <a:gd name="connsiteX4" fmla="*/ 102328 w 2202095"/>
              <a:gd name="connsiteY4" fmla="*/ 1788128 h 3179856"/>
              <a:gd name="connsiteX5" fmla="*/ 1390 w 2202095"/>
              <a:gd name="connsiteY5" fmla="*/ 1306767 h 3179856"/>
              <a:gd name="connsiteX6" fmla="*/ 16575 w 2202095"/>
              <a:gd name="connsiteY6" fmla="*/ 374146 h 3179856"/>
              <a:gd name="connsiteX7" fmla="*/ 234110 w 2202095"/>
              <a:gd name="connsiteY7" fmla="*/ 191468 h 3179856"/>
              <a:gd name="connsiteX8" fmla="*/ 310631 w 2202095"/>
              <a:gd name="connsiteY8" fmla="*/ 213978 h 3179856"/>
              <a:gd name="connsiteX9" fmla="*/ 333142 w 2202095"/>
              <a:gd name="connsiteY9" fmla="*/ 232185 h 3179856"/>
              <a:gd name="connsiteX10" fmla="*/ 353853 w 2202095"/>
              <a:gd name="connsiteY10" fmla="*/ 161779 h 3179856"/>
              <a:gd name="connsiteX11" fmla="*/ 548878 w 2202095"/>
              <a:gd name="connsiteY11" fmla="*/ 55622 h 3179856"/>
              <a:gd name="connsiteX12" fmla="*/ 625399 w 2202095"/>
              <a:gd name="connsiteY12" fmla="*/ 78131 h 3179856"/>
              <a:gd name="connsiteX13" fmla="*/ 684399 w 2202095"/>
              <a:gd name="connsiteY13" fmla="*/ 125851 h 3179856"/>
              <a:gd name="connsiteX14" fmla="*/ 689965 w 2202095"/>
              <a:gd name="connsiteY14" fmla="*/ 106926 h 3179856"/>
              <a:gd name="connsiteX15" fmla="*/ 884991 w 2202095"/>
              <a:gd name="connsiteY15" fmla="*/ 769 h 3179856"/>
              <a:gd name="connsiteX16" fmla="*/ 1021383 w 2202095"/>
              <a:gd name="connsiteY16" fmla="*/ 71703 h 3179856"/>
              <a:gd name="connsiteX17" fmla="*/ 1054110 w 2202095"/>
              <a:gd name="connsiteY17" fmla="*/ 130717 h 3179856"/>
              <a:gd name="connsiteX18" fmla="*/ 1054684 w 2202095"/>
              <a:gd name="connsiteY18" fmla="*/ 128764 h 3179856"/>
              <a:gd name="connsiteX19" fmla="*/ 1249710 w 2202095"/>
              <a:gd name="connsiteY19" fmla="*/ 22607 h 3179856"/>
              <a:gd name="connsiteX20" fmla="*/ 1386102 w 2202095"/>
              <a:gd name="connsiteY20" fmla="*/ 93541 h 3179856"/>
              <a:gd name="connsiteX21" fmla="*/ 1432388 w 2202095"/>
              <a:gd name="connsiteY21" fmla="*/ 240142 h 3179856"/>
              <a:gd name="connsiteX22" fmla="*/ 1357817 w 2202095"/>
              <a:gd name="connsiteY22" fmla="*/ 1096313 h 3179856"/>
              <a:gd name="connsiteX23" fmla="*/ 1356644 w 2202095"/>
              <a:gd name="connsiteY23" fmla="*/ 1100299 h 3179856"/>
              <a:gd name="connsiteX24" fmla="*/ 1888819 w 2202095"/>
              <a:gd name="connsiteY24" fmla="*/ 934101 h 3179856"/>
              <a:gd name="connsiteX25" fmla="*/ 2167687 w 2202095"/>
              <a:gd name="connsiteY25" fmla="*/ 988185 h 3179856"/>
              <a:gd name="connsiteX0" fmla="*/ 2167687 w 2202095"/>
              <a:gd name="connsiteY0" fmla="*/ 988185 h 3179856"/>
              <a:gd name="connsiteX1" fmla="*/ 2113603 w 2202095"/>
              <a:gd name="connsiteY1" fmla="*/ 1267054 h 3179856"/>
              <a:gd name="connsiteX2" fmla="*/ 1034147 w 2202095"/>
              <a:gd name="connsiteY2" fmla="*/ 1995820 h 3179856"/>
              <a:gd name="connsiteX3" fmla="*/ 1034147 w 2202095"/>
              <a:gd name="connsiteY3" fmla="*/ 3179856 h 3179856"/>
              <a:gd name="connsiteX4" fmla="*/ 102328 w 2202095"/>
              <a:gd name="connsiteY4" fmla="*/ 1788128 h 3179856"/>
              <a:gd name="connsiteX5" fmla="*/ 1390 w 2202095"/>
              <a:gd name="connsiteY5" fmla="*/ 1306767 h 3179856"/>
              <a:gd name="connsiteX6" fmla="*/ 16575 w 2202095"/>
              <a:gd name="connsiteY6" fmla="*/ 374146 h 3179856"/>
              <a:gd name="connsiteX7" fmla="*/ 234110 w 2202095"/>
              <a:gd name="connsiteY7" fmla="*/ 191468 h 3179856"/>
              <a:gd name="connsiteX8" fmla="*/ 310631 w 2202095"/>
              <a:gd name="connsiteY8" fmla="*/ 213978 h 3179856"/>
              <a:gd name="connsiteX9" fmla="*/ 333142 w 2202095"/>
              <a:gd name="connsiteY9" fmla="*/ 232185 h 3179856"/>
              <a:gd name="connsiteX10" fmla="*/ 353853 w 2202095"/>
              <a:gd name="connsiteY10" fmla="*/ 161779 h 3179856"/>
              <a:gd name="connsiteX11" fmla="*/ 548878 w 2202095"/>
              <a:gd name="connsiteY11" fmla="*/ 55622 h 3179856"/>
              <a:gd name="connsiteX12" fmla="*/ 625399 w 2202095"/>
              <a:gd name="connsiteY12" fmla="*/ 78131 h 3179856"/>
              <a:gd name="connsiteX13" fmla="*/ 684399 w 2202095"/>
              <a:gd name="connsiteY13" fmla="*/ 125851 h 3179856"/>
              <a:gd name="connsiteX14" fmla="*/ 689965 w 2202095"/>
              <a:gd name="connsiteY14" fmla="*/ 106926 h 3179856"/>
              <a:gd name="connsiteX15" fmla="*/ 884991 w 2202095"/>
              <a:gd name="connsiteY15" fmla="*/ 769 h 3179856"/>
              <a:gd name="connsiteX16" fmla="*/ 1021383 w 2202095"/>
              <a:gd name="connsiteY16" fmla="*/ 71703 h 3179856"/>
              <a:gd name="connsiteX17" fmla="*/ 1054110 w 2202095"/>
              <a:gd name="connsiteY17" fmla="*/ 130717 h 3179856"/>
              <a:gd name="connsiteX18" fmla="*/ 1054684 w 2202095"/>
              <a:gd name="connsiteY18" fmla="*/ 128764 h 3179856"/>
              <a:gd name="connsiteX19" fmla="*/ 1249710 w 2202095"/>
              <a:gd name="connsiteY19" fmla="*/ 22607 h 3179856"/>
              <a:gd name="connsiteX20" fmla="*/ 1386102 w 2202095"/>
              <a:gd name="connsiteY20" fmla="*/ 93541 h 3179856"/>
              <a:gd name="connsiteX21" fmla="*/ 1432388 w 2202095"/>
              <a:gd name="connsiteY21" fmla="*/ 240142 h 3179856"/>
              <a:gd name="connsiteX22" fmla="*/ 1357817 w 2202095"/>
              <a:gd name="connsiteY22" fmla="*/ 1096313 h 3179856"/>
              <a:gd name="connsiteX23" fmla="*/ 1356644 w 2202095"/>
              <a:gd name="connsiteY23" fmla="*/ 1100299 h 3179856"/>
              <a:gd name="connsiteX24" fmla="*/ 1888819 w 2202095"/>
              <a:gd name="connsiteY24" fmla="*/ 934101 h 3179856"/>
              <a:gd name="connsiteX25" fmla="*/ 2167687 w 2202095"/>
              <a:gd name="connsiteY25" fmla="*/ 988185 h 3179856"/>
              <a:gd name="connsiteX0" fmla="*/ 2167687 w 2202095"/>
              <a:gd name="connsiteY0" fmla="*/ 988185 h 3179856"/>
              <a:gd name="connsiteX1" fmla="*/ 2113603 w 2202095"/>
              <a:gd name="connsiteY1" fmla="*/ 1267054 h 3179856"/>
              <a:gd name="connsiteX2" fmla="*/ 1034147 w 2202095"/>
              <a:gd name="connsiteY2" fmla="*/ 1995820 h 3179856"/>
              <a:gd name="connsiteX3" fmla="*/ 1034147 w 2202095"/>
              <a:gd name="connsiteY3" fmla="*/ 3179856 h 3179856"/>
              <a:gd name="connsiteX4" fmla="*/ 102328 w 2202095"/>
              <a:gd name="connsiteY4" fmla="*/ 1788128 h 3179856"/>
              <a:gd name="connsiteX5" fmla="*/ 1390 w 2202095"/>
              <a:gd name="connsiteY5" fmla="*/ 1306767 h 3179856"/>
              <a:gd name="connsiteX6" fmla="*/ 16575 w 2202095"/>
              <a:gd name="connsiteY6" fmla="*/ 374146 h 3179856"/>
              <a:gd name="connsiteX7" fmla="*/ 234110 w 2202095"/>
              <a:gd name="connsiteY7" fmla="*/ 191468 h 3179856"/>
              <a:gd name="connsiteX8" fmla="*/ 310631 w 2202095"/>
              <a:gd name="connsiteY8" fmla="*/ 213978 h 3179856"/>
              <a:gd name="connsiteX9" fmla="*/ 333142 w 2202095"/>
              <a:gd name="connsiteY9" fmla="*/ 232185 h 3179856"/>
              <a:gd name="connsiteX10" fmla="*/ 353853 w 2202095"/>
              <a:gd name="connsiteY10" fmla="*/ 161779 h 3179856"/>
              <a:gd name="connsiteX11" fmla="*/ 548878 w 2202095"/>
              <a:gd name="connsiteY11" fmla="*/ 55622 h 3179856"/>
              <a:gd name="connsiteX12" fmla="*/ 625399 w 2202095"/>
              <a:gd name="connsiteY12" fmla="*/ 78131 h 3179856"/>
              <a:gd name="connsiteX13" fmla="*/ 684399 w 2202095"/>
              <a:gd name="connsiteY13" fmla="*/ 125851 h 3179856"/>
              <a:gd name="connsiteX14" fmla="*/ 689965 w 2202095"/>
              <a:gd name="connsiteY14" fmla="*/ 106926 h 3179856"/>
              <a:gd name="connsiteX15" fmla="*/ 884991 w 2202095"/>
              <a:gd name="connsiteY15" fmla="*/ 769 h 3179856"/>
              <a:gd name="connsiteX16" fmla="*/ 1021383 w 2202095"/>
              <a:gd name="connsiteY16" fmla="*/ 71703 h 3179856"/>
              <a:gd name="connsiteX17" fmla="*/ 1054110 w 2202095"/>
              <a:gd name="connsiteY17" fmla="*/ 130717 h 3179856"/>
              <a:gd name="connsiteX18" fmla="*/ 1054684 w 2202095"/>
              <a:gd name="connsiteY18" fmla="*/ 128764 h 3179856"/>
              <a:gd name="connsiteX19" fmla="*/ 1249710 w 2202095"/>
              <a:gd name="connsiteY19" fmla="*/ 22607 h 3179856"/>
              <a:gd name="connsiteX20" fmla="*/ 1386102 w 2202095"/>
              <a:gd name="connsiteY20" fmla="*/ 93541 h 3179856"/>
              <a:gd name="connsiteX21" fmla="*/ 1432388 w 2202095"/>
              <a:gd name="connsiteY21" fmla="*/ 240142 h 3179856"/>
              <a:gd name="connsiteX22" fmla="*/ 1357817 w 2202095"/>
              <a:gd name="connsiteY22" fmla="*/ 1096313 h 3179856"/>
              <a:gd name="connsiteX23" fmla="*/ 1356644 w 2202095"/>
              <a:gd name="connsiteY23" fmla="*/ 1100299 h 3179856"/>
              <a:gd name="connsiteX24" fmla="*/ 1888819 w 2202095"/>
              <a:gd name="connsiteY24" fmla="*/ 934101 h 3179856"/>
              <a:gd name="connsiteX25" fmla="*/ 2167687 w 2202095"/>
              <a:gd name="connsiteY25" fmla="*/ 988185 h 3179856"/>
              <a:gd name="connsiteX0" fmla="*/ 2167687 w 2202095"/>
              <a:gd name="connsiteY0" fmla="*/ 988185 h 3179856"/>
              <a:gd name="connsiteX1" fmla="*/ 2113603 w 2202095"/>
              <a:gd name="connsiteY1" fmla="*/ 1267054 h 3179856"/>
              <a:gd name="connsiteX2" fmla="*/ 1034147 w 2202095"/>
              <a:gd name="connsiteY2" fmla="*/ 1995820 h 3179856"/>
              <a:gd name="connsiteX3" fmla="*/ 1034147 w 2202095"/>
              <a:gd name="connsiteY3" fmla="*/ 3179856 h 3179856"/>
              <a:gd name="connsiteX4" fmla="*/ 102328 w 2202095"/>
              <a:gd name="connsiteY4" fmla="*/ 1788128 h 3179856"/>
              <a:gd name="connsiteX5" fmla="*/ 1390 w 2202095"/>
              <a:gd name="connsiteY5" fmla="*/ 1306767 h 3179856"/>
              <a:gd name="connsiteX6" fmla="*/ 16575 w 2202095"/>
              <a:gd name="connsiteY6" fmla="*/ 374146 h 3179856"/>
              <a:gd name="connsiteX7" fmla="*/ 234110 w 2202095"/>
              <a:gd name="connsiteY7" fmla="*/ 191468 h 3179856"/>
              <a:gd name="connsiteX8" fmla="*/ 310631 w 2202095"/>
              <a:gd name="connsiteY8" fmla="*/ 213978 h 3179856"/>
              <a:gd name="connsiteX9" fmla="*/ 333142 w 2202095"/>
              <a:gd name="connsiteY9" fmla="*/ 232185 h 3179856"/>
              <a:gd name="connsiteX10" fmla="*/ 353853 w 2202095"/>
              <a:gd name="connsiteY10" fmla="*/ 161779 h 3179856"/>
              <a:gd name="connsiteX11" fmla="*/ 548878 w 2202095"/>
              <a:gd name="connsiteY11" fmla="*/ 55622 h 3179856"/>
              <a:gd name="connsiteX12" fmla="*/ 625399 w 2202095"/>
              <a:gd name="connsiteY12" fmla="*/ 78131 h 3179856"/>
              <a:gd name="connsiteX13" fmla="*/ 684399 w 2202095"/>
              <a:gd name="connsiteY13" fmla="*/ 125851 h 3179856"/>
              <a:gd name="connsiteX14" fmla="*/ 689965 w 2202095"/>
              <a:gd name="connsiteY14" fmla="*/ 106926 h 3179856"/>
              <a:gd name="connsiteX15" fmla="*/ 884991 w 2202095"/>
              <a:gd name="connsiteY15" fmla="*/ 769 h 3179856"/>
              <a:gd name="connsiteX16" fmla="*/ 1021383 w 2202095"/>
              <a:gd name="connsiteY16" fmla="*/ 71703 h 3179856"/>
              <a:gd name="connsiteX17" fmla="*/ 1054110 w 2202095"/>
              <a:gd name="connsiteY17" fmla="*/ 130717 h 3179856"/>
              <a:gd name="connsiteX18" fmla="*/ 1054684 w 2202095"/>
              <a:gd name="connsiteY18" fmla="*/ 128764 h 3179856"/>
              <a:gd name="connsiteX19" fmla="*/ 1249710 w 2202095"/>
              <a:gd name="connsiteY19" fmla="*/ 22607 h 3179856"/>
              <a:gd name="connsiteX20" fmla="*/ 1386102 w 2202095"/>
              <a:gd name="connsiteY20" fmla="*/ 93541 h 3179856"/>
              <a:gd name="connsiteX21" fmla="*/ 1432388 w 2202095"/>
              <a:gd name="connsiteY21" fmla="*/ 240142 h 3179856"/>
              <a:gd name="connsiteX22" fmla="*/ 1357817 w 2202095"/>
              <a:gd name="connsiteY22" fmla="*/ 1096313 h 3179856"/>
              <a:gd name="connsiteX23" fmla="*/ 1356644 w 2202095"/>
              <a:gd name="connsiteY23" fmla="*/ 1100299 h 3179856"/>
              <a:gd name="connsiteX24" fmla="*/ 1888819 w 2202095"/>
              <a:gd name="connsiteY24" fmla="*/ 934101 h 3179856"/>
              <a:gd name="connsiteX25" fmla="*/ 2167687 w 2202095"/>
              <a:gd name="connsiteY25" fmla="*/ 988185 h 3179856"/>
              <a:gd name="connsiteX0" fmla="*/ 2167687 w 2202095"/>
              <a:gd name="connsiteY0" fmla="*/ 988185 h 3179856"/>
              <a:gd name="connsiteX1" fmla="*/ 2113603 w 2202095"/>
              <a:gd name="connsiteY1" fmla="*/ 1267054 h 3179856"/>
              <a:gd name="connsiteX2" fmla="*/ 1034147 w 2202095"/>
              <a:gd name="connsiteY2" fmla="*/ 1995820 h 3179856"/>
              <a:gd name="connsiteX3" fmla="*/ 1034147 w 2202095"/>
              <a:gd name="connsiteY3" fmla="*/ 3179856 h 3179856"/>
              <a:gd name="connsiteX4" fmla="*/ 102328 w 2202095"/>
              <a:gd name="connsiteY4" fmla="*/ 1788128 h 3179856"/>
              <a:gd name="connsiteX5" fmla="*/ 1390 w 2202095"/>
              <a:gd name="connsiteY5" fmla="*/ 1306767 h 3179856"/>
              <a:gd name="connsiteX6" fmla="*/ 16575 w 2202095"/>
              <a:gd name="connsiteY6" fmla="*/ 374146 h 3179856"/>
              <a:gd name="connsiteX7" fmla="*/ 234110 w 2202095"/>
              <a:gd name="connsiteY7" fmla="*/ 191468 h 3179856"/>
              <a:gd name="connsiteX8" fmla="*/ 310631 w 2202095"/>
              <a:gd name="connsiteY8" fmla="*/ 213978 h 3179856"/>
              <a:gd name="connsiteX9" fmla="*/ 333142 w 2202095"/>
              <a:gd name="connsiteY9" fmla="*/ 232185 h 3179856"/>
              <a:gd name="connsiteX10" fmla="*/ 353853 w 2202095"/>
              <a:gd name="connsiteY10" fmla="*/ 161779 h 3179856"/>
              <a:gd name="connsiteX11" fmla="*/ 548878 w 2202095"/>
              <a:gd name="connsiteY11" fmla="*/ 55622 h 3179856"/>
              <a:gd name="connsiteX12" fmla="*/ 625399 w 2202095"/>
              <a:gd name="connsiteY12" fmla="*/ 78131 h 3179856"/>
              <a:gd name="connsiteX13" fmla="*/ 684399 w 2202095"/>
              <a:gd name="connsiteY13" fmla="*/ 125851 h 3179856"/>
              <a:gd name="connsiteX14" fmla="*/ 689965 w 2202095"/>
              <a:gd name="connsiteY14" fmla="*/ 106926 h 3179856"/>
              <a:gd name="connsiteX15" fmla="*/ 884991 w 2202095"/>
              <a:gd name="connsiteY15" fmla="*/ 769 h 3179856"/>
              <a:gd name="connsiteX16" fmla="*/ 1021383 w 2202095"/>
              <a:gd name="connsiteY16" fmla="*/ 71703 h 3179856"/>
              <a:gd name="connsiteX17" fmla="*/ 1054110 w 2202095"/>
              <a:gd name="connsiteY17" fmla="*/ 130717 h 3179856"/>
              <a:gd name="connsiteX18" fmla="*/ 1054684 w 2202095"/>
              <a:gd name="connsiteY18" fmla="*/ 128764 h 3179856"/>
              <a:gd name="connsiteX19" fmla="*/ 1249710 w 2202095"/>
              <a:gd name="connsiteY19" fmla="*/ 22607 h 3179856"/>
              <a:gd name="connsiteX20" fmla="*/ 1386102 w 2202095"/>
              <a:gd name="connsiteY20" fmla="*/ 93541 h 3179856"/>
              <a:gd name="connsiteX21" fmla="*/ 1432388 w 2202095"/>
              <a:gd name="connsiteY21" fmla="*/ 240142 h 3179856"/>
              <a:gd name="connsiteX22" fmla="*/ 1357817 w 2202095"/>
              <a:gd name="connsiteY22" fmla="*/ 1096313 h 3179856"/>
              <a:gd name="connsiteX23" fmla="*/ 1356644 w 2202095"/>
              <a:gd name="connsiteY23" fmla="*/ 1100299 h 3179856"/>
              <a:gd name="connsiteX24" fmla="*/ 1888819 w 2202095"/>
              <a:gd name="connsiteY24" fmla="*/ 934101 h 3179856"/>
              <a:gd name="connsiteX25" fmla="*/ 2167687 w 2202095"/>
              <a:gd name="connsiteY25" fmla="*/ 988185 h 3179856"/>
              <a:gd name="connsiteX0" fmla="*/ 2167687 w 2202095"/>
              <a:gd name="connsiteY0" fmla="*/ 988185 h 3179856"/>
              <a:gd name="connsiteX1" fmla="*/ 2113603 w 2202095"/>
              <a:gd name="connsiteY1" fmla="*/ 1267054 h 3179856"/>
              <a:gd name="connsiteX2" fmla="*/ 1034147 w 2202095"/>
              <a:gd name="connsiteY2" fmla="*/ 1995820 h 3179856"/>
              <a:gd name="connsiteX3" fmla="*/ 1034147 w 2202095"/>
              <a:gd name="connsiteY3" fmla="*/ 3179856 h 3179856"/>
              <a:gd name="connsiteX4" fmla="*/ 102328 w 2202095"/>
              <a:gd name="connsiteY4" fmla="*/ 1788128 h 3179856"/>
              <a:gd name="connsiteX5" fmla="*/ 1390 w 2202095"/>
              <a:gd name="connsiteY5" fmla="*/ 1306767 h 3179856"/>
              <a:gd name="connsiteX6" fmla="*/ 16575 w 2202095"/>
              <a:gd name="connsiteY6" fmla="*/ 374146 h 3179856"/>
              <a:gd name="connsiteX7" fmla="*/ 234110 w 2202095"/>
              <a:gd name="connsiteY7" fmla="*/ 191468 h 3179856"/>
              <a:gd name="connsiteX8" fmla="*/ 310631 w 2202095"/>
              <a:gd name="connsiteY8" fmla="*/ 213978 h 3179856"/>
              <a:gd name="connsiteX9" fmla="*/ 333142 w 2202095"/>
              <a:gd name="connsiteY9" fmla="*/ 232185 h 3179856"/>
              <a:gd name="connsiteX10" fmla="*/ 353853 w 2202095"/>
              <a:gd name="connsiteY10" fmla="*/ 161779 h 3179856"/>
              <a:gd name="connsiteX11" fmla="*/ 548878 w 2202095"/>
              <a:gd name="connsiteY11" fmla="*/ 55622 h 3179856"/>
              <a:gd name="connsiteX12" fmla="*/ 625399 w 2202095"/>
              <a:gd name="connsiteY12" fmla="*/ 78131 h 3179856"/>
              <a:gd name="connsiteX13" fmla="*/ 684399 w 2202095"/>
              <a:gd name="connsiteY13" fmla="*/ 125851 h 3179856"/>
              <a:gd name="connsiteX14" fmla="*/ 689965 w 2202095"/>
              <a:gd name="connsiteY14" fmla="*/ 106926 h 3179856"/>
              <a:gd name="connsiteX15" fmla="*/ 884991 w 2202095"/>
              <a:gd name="connsiteY15" fmla="*/ 769 h 3179856"/>
              <a:gd name="connsiteX16" fmla="*/ 1021383 w 2202095"/>
              <a:gd name="connsiteY16" fmla="*/ 71703 h 3179856"/>
              <a:gd name="connsiteX17" fmla="*/ 1054110 w 2202095"/>
              <a:gd name="connsiteY17" fmla="*/ 130717 h 3179856"/>
              <a:gd name="connsiteX18" fmla="*/ 1054684 w 2202095"/>
              <a:gd name="connsiteY18" fmla="*/ 128764 h 3179856"/>
              <a:gd name="connsiteX19" fmla="*/ 1249710 w 2202095"/>
              <a:gd name="connsiteY19" fmla="*/ 22607 h 3179856"/>
              <a:gd name="connsiteX20" fmla="*/ 1386102 w 2202095"/>
              <a:gd name="connsiteY20" fmla="*/ 93541 h 3179856"/>
              <a:gd name="connsiteX21" fmla="*/ 1432388 w 2202095"/>
              <a:gd name="connsiteY21" fmla="*/ 240142 h 3179856"/>
              <a:gd name="connsiteX22" fmla="*/ 1357817 w 2202095"/>
              <a:gd name="connsiteY22" fmla="*/ 1096313 h 3179856"/>
              <a:gd name="connsiteX23" fmla="*/ 1356644 w 2202095"/>
              <a:gd name="connsiteY23" fmla="*/ 1100299 h 3179856"/>
              <a:gd name="connsiteX24" fmla="*/ 1888819 w 2202095"/>
              <a:gd name="connsiteY24" fmla="*/ 934101 h 3179856"/>
              <a:gd name="connsiteX25" fmla="*/ 2167687 w 2202095"/>
              <a:gd name="connsiteY25" fmla="*/ 988185 h 3179856"/>
              <a:gd name="connsiteX0" fmla="*/ 2167687 w 2202095"/>
              <a:gd name="connsiteY0" fmla="*/ 988185 h 3179856"/>
              <a:gd name="connsiteX1" fmla="*/ 2113603 w 2202095"/>
              <a:gd name="connsiteY1" fmla="*/ 1267054 h 3179856"/>
              <a:gd name="connsiteX2" fmla="*/ 1034147 w 2202095"/>
              <a:gd name="connsiteY2" fmla="*/ 1995820 h 3179856"/>
              <a:gd name="connsiteX3" fmla="*/ 1034147 w 2202095"/>
              <a:gd name="connsiteY3" fmla="*/ 3179856 h 3179856"/>
              <a:gd name="connsiteX4" fmla="*/ 102328 w 2202095"/>
              <a:gd name="connsiteY4" fmla="*/ 1788128 h 3179856"/>
              <a:gd name="connsiteX5" fmla="*/ 1390 w 2202095"/>
              <a:gd name="connsiteY5" fmla="*/ 1306767 h 3179856"/>
              <a:gd name="connsiteX6" fmla="*/ 16575 w 2202095"/>
              <a:gd name="connsiteY6" fmla="*/ 374146 h 3179856"/>
              <a:gd name="connsiteX7" fmla="*/ 234110 w 2202095"/>
              <a:gd name="connsiteY7" fmla="*/ 191468 h 3179856"/>
              <a:gd name="connsiteX8" fmla="*/ 310631 w 2202095"/>
              <a:gd name="connsiteY8" fmla="*/ 213978 h 3179856"/>
              <a:gd name="connsiteX9" fmla="*/ 333142 w 2202095"/>
              <a:gd name="connsiteY9" fmla="*/ 232185 h 3179856"/>
              <a:gd name="connsiteX10" fmla="*/ 353853 w 2202095"/>
              <a:gd name="connsiteY10" fmla="*/ 161779 h 3179856"/>
              <a:gd name="connsiteX11" fmla="*/ 548878 w 2202095"/>
              <a:gd name="connsiteY11" fmla="*/ 55622 h 3179856"/>
              <a:gd name="connsiteX12" fmla="*/ 625399 w 2202095"/>
              <a:gd name="connsiteY12" fmla="*/ 78131 h 3179856"/>
              <a:gd name="connsiteX13" fmla="*/ 684399 w 2202095"/>
              <a:gd name="connsiteY13" fmla="*/ 125851 h 3179856"/>
              <a:gd name="connsiteX14" fmla="*/ 689965 w 2202095"/>
              <a:gd name="connsiteY14" fmla="*/ 106926 h 3179856"/>
              <a:gd name="connsiteX15" fmla="*/ 884991 w 2202095"/>
              <a:gd name="connsiteY15" fmla="*/ 769 h 3179856"/>
              <a:gd name="connsiteX16" fmla="*/ 1021383 w 2202095"/>
              <a:gd name="connsiteY16" fmla="*/ 71703 h 3179856"/>
              <a:gd name="connsiteX17" fmla="*/ 1054110 w 2202095"/>
              <a:gd name="connsiteY17" fmla="*/ 130717 h 3179856"/>
              <a:gd name="connsiteX18" fmla="*/ 1054684 w 2202095"/>
              <a:gd name="connsiteY18" fmla="*/ 128764 h 3179856"/>
              <a:gd name="connsiteX19" fmla="*/ 1249710 w 2202095"/>
              <a:gd name="connsiteY19" fmla="*/ 22607 h 3179856"/>
              <a:gd name="connsiteX20" fmla="*/ 1386102 w 2202095"/>
              <a:gd name="connsiteY20" fmla="*/ 93541 h 3179856"/>
              <a:gd name="connsiteX21" fmla="*/ 1432388 w 2202095"/>
              <a:gd name="connsiteY21" fmla="*/ 240142 h 3179856"/>
              <a:gd name="connsiteX22" fmla="*/ 1357817 w 2202095"/>
              <a:gd name="connsiteY22" fmla="*/ 1096313 h 3179856"/>
              <a:gd name="connsiteX23" fmla="*/ 1356644 w 2202095"/>
              <a:gd name="connsiteY23" fmla="*/ 1100299 h 3179856"/>
              <a:gd name="connsiteX24" fmla="*/ 1888819 w 2202095"/>
              <a:gd name="connsiteY24" fmla="*/ 934101 h 3179856"/>
              <a:gd name="connsiteX25" fmla="*/ 2167687 w 2202095"/>
              <a:gd name="connsiteY25" fmla="*/ 988185 h 3179856"/>
              <a:gd name="connsiteX0" fmla="*/ 2167687 w 2202095"/>
              <a:gd name="connsiteY0" fmla="*/ 988185 h 3179856"/>
              <a:gd name="connsiteX1" fmla="*/ 2113603 w 2202095"/>
              <a:gd name="connsiteY1" fmla="*/ 1267054 h 3179856"/>
              <a:gd name="connsiteX2" fmla="*/ 1034147 w 2202095"/>
              <a:gd name="connsiteY2" fmla="*/ 1995820 h 3179856"/>
              <a:gd name="connsiteX3" fmla="*/ 1034147 w 2202095"/>
              <a:gd name="connsiteY3" fmla="*/ 3179856 h 3179856"/>
              <a:gd name="connsiteX4" fmla="*/ 102328 w 2202095"/>
              <a:gd name="connsiteY4" fmla="*/ 1788128 h 3179856"/>
              <a:gd name="connsiteX5" fmla="*/ 1390 w 2202095"/>
              <a:gd name="connsiteY5" fmla="*/ 1306767 h 3179856"/>
              <a:gd name="connsiteX6" fmla="*/ 16575 w 2202095"/>
              <a:gd name="connsiteY6" fmla="*/ 374146 h 3179856"/>
              <a:gd name="connsiteX7" fmla="*/ 234110 w 2202095"/>
              <a:gd name="connsiteY7" fmla="*/ 191468 h 3179856"/>
              <a:gd name="connsiteX8" fmla="*/ 310631 w 2202095"/>
              <a:gd name="connsiteY8" fmla="*/ 213978 h 3179856"/>
              <a:gd name="connsiteX9" fmla="*/ 333142 w 2202095"/>
              <a:gd name="connsiteY9" fmla="*/ 232185 h 3179856"/>
              <a:gd name="connsiteX10" fmla="*/ 353853 w 2202095"/>
              <a:gd name="connsiteY10" fmla="*/ 161779 h 3179856"/>
              <a:gd name="connsiteX11" fmla="*/ 548878 w 2202095"/>
              <a:gd name="connsiteY11" fmla="*/ 55622 h 3179856"/>
              <a:gd name="connsiteX12" fmla="*/ 625399 w 2202095"/>
              <a:gd name="connsiteY12" fmla="*/ 78131 h 3179856"/>
              <a:gd name="connsiteX13" fmla="*/ 684399 w 2202095"/>
              <a:gd name="connsiteY13" fmla="*/ 125851 h 3179856"/>
              <a:gd name="connsiteX14" fmla="*/ 689965 w 2202095"/>
              <a:gd name="connsiteY14" fmla="*/ 106926 h 3179856"/>
              <a:gd name="connsiteX15" fmla="*/ 884991 w 2202095"/>
              <a:gd name="connsiteY15" fmla="*/ 769 h 3179856"/>
              <a:gd name="connsiteX16" fmla="*/ 1021383 w 2202095"/>
              <a:gd name="connsiteY16" fmla="*/ 71703 h 3179856"/>
              <a:gd name="connsiteX17" fmla="*/ 1054110 w 2202095"/>
              <a:gd name="connsiteY17" fmla="*/ 130717 h 3179856"/>
              <a:gd name="connsiteX18" fmla="*/ 1054684 w 2202095"/>
              <a:gd name="connsiteY18" fmla="*/ 128764 h 3179856"/>
              <a:gd name="connsiteX19" fmla="*/ 1249710 w 2202095"/>
              <a:gd name="connsiteY19" fmla="*/ 22607 h 3179856"/>
              <a:gd name="connsiteX20" fmla="*/ 1386102 w 2202095"/>
              <a:gd name="connsiteY20" fmla="*/ 93541 h 3179856"/>
              <a:gd name="connsiteX21" fmla="*/ 1432388 w 2202095"/>
              <a:gd name="connsiteY21" fmla="*/ 240142 h 3179856"/>
              <a:gd name="connsiteX22" fmla="*/ 1357817 w 2202095"/>
              <a:gd name="connsiteY22" fmla="*/ 1096313 h 3179856"/>
              <a:gd name="connsiteX23" fmla="*/ 1356644 w 2202095"/>
              <a:gd name="connsiteY23" fmla="*/ 1100299 h 3179856"/>
              <a:gd name="connsiteX24" fmla="*/ 1888819 w 2202095"/>
              <a:gd name="connsiteY24" fmla="*/ 934101 h 3179856"/>
              <a:gd name="connsiteX25" fmla="*/ 2167687 w 2202095"/>
              <a:gd name="connsiteY25" fmla="*/ 988185 h 317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2095" h="3179856">
                <a:moveTo>
                  <a:pt x="2167687" y="988185"/>
                </a:moveTo>
                <a:cubicBezTo>
                  <a:pt x="2229760" y="1080127"/>
                  <a:pt x="2205545" y="1204981"/>
                  <a:pt x="2113603" y="1267054"/>
                </a:cubicBezTo>
                <a:cubicBezTo>
                  <a:pt x="1753784" y="1509976"/>
                  <a:pt x="1421598" y="1897404"/>
                  <a:pt x="1034147" y="1995820"/>
                </a:cubicBezTo>
                <a:cubicBezTo>
                  <a:pt x="867996" y="2075345"/>
                  <a:pt x="980099" y="2705122"/>
                  <a:pt x="1034147" y="3179856"/>
                </a:cubicBezTo>
                <a:lnTo>
                  <a:pt x="102328" y="1788128"/>
                </a:lnTo>
                <a:cubicBezTo>
                  <a:pt x="67914" y="1496109"/>
                  <a:pt x="-11444" y="1459753"/>
                  <a:pt x="1390" y="1306767"/>
                </a:cubicBezTo>
                <a:lnTo>
                  <a:pt x="16575" y="374146"/>
                </a:lnTo>
                <a:cubicBezTo>
                  <a:pt x="26201" y="263630"/>
                  <a:pt x="123595" y="181843"/>
                  <a:pt x="234110" y="191468"/>
                </a:cubicBezTo>
                <a:cubicBezTo>
                  <a:pt x="261739" y="193874"/>
                  <a:pt x="287573" y="201767"/>
                  <a:pt x="310631" y="213978"/>
                </a:cubicBezTo>
                <a:lnTo>
                  <a:pt x="333142" y="232185"/>
                </a:lnTo>
                <a:lnTo>
                  <a:pt x="353853" y="161779"/>
                </a:lnTo>
                <a:cubicBezTo>
                  <a:pt x="390486" y="92603"/>
                  <a:pt x="465992" y="48402"/>
                  <a:pt x="548878" y="55622"/>
                </a:cubicBezTo>
                <a:cubicBezTo>
                  <a:pt x="576507" y="58028"/>
                  <a:pt x="602341" y="65920"/>
                  <a:pt x="625399" y="78131"/>
                </a:cubicBezTo>
                <a:lnTo>
                  <a:pt x="684399" y="125851"/>
                </a:lnTo>
                <a:lnTo>
                  <a:pt x="689965" y="106926"/>
                </a:lnTo>
                <a:cubicBezTo>
                  <a:pt x="726599" y="37751"/>
                  <a:pt x="802105" y="-6450"/>
                  <a:pt x="884991" y="769"/>
                </a:cubicBezTo>
                <a:cubicBezTo>
                  <a:pt x="940249" y="5582"/>
                  <a:pt x="988325" y="32337"/>
                  <a:pt x="1021383" y="71703"/>
                </a:cubicBezTo>
                <a:lnTo>
                  <a:pt x="1054110" y="130717"/>
                </a:lnTo>
                <a:lnTo>
                  <a:pt x="1054684" y="128764"/>
                </a:lnTo>
                <a:cubicBezTo>
                  <a:pt x="1091318" y="59588"/>
                  <a:pt x="1166823" y="15387"/>
                  <a:pt x="1249710" y="22607"/>
                </a:cubicBezTo>
                <a:cubicBezTo>
                  <a:pt x="1304968" y="27420"/>
                  <a:pt x="1353044" y="54175"/>
                  <a:pt x="1386102" y="93541"/>
                </a:cubicBezTo>
                <a:cubicBezTo>
                  <a:pt x="1419160" y="132907"/>
                  <a:pt x="1437201" y="184884"/>
                  <a:pt x="1432388" y="240142"/>
                </a:cubicBezTo>
                <a:lnTo>
                  <a:pt x="1357817" y="1096313"/>
                </a:lnTo>
                <a:lnTo>
                  <a:pt x="1356644" y="1100299"/>
                </a:lnTo>
                <a:cubicBezTo>
                  <a:pt x="1494490" y="1298743"/>
                  <a:pt x="1711427" y="989500"/>
                  <a:pt x="1888819" y="934101"/>
                </a:cubicBezTo>
                <a:cubicBezTo>
                  <a:pt x="1980761" y="872029"/>
                  <a:pt x="2105615" y="896243"/>
                  <a:pt x="2167687" y="988185"/>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83" name="Content Placeholder 2">
            <a:extLst>
              <a:ext uri="{FF2B5EF4-FFF2-40B4-BE49-F238E27FC236}">
                <a16:creationId xmlns:a16="http://schemas.microsoft.com/office/drawing/2014/main" id="{27692896-AF1C-4AFD-B956-FC5164BEB367}"/>
              </a:ext>
            </a:extLst>
          </p:cNvPr>
          <p:cNvSpPr txBox="1">
            <a:spLocks/>
          </p:cNvSpPr>
          <p:nvPr/>
        </p:nvSpPr>
        <p:spPr>
          <a:xfrm>
            <a:off x="838200" y="3096183"/>
            <a:ext cx="6556570" cy="3080780"/>
          </a:xfrm>
          <a:prstGeom prst="rect">
            <a:avLst/>
          </a:prstGeom>
        </p:spPr>
        <p:txBody>
          <a:bodyPr>
            <a:normAutofit fontScale="92500"/>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rbel Light" panose="020B0303020204020204" pitchFamily="34" charset="0"/>
              </a:rPr>
              <a:t>Nanotechnology based on DNA aims to develop user-defined objects in nanometer scales with high structural and functional complexities with the information encoded in DNA sequences. The most widely used approach for DNA nanotechnology fabrication involves connection of customized multiple double-helical DNA domains using strand backbone linkages.</a:t>
            </a:r>
          </a:p>
          <a:p>
            <a:endParaRPr lang="en-US" dirty="0">
              <a:latin typeface="Corbel Light" panose="020B0303020204020204" pitchFamily="34" charset="0"/>
            </a:endParaRPr>
          </a:p>
          <a:p>
            <a:endParaRPr lang="en-IN" dirty="0">
              <a:latin typeface="Corbel Light" panose="020B0303020204020204" pitchFamily="34" charset="0"/>
            </a:endParaRPr>
          </a:p>
        </p:txBody>
      </p:sp>
      <p:sp>
        <p:nvSpPr>
          <p:cNvPr id="184" name="Title 1">
            <a:extLst>
              <a:ext uri="{FF2B5EF4-FFF2-40B4-BE49-F238E27FC236}">
                <a16:creationId xmlns:a16="http://schemas.microsoft.com/office/drawing/2014/main" id="{ED4D641A-7A04-4017-9FAC-751DBDFA3269}"/>
              </a:ext>
            </a:extLst>
          </p:cNvPr>
          <p:cNvSpPr txBox="1">
            <a:spLocks/>
          </p:cNvSpPr>
          <p:nvPr/>
        </p:nvSpPr>
        <p:spPr>
          <a:xfrm>
            <a:off x="2436619" y="337639"/>
            <a:ext cx="10515600" cy="1325563"/>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Roboto Slab Light" pitchFamily="2" charset="0"/>
                <a:ea typeface="Roboto Slab Light" pitchFamily="2" charset="0"/>
              </a:rPr>
              <a:t>Bionanotechnology and DNA</a:t>
            </a:r>
            <a:endParaRPr lang="en-IN" dirty="0">
              <a:latin typeface="Roboto Slab Light" pitchFamily="2" charset="0"/>
              <a:ea typeface="Roboto Slab Light" pitchFamily="2" charset="0"/>
            </a:endParaRPr>
          </a:p>
        </p:txBody>
      </p:sp>
    </p:spTree>
    <p:extLst>
      <p:ext uri="{BB962C8B-B14F-4D97-AF65-F5344CB8AC3E}">
        <p14:creationId xmlns:p14="http://schemas.microsoft.com/office/powerpoint/2010/main" val="297305382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0" name="Rectangle 70">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290" name="Picture 2" descr="CRISPR Gene Editing Prompts Chaos in DNA of Human Embryos | The Scientist  Magazine®">
            <a:extLst>
              <a:ext uri="{FF2B5EF4-FFF2-40B4-BE49-F238E27FC236}">
                <a16:creationId xmlns:a16="http://schemas.microsoft.com/office/drawing/2014/main" id="{EE6B9C90-C73D-42A6-AB2B-4A3CF00A807A}"/>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6535" b="9509"/>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50EA69-5F7B-4988-B023-C3F69C3BA2CD}"/>
              </a:ext>
            </a:extLst>
          </p:cNvPr>
          <p:cNvSpPr>
            <a:spLocks noGrp="1"/>
          </p:cNvSpPr>
          <p:nvPr>
            <p:ph type="title"/>
          </p:nvPr>
        </p:nvSpPr>
        <p:spPr>
          <a:xfrm>
            <a:off x="841248" y="426720"/>
            <a:ext cx="10506456" cy="1919141"/>
          </a:xfrm>
        </p:spPr>
        <p:txBody>
          <a:bodyPr anchor="b">
            <a:normAutofit/>
          </a:bodyPr>
          <a:lstStyle/>
          <a:p>
            <a:r>
              <a:rPr lang="en-IN" sz="6000">
                <a:solidFill>
                  <a:srgbClr val="FFFFFF"/>
                </a:solidFill>
                <a:latin typeface="Roboto Slab Light" pitchFamily="2" charset="0"/>
                <a:ea typeface="Roboto Slab Light" pitchFamily="2" charset="0"/>
              </a:rPr>
              <a:t>Examples</a:t>
            </a:r>
          </a:p>
        </p:txBody>
      </p:sp>
      <p:sp>
        <p:nvSpPr>
          <p:cNvPr id="75" name="Rectangle 7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9B21E1-3D1C-4655-97ED-8EA876B0B6FB}"/>
              </a:ext>
            </a:extLst>
          </p:cNvPr>
          <p:cNvSpPr>
            <a:spLocks noGrp="1"/>
          </p:cNvSpPr>
          <p:nvPr>
            <p:ph idx="1"/>
          </p:nvPr>
        </p:nvSpPr>
        <p:spPr>
          <a:xfrm>
            <a:off x="841248" y="3337269"/>
            <a:ext cx="10509504" cy="2905686"/>
          </a:xfrm>
        </p:spPr>
        <p:txBody>
          <a:bodyPr>
            <a:normAutofit/>
          </a:bodyPr>
          <a:lstStyle/>
          <a:p>
            <a:r>
              <a:rPr lang="en-US" sz="2200">
                <a:solidFill>
                  <a:srgbClr val="FFFFFF"/>
                </a:solidFill>
                <a:latin typeface="Corbel Light" panose="020B0303020204020204" pitchFamily="34" charset="0"/>
              </a:rPr>
              <a:t>Genome editing (also called gene editing) is a group of technologies that give scientists the ability to change an organism's DNA. These technologies allow genetic material to be added, removed, or altered at particular locations in the genome. Several approaches to genome editing have been developed. </a:t>
            </a:r>
          </a:p>
          <a:p>
            <a:r>
              <a:rPr lang="en-US" sz="2200">
                <a:solidFill>
                  <a:srgbClr val="FFFFFF"/>
                </a:solidFill>
                <a:latin typeface="Corbel Light" panose="020B0303020204020204" pitchFamily="34" charset="0"/>
              </a:rPr>
              <a:t>Gene cloning and vector construction are widely applied techniques in DNA and protein research and molecular biology. Gene cloning is defined as the process of isolating gene or DNA of interest using restriction enzyme or PCR method, ligating the isolated gene into suitable vector and production of enough copies of exact vectors.</a:t>
            </a:r>
          </a:p>
          <a:p>
            <a:endParaRPr lang="en-IN" sz="2200">
              <a:solidFill>
                <a:srgbClr val="FFFFFF"/>
              </a:solidFill>
              <a:latin typeface="Corbel Light" panose="020B0303020204020204" pitchFamily="34" charset="0"/>
            </a:endParaRPr>
          </a:p>
        </p:txBody>
      </p:sp>
    </p:spTree>
    <p:extLst>
      <p:ext uri="{BB962C8B-B14F-4D97-AF65-F5344CB8AC3E}">
        <p14:creationId xmlns:p14="http://schemas.microsoft.com/office/powerpoint/2010/main" val="407891094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36"/>
          <p:cNvSpPr txBox="1">
            <a:spLocks noGrp="1"/>
          </p:cNvSpPr>
          <p:nvPr>
            <p:ph type="title"/>
          </p:nvPr>
        </p:nvSpPr>
        <p:spPr>
          <a:xfrm>
            <a:off x="2827243" y="2099849"/>
            <a:ext cx="3157600" cy="703600"/>
          </a:xfrm>
          <a:prstGeom prst="rect">
            <a:avLst/>
          </a:prstGeom>
        </p:spPr>
        <p:txBody>
          <a:bodyPr spcFirstLastPara="1" wrap="square" lIns="121900" tIns="121900" rIns="121900" bIns="121900" anchor="ctr" anchorCtr="0">
            <a:noAutofit/>
          </a:bodyPr>
          <a:lstStyle/>
          <a:p>
            <a:r>
              <a:rPr lang="en-IN" dirty="0"/>
              <a:t>INTRODUCTION</a:t>
            </a:r>
            <a:endParaRPr dirty="0"/>
          </a:p>
        </p:txBody>
      </p:sp>
      <p:sp>
        <p:nvSpPr>
          <p:cNvPr id="1394" name="Google Shape;1394;p36"/>
          <p:cNvSpPr txBox="1">
            <a:spLocks noGrp="1"/>
          </p:cNvSpPr>
          <p:nvPr>
            <p:ph type="title" idx="2"/>
          </p:nvPr>
        </p:nvSpPr>
        <p:spPr>
          <a:xfrm>
            <a:off x="1855735" y="2099849"/>
            <a:ext cx="1025600" cy="7036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1396" name="Google Shape;1396;p36"/>
          <p:cNvSpPr txBox="1">
            <a:spLocks noGrp="1"/>
          </p:cNvSpPr>
          <p:nvPr>
            <p:ph type="title" idx="3"/>
          </p:nvPr>
        </p:nvSpPr>
        <p:spPr>
          <a:xfrm>
            <a:off x="7325609" y="2099849"/>
            <a:ext cx="3713865" cy="703600"/>
          </a:xfrm>
          <a:prstGeom prst="rect">
            <a:avLst/>
          </a:prstGeom>
        </p:spPr>
        <p:txBody>
          <a:bodyPr spcFirstLastPara="1" wrap="square" lIns="121900" tIns="121900" rIns="121900" bIns="121900" anchor="ctr" anchorCtr="0">
            <a:noAutofit/>
          </a:bodyPr>
          <a:lstStyle/>
          <a:p>
            <a:r>
              <a:rPr lang="en-IN" dirty="0"/>
              <a:t>CHANGE IN LAWS</a:t>
            </a:r>
            <a:endParaRPr dirty="0"/>
          </a:p>
        </p:txBody>
      </p:sp>
      <p:sp>
        <p:nvSpPr>
          <p:cNvPr id="1397" name="Google Shape;1397;p36"/>
          <p:cNvSpPr txBox="1">
            <a:spLocks noGrp="1"/>
          </p:cNvSpPr>
          <p:nvPr>
            <p:ph type="title" idx="4"/>
          </p:nvPr>
        </p:nvSpPr>
        <p:spPr>
          <a:xfrm>
            <a:off x="6334905" y="2099849"/>
            <a:ext cx="1025600" cy="703600"/>
          </a:xfrm>
          <a:prstGeom prst="rect">
            <a:avLst/>
          </a:prstGeom>
        </p:spPr>
        <p:txBody>
          <a:bodyPr spcFirstLastPara="1" wrap="square" lIns="121900" tIns="121900" rIns="121900" bIns="121900" anchor="ctr" anchorCtr="0">
            <a:noAutofit/>
          </a:bodyPr>
          <a:lstStyle/>
          <a:p>
            <a:r>
              <a:rPr lang="en" dirty="0"/>
              <a:t>02</a:t>
            </a:r>
            <a:endParaRPr dirty="0"/>
          </a:p>
        </p:txBody>
      </p:sp>
      <p:sp>
        <p:nvSpPr>
          <p:cNvPr id="1399" name="Google Shape;1399;p36"/>
          <p:cNvSpPr txBox="1">
            <a:spLocks noGrp="1"/>
          </p:cNvSpPr>
          <p:nvPr>
            <p:ph type="title" idx="6"/>
          </p:nvPr>
        </p:nvSpPr>
        <p:spPr>
          <a:xfrm>
            <a:off x="2827243" y="3104024"/>
            <a:ext cx="3157600" cy="703600"/>
          </a:xfrm>
          <a:prstGeom prst="rect">
            <a:avLst/>
          </a:prstGeom>
        </p:spPr>
        <p:txBody>
          <a:bodyPr spcFirstLastPara="1" wrap="square" lIns="121900" tIns="121900" rIns="121900" bIns="121900" anchor="ctr" anchorCtr="0">
            <a:noAutofit/>
          </a:bodyPr>
          <a:lstStyle/>
          <a:p>
            <a:r>
              <a:rPr lang="en-IN" dirty="0"/>
              <a:t>APPLICATIONS</a:t>
            </a:r>
            <a:endParaRPr dirty="0"/>
          </a:p>
        </p:txBody>
      </p:sp>
      <p:sp>
        <p:nvSpPr>
          <p:cNvPr id="1400" name="Google Shape;1400;p36"/>
          <p:cNvSpPr txBox="1">
            <a:spLocks noGrp="1"/>
          </p:cNvSpPr>
          <p:nvPr>
            <p:ph type="title" idx="7"/>
          </p:nvPr>
        </p:nvSpPr>
        <p:spPr>
          <a:xfrm>
            <a:off x="1855735" y="3104024"/>
            <a:ext cx="1025600" cy="703600"/>
          </a:xfrm>
          <a:prstGeom prst="rect">
            <a:avLst/>
          </a:prstGeom>
        </p:spPr>
        <p:txBody>
          <a:bodyPr spcFirstLastPara="1" wrap="square" lIns="121900" tIns="121900" rIns="121900" bIns="121900" anchor="ctr" anchorCtr="0">
            <a:noAutofit/>
          </a:bodyPr>
          <a:lstStyle/>
          <a:p>
            <a:r>
              <a:rPr lang="en" dirty="0"/>
              <a:t>03</a:t>
            </a:r>
            <a:endParaRPr dirty="0"/>
          </a:p>
        </p:txBody>
      </p:sp>
      <p:sp>
        <p:nvSpPr>
          <p:cNvPr id="1402" name="Google Shape;1402;p36"/>
          <p:cNvSpPr txBox="1">
            <a:spLocks noGrp="1"/>
          </p:cNvSpPr>
          <p:nvPr>
            <p:ph type="title" idx="9"/>
          </p:nvPr>
        </p:nvSpPr>
        <p:spPr>
          <a:xfrm>
            <a:off x="7325609" y="3104024"/>
            <a:ext cx="4063569" cy="703600"/>
          </a:xfrm>
          <a:prstGeom prst="rect">
            <a:avLst/>
          </a:prstGeom>
        </p:spPr>
        <p:txBody>
          <a:bodyPr spcFirstLastPara="1" wrap="square" lIns="121900" tIns="121900" rIns="121900" bIns="121900" anchor="ctr" anchorCtr="0">
            <a:noAutofit/>
          </a:bodyPr>
          <a:lstStyle/>
          <a:p>
            <a:r>
              <a:rPr lang="en-IN" dirty="0"/>
              <a:t>ENVIRONMENTAL IMPACT</a:t>
            </a:r>
            <a:endParaRPr dirty="0"/>
          </a:p>
        </p:txBody>
      </p:sp>
      <p:sp>
        <p:nvSpPr>
          <p:cNvPr id="1403" name="Google Shape;1403;p36"/>
          <p:cNvSpPr txBox="1">
            <a:spLocks noGrp="1"/>
          </p:cNvSpPr>
          <p:nvPr>
            <p:ph type="title" idx="13"/>
          </p:nvPr>
        </p:nvSpPr>
        <p:spPr>
          <a:xfrm>
            <a:off x="6334905" y="3104024"/>
            <a:ext cx="1025600" cy="703600"/>
          </a:xfrm>
          <a:prstGeom prst="rect">
            <a:avLst/>
          </a:prstGeom>
        </p:spPr>
        <p:txBody>
          <a:bodyPr spcFirstLastPara="1" wrap="square" lIns="121900" tIns="121900" rIns="121900" bIns="121900" anchor="ctr" anchorCtr="0">
            <a:noAutofit/>
          </a:bodyPr>
          <a:lstStyle/>
          <a:p>
            <a:r>
              <a:rPr lang="en" dirty="0"/>
              <a:t>04</a:t>
            </a:r>
            <a:endParaRPr dirty="0"/>
          </a:p>
        </p:txBody>
      </p:sp>
      <p:sp>
        <p:nvSpPr>
          <p:cNvPr id="1405" name="Google Shape;1405;p36"/>
          <p:cNvSpPr txBox="1">
            <a:spLocks noGrp="1"/>
          </p:cNvSpPr>
          <p:nvPr>
            <p:ph type="title" idx="15"/>
          </p:nvPr>
        </p:nvSpPr>
        <p:spPr>
          <a:xfrm>
            <a:off x="949400" y="671767"/>
            <a:ext cx="10293200" cy="637600"/>
          </a:xfrm>
          <a:prstGeom prst="rect">
            <a:avLst/>
          </a:prstGeom>
        </p:spPr>
        <p:txBody>
          <a:bodyPr spcFirstLastPara="1" wrap="square" lIns="121900" tIns="121900" rIns="121900" bIns="121900" anchor="ctr" anchorCtr="0">
            <a:noAutofit/>
          </a:bodyPr>
          <a:lstStyle/>
          <a:p>
            <a:r>
              <a:rPr lang="en" dirty="0"/>
              <a:t>TABLE OF </a:t>
            </a:r>
            <a:r>
              <a:rPr lang="en" dirty="0">
                <a:solidFill>
                  <a:schemeClr val="accent6"/>
                </a:solidFill>
              </a:rPr>
              <a:t>CONTENTS</a:t>
            </a:r>
            <a:endParaRPr dirty="0">
              <a:solidFill>
                <a:schemeClr val="accent6"/>
              </a:solidFill>
            </a:endParaRPr>
          </a:p>
        </p:txBody>
      </p:sp>
      <p:sp>
        <p:nvSpPr>
          <p:cNvPr id="15" name="Google Shape;1399;p36">
            <a:extLst>
              <a:ext uri="{FF2B5EF4-FFF2-40B4-BE49-F238E27FC236}">
                <a16:creationId xmlns:a16="http://schemas.microsoft.com/office/drawing/2014/main" id="{3C8EE6F1-D879-4E7A-89E6-FD7CD5270827}"/>
              </a:ext>
            </a:extLst>
          </p:cNvPr>
          <p:cNvSpPr txBox="1">
            <a:spLocks/>
          </p:cNvSpPr>
          <p:nvPr/>
        </p:nvSpPr>
        <p:spPr>
          <a:xfrm>
            <a:off x="2827243" y="4194957"/>
            <a:ext cx="3157600" cy="70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Fredoka One"/>
              <a:buNone/>
              <a:defRPr sz="3333" b="0" i="0" u="none" strike="noStrike" cap="none">
                <a:solidFill>
                  <a:schemeClr val="accent6"/>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2pPr>
            <a:lvl3pPr marR="0" lvl="2"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3pPr>
            <a:lvl4pPr marR="0" lvl="3"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4pPr>
            <a:lvl5pPr marR="0" lvl="4"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5pPr>
            <a:lvl6pPr marR="0" lvl="5"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6pPr>
            <a:lvl7pPr marR="0" lvl="6"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7pPr>
            <a:lvl8pPr marR="0" lvl="7"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8pPr>
            <a:lvl9pPr marR="0" lvl="8"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9pPr>
          </a:lstStyle>
          <a:p>
            <a:r>
              <a:rPr lang="en-IN" kern="0" dirty="0"/>
              <a:t>ACHIEVEMENTS</a:t>
            </a:r>
          </a:p>
        </p:txBody>
      </p:sp>
      <p:sp>
        <p:nvSpPr>
          <p:cNvPr id="16" name="Google Shape;1400;p36">
            <a:extLst>
              <a:ext uri="{FF2B5EF4-FFF2-40B4-BE49-F238E27FC236}">
                <a16:creationId xmlns:a16="http://schemas.microsoft.com/office/drawing/2014/main" id="{A7CE4585-A694-46A8-BEFF-56B1A067A822}"/>
              </a:ext>
            </a:extLst>
          </p:cNvPr>
          <p:cNvSpPr txBox="1">
            <a:spLocks/>
          </p:cNvSpPr>
          <p:nvPr/>
        </p:nvSpPr>
        <p:spPr>
          <a:xfrm>
            <a:off x="1855735" y="4194957"/>
            <a:ext cx="1025600" cy="70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Fredoka One"/>
              <a:buNone/>
              <a:defRPr sz="4933" b="0" i="0" u="none" strike="noStrike" cap="none">
                <a:solidFill>
                  <a:schemeClr val="accent4"/>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2pPr>
            <a:lvl3pPr marR="0" lvl="2"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3pPr>
            <a:lvl4pPr marR="0" lvl="3"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4pPr>
            <a:lvl5pPr marR="0" lvl="4"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5pPr>
            <a:lvl6pPr marR="0" lvl="5"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6pPr>
            <a:lvl7pPr marR="0" lvl="6"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7pPr>
            <a:lvl8pPr marR="0" lvl="7"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8pPr>
            <a:lvl9pPr marR="0" lvl="8"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9pPr>
          </a:lstStyle>
          <a:p>
            <a:r>
              <a:rPr lang="en" kern="0" dirty="0"/>
              <a:t>05</a:t>
            </a:r>
          </a:p>
        </p:txBody>
      </p:sp>
      <p:sp>
        <p:nvSpPr>
          <p:cNvPr id="18" name="Google Shape;1402;p36">
            <a:extLst>
              <a:ext uri="{FF2B5EF4-FFF2-40B4-BE49-F238E27FC236}">
                <a16:creationId xmlns:a16="http://schemas.microsoft.com/office/drawing/2014/main" id="{E07D5B07-FFF6-4A31-A70B-09AB8C5AC077}"/>
              </a:ext>
            </a:extLst>
          </p:cNvPr>
          <p:cNvSpPr txBox="1">
            <a:spLocks/>
          </p:cNvSpPr>
          <p:nvPr/>
        </p:nvSpPr>
        <p:spPr>
          <a:xfrm>
            <a:off x="7325610" y="4194957"/>
            <a:ext cx="3157600" cy="70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Fredoka One"/>
              <a:buNone/>
              <a:defRPr sz="3333" b="0" i="0" u="none" strike="noStrike" cap="none">
                <a:solidFill>
                  <a:schemeClr val="accent6"/>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2pPr>
            <a:lvl3pPr marR="0" lvl="2"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3pPr>
            <a:lvl4pPr marR="0" lvl="3"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4pPr>
            <a:lvl5pPr marR="0" lvl="4"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5pPr>
            <a:lvl6pPr marR="0" lvl="5"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6pPr>
            <a:lvl7pPr marR="0" lvl="6"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7pPr>
            <a:lvl8pPr marR="0" lvl="7"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8pPr>
            <a:lvl9pPr marR="0" lvl="8" algn="l" rtl="0">
              <a:lnSpc>
                <a:spcPct val="100000"/>
              </a:lnSpc>
              <a:spcBef>
                <a:spcPts val="0"/>
              </a:spcBef>
              <a:spcAft>
                <a:spcPts val="0"/>
              </a:spcAft>
              <a:buClr>
                <a:schemeClr val="dk1"/>
              </a:buClr>
              <a:buSzPts val="2400"/>
              <a:buFont typeface="Fredoka One"/>
              <a:buNone/>
              <a:defRPr sz="3200" b="0" i="0" u="none" strike="noStrike" cap="none">
                <a:solidFill>
                  <a:schemeClr val="dk1"/>
                </a:solidFill>
                <a:latin typeface="Fredoka One"/>
                <a:ea typeface="Fredoka One"/>
                <a:cs typeface="Fredoka One"/>
                <a:sym typeface="Fredoka One"/>
              </a:defRPr>
            </a:lvl9pPr>
          </a:lstStyle>
          <a:p>
            <a:r>
              <a:rPr lang="en-IN" kern="0" dirty="0"/>
              <a:t>PERSPECTIVE AND ETHICS</a:t>
            </a:r>
          </a:p>
        </p:txBody>
      </p:sp>
      <p:sp>
        <p:nvSpPr>
          <p:cNvPr id="19" name="Google Shape;1403;p36">
            <a:extLst>
              <a:ext uri="{FF2B5EF4-FFF2-40B4-BE49-F238E27FC236}">
                <a16:creationId xmlns:a16="http://schemas.microsoft.com/office/drawing/2014/main" id="{AF287741-5D83-4422-93EF-AAEF2AE67C35}"/>
              </a:ext>
            </a:extLst>
          </p:cNvPr>
          <p:cNvSpPr txBox="1">
            <a:spLocks/>
          </p:cNvSpPr>
          <p:nvPr/>
        </p:nvSpPr>
        <p:spPr>
          <a:xfrm>
            <a:off x="6334905" y="4194957"/>
            <a:ext cx="1025600" cy="70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Fredoka One"/>
              <a:buNone/>
              <a:defRPr sz="4933" b="0" i="0" u="none" strike="noStrike" cap="none">
                <a:solidFill>
                  <a:schemeClr val="accent4"/>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2pPr>
            <a:lvl3pPr marR="0" lvl="2"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3pPr>
            <a:lvl4pPr marR="0" lvl="3"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4pPr>
            <a:lvl5pPr marR="0" lvl="4"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5pPr>
            <a:lvl6pPr marR="0" lvl="5"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6pPr>
            <a:lvl7pPr marR="0" lvl="6"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7pPr>
            <a:lvl8pPr marR="0" lvl="7"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8pPr>
            <a:lvl9pPr marR="0" lvl="8" algn="l" rtl="0">
              <a:lnSpc>
                <a:spcPct val="100000"/>
              </a:lnSpc>
              <a:spcBef>
                <a:spcPts val="0"/>
              </a:spcBef>
              <a:spcAft>
                <a:spcPts val="0"/>
              </a:spcAft>
              <a:buClr>
                <a:schemeClr val="dk1"/>
              </a:buClr>
              <a:buSzPts val="3000"/>
              <a:buFont typeface="Fredoka One"/>
              <a:buNone/>
              <a:defRPr sz="4000" b="0" i="0" u="none" strike="noStrike" cap="none">
                <a:solidFill>
                  <a:schemeClr val="dk1"/>
                </a:solidFill>
                <a:latin typeface="Fredoka One"/>
                <a:ea typeface="Fredoka One"/>
                <a:cs typeface="Fredoka One"/>
                <a:sym typeface="Fredoka One"/>
              </a:defRPr>
            </a:lvl9pPr>
          </a:lstStyle>
          <a:p>
            <a:r>
              <a:rPr lang="en" kern="0" dirty="0"/>
              <a:t>06</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59D6F4-996C-4143-8832-56B071227105}"/>
              </a:ext>
            </a:extLst>
          </p:cNvPr>
          <p:cNvSpPr txBox="1"/>
          <p:nvPr/>
        </p:nvSpPr>
        <p:spPr>
          <a:xfrm>
            <a:off x="7048076" y="349112"/>
            <a:ext cx="6191673" cy="830997"/>
          </a:xfrm>
          <a:prstGeom prst="rect">
            <a:avLst/>
          </a:prstGeom>
          <a:noFill/>
        </p:spPr>
        <p:txBody>
          <a:bodyPr wrap="square" rtlCol="0" anchor="ctr">
            <a:spAutoFit/>
          </a:bodyPr>
          <a:lstStyle/>
          <a:p>
            <a:pPr lvl="0" defTabSz="914286">
              <a:defRPr/>
            </a:pPr>
            <a:r>
              <a:rPr lang="en-IN" sz="4800" dirty="0">
                <a:solidFill>
                  <a:schemeClr val="bg1">
                    <a:lumMod val="95000"/>
                  </a:schemeClr>
                </a:solidFill>
                <a:latin typeface="Roboto Slab Light" pitchFamily="2" charset="0"/>
                <a:ea typeface="Roboto Slab Light" pitchFamily="2" charset="0"/>
                <a:cs typeface="+mj-cs"/>
              </a:rPr>
              <a:t>CRISPR</a:t>
            </a:r>
            <a:endParaRPr kumimoji="0" lang="ko-KR" altLang="en-US" sz="6000" b="0" i="0" u="none" strike="noStrike" kern="1200" cap="none" spc="0" normalizeH="0" baseline="0" noProof="0" dirty="0">
              <a:ln>
                <a:noFill/>
              </a:ln>
              <a:solidFill>
                <a:schemeClr val="bg1">
                  <a:lumMod val="95000"/>
                </a:schemeClr>
              </a:solidFill>
              <a:effectLst/>
              <a:uLnTx/>
              <a:uFillTx/>
              <a:latin typeface="Arial"/>
              <a:cs typeface="Arial" pitchFamily="34" charset="0"/>
            </a:endParaRPr>
          </a:p>
        </p:txBody>
      </p:sp>
      <p:sp>
        <p:nvSpPr>
          <p:cNvPr id="32" name="Freeform: Shape 31">
            <a:extLst>
              <a:ext uri="{FF2B5EF4-FFF2-40B4-BE49-F238E27FC236}">
                <a16:creationId xmlns:a16="http://schemas.microsoft.com/office/drawing/2014/main" id="{F174C28A-4134-479A-A929-AD902FE7F174}"/>
              </a:ext>
            </a:extLst>
          </p:cNvPr>
          <p:cNvSpPr/>
          <p:nvPr/>
        </p:nvSpPr>
        <p:spPr>
          <a:xfrm rot="1803479">
            <a:off x="1882974" y="-659230"/>
            <a:ext cx="1813752" cy="7912292"/>
          </a:xfrm>
          <a:custGeom>
            <a:avLst/>
            <a:gdLst>
              <a:gd name="connsiteX0" fmla="*/ 564956 w 1571716"/>
              <a:gd name="connsiteY0" fmla="*/ 6049798 h 6856439"/>
              <a:gd name="connsiteX1" fmla="*/ 694265 w 1571716"/>
              <a:gd name="connsiteY1" fmla="*/ 6156016 h 6856439"/>
              <a:gd name="connsiteX2" fmla="*/ 741986 w 1571716"/>
              <a:gd name="connsiteY2" fmla="*/ 6196040 h 6856439"/>
              <a:gd name="connsiteX3" fmla="*/ 241684 w 1571716"/>
              <a:gd name="connsiteY3" fmla="*/ 6856439 h 6856439"/>
              <a:gd name="connsiteX4" fmla="*/ 0 w 1571716"/>
              <a:gd name="connsiteY4" fmla="*/ 6856439 h 6856439"/>
              <a:gd name="connsiteX5" fmla="*/ 564956 w 1571716"/>
              <a:gd name="connsiteY5" fmla="*/ 6049798 h 6856439"/>
              <a:gd name="connsiteX6" fmla="*/ 252460 w 1571716"/>
              <a:gd name="connsiteY6" fmla="*/ 5232384 h 6856439"/>
              <a:gd name="connsiteX7" fmla="*/ 301721 w 1571716"/>
              <a:gd name="connsiteY7" fmla="*/ 5361692 h 6856439"/>
              <a:gd name="connsiteX8" fmla="*/ 370993 w 1571716"/>
              <a:gd name="connsiteY8" fmla="*/ 5469450 h 6856439"/>
              <a:gd name="connsiteX9" fmla="*/ 392544 w 1571716"/>
              <a:gd name="connsiteY9" fmla="*/ 5497159 h 6856439"/>
              <a:gd name="connsiteX10" fmla="*/ 1146845 w 1571716"/>
              <a:gd name="connsiteY10" fmla="*/ 5497159 h 6856439"/>
              <a:gd name="connsiteX11" fmla="*/ 1166857 w 1571716"/>
              <a:gd name="connsiteY11" fmla="*/ 5469450 h 6856439"/>
              <a:gd name="connsiteX12" fmla="*/ 1231511 w 1571716"/>
              <a:gd name="connsiteY12" fmla="*/ 5361692 h 6856439"/>
              <a:gd name="connsiteX13" fmla="*/ 1276154 w 1571716"/>
              <a:gd name="connsiteY13" fmla="*/ 5232384 h 6856439"/>
              <a:gd name="connsiteX14" fmla="*/ 355599 w 1571716"/>
              <a:gd name="connsiteY14" fmla="*/ 4853693 h 6856439"/>
              <a:gd name="connsiteX15" fmla="*/ 297102 w 1571716"/>
              <a:gd name="connsiteY15" fmla="*/ 4944517 h 6856439"/>
              <a:gd name="connsiteX16" fmla="*/ 244763 w 1571716"/>
              <a:gd name="connsiteY16" fmla="*/ 5098456 h 6856439"/>
              <a:gd name="connsiteX17" fmla="*/ 243224 w 1571716"/>
              <a:gd name="connsiteY17" fmla="*/ 5116929 h 6856439"/>
              <a:gd name="connsiteX18" fmla="*/ 1277693 w 1571716"/>
              <a:gd name="connsiteY18" fmla="*/ 5116929 h 6856439"/>
              <a:gd name="connsiteX19" fmla="*/ 1274614 w 1571716"/>
              <a:gd name="connsiteY19" fmla="*/ 5098456 h 6856439"/>
              <a:gd name="connsiteX20" fmla="*/ 1216118 w 1571716"/>
              <a:gd name="connsiteY20" fmla="*/ 4944517 h 6856439"/>
              <a:gd name="connsiteX21" fmla="*/ 1157621 w 1571716"/>
              <a:gd name="connsiteY21" fmla="*/ 4853693 h 6856439"/>
              <a:gd name="connsiteX22" fmla="*/ 397163 w 1571716"/>
              <a:gd name="connsiteY22" fmla="*/ 1874976 h 6856439"/>
              <a:gd name="connsiteX23" fmla="*/ 431029 w 1571716"/>
              <a:gd name="connsiteY23" fmla="*/ 2013521 h 6856439"/>
              <a:gd name="connsiteX24" fmla="*/ 483368 w 1571716"/>
              <a:gd name="connsiteY24" fmla="*/ 2121278 h 6856439"/>
              <a:gd name="connsiteX25" fmla="*/ 486447 w 1571716"/>
              <a:gd name="connsiteY25" fmla="*/ 2124357 h 6856439"/>
              <a:gd name="connsiteX26" fmla="*/ 1206881 w 1571716"/>
              <a:gd name="connsiteY26" fmla="*/ 2124357 h 6856439"/>
              <a:gd name="connsiteX27" fmla="*/ 1208421 w 1571716"/>
              <a:gd name="connsiteY27" fmla="*/ 2121278 h 6856439"/>
              <a:gd name="connsiteX28" fmla="*/ 1260760 w 1571716"/>
              <a:gd name="connsiteY28" fmla="*/ 2013521 h 6856439"/>
              <a:gd name="connsiteX29" fmla="*/ 1296166 w 1571716"/>
              <a:gd name="connsiteY29" fmla="*/ 1874976 h 6856439"/>
              <a:gd name="connsiteX30" fmla="*/ 484908 w 1571716"/>
              <a:gd name="connsiteY30" fmla="*/ 1514759 h 6856439"/>
              <a:gd name="connsiteX31" fmla="*/ 449502 w 1571716"/>
              <a:gd name="connsiteY31" fmla="*/ 1580953 h 6856439"/>
              <a:gd name="connsiteX32" fmla="*/ 397163 w 1571716"/>
              <a:gd name="connsiteY32" fmla="*/ 1734891 h 6856439"/>
              <a:gd name="connsiteX33" fmla="*/ 392544 w 1571716"/>
              <a:gd name="connsiteY33" fmla="*/ 1765679 h 6856439"/>
              <a:gd name="connsiteX34" fmla="*/ 1300784 w 1571716"/>
              <a:gd name="connsiteY34" fmla="*/ 1765679 h 6856439"/>
              <a:gd name="connsiteX35" fmla="*/ 1297705 w 1571716"/>
              <a:gd name="connsiteY35" fmla="*/ 1734891 h 6856439"/>
              <a:gd name="connsiteX36" fmla="*/ 1249984 w 1571716"/>
              <a:gd name="connsiteY36" fmla="*/ 1580953 h 6856439"/>
              <a:gd name="connsiteX37" fmla="*/ 1216118 w 1571716"/>
              <a:gd name="connsiteY37" fmla="*/ 1514759 h 6856439"/>
              <a:gd name="connsiteX38" fmla="*/ 138545 w 1571716"/>
              <a:gd name="connsiteY38" fmla="*/ 0 h 6856439"/>
              <a:gd name="connsiteX39" fmla="*/ 406398 w 1571716"/>
              <a:gd name="connsiteY39" fmla="*/ 0 h 6856439"/>
              <a:gd name="connsiteX40" fmla="*/ 455659 w 1571716"/>
              <a:gd name="connsiteY40" fmla="*/ 346363 h 6856439"/>
              <a:gd name="connsiteX41" fmla="*/ 777391 w 1571716"/>
              <a:gd name="connsiteY41" fmla="*/ 701962 h 6856439"/>
              <a:gd name="connsiteX42" fmla="*/ 652700 w 1571716"/>
              <a:gd name="connsiteY42" fmla="*/ 845125 h 6856439"/>
              <a:gd name="connsiteX43" fmla="*/ 628070 w 1571716"/>
              <a:gd name="connsiteY43" fmla="*/ 874373 h 6856439"/>
              <a:gd name="connsiteX44" fmla="*/ 255538 w 1571716"/>
              <a:gd name="connsiteY44" fmla="*/ 464896 h 6856439"/>
              <a:gd name="connsiteX45" fmla="*/ 138545 w 1571716"/>
              <a:gd name="connsiteY45" fmla="*/ 0 h 6856439"/>
              <a:gd name="connsiteX46" fmla="*/ 1231511 w 1571716"/>
              <a:gd name="connsiteY46" fmla="*/ 0 h 6856439"/>
              <a:gd name="connsiteX47" fmla="*/ 1460880 w 1571716"/>
              <a:gd name="connsiteY47" fmla="*/ 0 h 6856439"/>
              <a:gd name="connsiteX48" fmla="*/ 1319257 w 1571716"/>
              <a:gd name="connsiteY48" fmla="*/ 466435 h 6856439"/>
              <a:gd name="connsiteX49" fmla="*/ 1009839 w 1571716"/>
              <a:gd name="connsiteY49" fmla="*/ 865137 h 6856439"/>
              <a:gd name="connsiteX50" fmla="*/ 994445 w 1571716"/>
              <a:gd name="connsiteY50" fmla="*/ 883609 h 6856439"/>
              <a:gd name="connsiteX51" fmla="*/ 979052 w 1571716"/>
              <a:gd name="connsiteY51" fmla="*/ 902082 h 6856439"/>
              <a:gd name="connsiteX52" fmla="*/ 882070 w 1571716"/>
              <a:gd name="connsiteY52" fmla="*/ 1012918 h 6856439"/>
              <a:gd name="connsiteX53" fmla="*/ 828191 w 1571716"/>
              <a:gd name="connsiteY53" fmla="*/ 1072954 h 6856439"/>
              <a:gd name="connsiteX54" fmla="*/ 812798 w 1571716"/>
              <a:gd name="connsiteY54" fmla="*/ 1091427 h 6856439"/>
              <a:gd name="connsiteX55" fmla="*/ 797404 w 1571716"/>
              <a:gd name="connsiteY55" fmla="*/ 1109900 h 6856439"/>
              <a:gd name="connsiteX56" fmla="*/ 554180 w 1571716"/>
              <a:gd name="connsiteY56" fmla="*/ 1411620 h 6856439"/>
              <a:gd name="connsiteX57" fmla="*/ 1145306 w 1571716"/>
              <a:gd name="connsiteY57" fmla="*/ 1411620 h 6856439"/>
              <a:gd name="connsiteX58" fmla="*/ 866676 w 1571716"/>
              <a:gd name="connsiteY58" fmla="*/ 1106821 h 6856439"/>
              <a:gd name="connsiteX59" fmla="*/ 925173 w 1571716"/>
              <a:gd name="connsiteY59" fmla="*/ 1040627 h 6856439"/>
              <a:gd name="connsiteX60" fmla="*/ 1017536 w 1571716"/>
              <a:gd name="connsiteY60" fmla="*/ 934409 h 6856439"/>
              <a:gd name="connsiteX61" fmla="*/ 1544007 w 1571716"/>
              <a:gd name="connsiteY61" fmla="*/ 1798006 h 6856439"/>
              <a:gd name="connsiteX62" fmla="*/ 1071415 w 1571716"/>
              <a:gd name="connsiteY62" fmla="*/ 2620040 h 6856439"/>
              <a:gd name="connsiteX63" fmla="*/ 966736 w 1571716"/>
              <a:gd name="connsiteY63" fmla="*/ 2535374 h 6856439"/>
              <a:gd name="connsiteX64" fmla="*/ 891306 w 1571716"/>
              <a:gd name="connsiteY64" fmla="*/ 2475338 h 6856439"/>
              <a:gd name="connsiteX65" fmla="*/ 1132990 w 1571716"/>
              <a:gd name="connsiteY65" fmla="*/ 2235193 h 6856439"/>
              <a:gd name="connsiteX66" fmla="*/ 564956 w 1571716"/>
              <a:gd name="connsiteY66" fmla="*/ 2235193 h 6856439"/>
              <a:gd name="connsiteX67" fmla="*/ 815876 w 1571716"/>
              <a:gd name="connsiteY67" fmla="*/ 2475338 h 6856439"/>
              <a:gd name="connsiteX68" fmla="*/ 834349 w 1571716"/>
              <a:gd name="connsiteY68" fmla="*/ 2490731 h 6856439"/>
              <a:gd name="connsiteX69" fmla="*/ 852822 w 1571716"/>
              <a:gd name="connsiteY69" fmla="*/ 2506125 h 6856439"/>
              <a:gd name="connsiteX70" fmla="*/ 931331 w 1571716"/>
              <a:gd name="connsiteY70" fmla="*/ 2569240 h 6856439"/>
              <a:gd name="connsiteX71" fmla="*/ 1032930 w 1571716"/>
              <a:gd name="connsiteY71" fmla="*/ 2650828 h 6856439"/>
              <a:gd name="connsiteX72" fmla="*/ 1051403 w 1571716"/>
              <a:gd name="connsiteY72" fmla="*/ 2666222 h 6856439"/>
              <a:gd name="connsiteX73" fmla="*/ 1069876 w 1571716"/>
              <a:gd name="connsiteY73" fmla="*/ 2681616 h 6856439"/>
              <a:gd name="connsiteX74" fmla="*/ 1487050 w 1571716"/>
              <a:gd name="connsiteY74" fmla="*/ 3218862 h 6856439"/>
              <a:gd name="connsiteX75" fmla="*/ 1231511 w 1571716"/>
              <a:gd name="connsiteY75" fmla="*/ 3218862 h 6856439"/>
              <a:gd name="connsiteX76" fmla="*/ 1203802 w 1571716"/>
              <a:gd name="connsiteY76" fmla="*/ 3163444 h 6856439"/>
              <a:gd name="connsiteX77" fmla="*/ 440266 w 1571716"/>
              <a:gd name="connsiteY77" fmla="*/ 3163444 h 6856439"/>
              <a:gd name="connsiteX78" fmla="*/ 401781 w 1571716"/>
              <a:gd name="connsiteY78" fmla="*/ 3226560 h 6856439"/>
              <a:gd name="connsiteX79" fmla="*/ 361757 w 1571716"/>
              <a:gd name="connsiteY79" fmla="*/ 3380498 h 6856439"/>
              <a:gd name="connsiteX80" fmla="*/ 363296 w 1571716"/>
              <a:gd name="connsiteY80" fmla="*/ 3414365 h 6856439"/>
              <a:gd name="connsiteX81" fmla="*/ 880531 w 1571716"/>
              <a:gd name="connsiteY81" fmla="*/ 3414365 h 6856439"/>
              <a:gd name="connsiteX82" fmla="*/ 880531 w 1571716"/>
              <a:gd name="connsiteY82" fmla="*/ 3522122 h 6856439"/>
              <a:gd name="connsiteX83" fmla="*/ 377151 w 1571716"/>
              <a:gd name="connsiteY83" fmla="*/ 3522122 h 6856439"/>
              <a:gd name="connsiteX84" fmla="*/ 415635 w 1571716"/>
              <a:gd name="connsiteY84" fmla="*/ 3642194 h 6856439"/>
              <a:gd name="connsiteX85" fmla="*/ 467974 w 1571716"/>
              <a:gd name="connsiteY85" fmla="*/ 3749952 h 6856439"/>
              <a:gd name="connsiteX86" fmla="*/ 481829 w 1571716"/>
              <a:gd name="connsiteY86" fmla="*/ 3771503 h 6856439"/>
              <a:gd name="connsiteX87" fmla="*/ 1169936 w 1571716"/>
              <a:gd name="connsiteY87" fmla="*/ 3771503 h 6856439"/>
              <a:gd name="connsiteX88" fmla="*/ 1183790 w 1571716"/>
              <a:gd name="connsiteY88" fmla="*/ 3749952 h 6856439"/>
              <a:gd name="connsiteX89" fmla="*/ 1206881 w 1571716"/>
              <a:gd name="connsiteY89" fmla="*/ 3709927 h 6856439"/>
              <a:gd name="connsiteX90" fmla="*/ 1468577 w 1571716"/>
              <a:gd name="connsiteY90" fmla="*/ 3709927 h 6856439"/>
              <a:gd name="connsiteX91" fmla="*/ 999064 w 1571716"/>
              <a:gd name="connsiteY91" fmla="*/ 4279501 h 6856439"/>
              <a:gd name="connsiteX92" fmla="*/ 980591 w 1571716"/>
              <a:gd name="connsiteY92" fmla="*/ 4294895 h 6856439"/>
              <a:gd name="connsiteX93" fmla="*/ 962118 w 1571716"/>
              <a:gd name="connsiteY93" fmla="*/ 4310289 h 6856439"/>
              <a:gd name="connsiteX94" fmla="*/ 811258 w 1571716"/>
              <a:gd name="connsiteY94" fmla="*/ 4431901 h 6856439"/>
              <a:gd name="connsiteX95" fmla="*/ 782010 w 1571716"/>
              <a:gd name="connsiteY95" fmla="*/ 4454992 h 6856439"/>
              <a:gd name="connsiteX96" fmla="*/ 761998 w 1571716"/>
              <a:gd name="connsiteY96" fmla="*/ 4470385 h 6856439"/>
              <a:gd name="connsiteX97" fmla="*/ 741986 w 1571716"/>
              <a:gd name="connsiteY97" fmla="*/ 4484240 h 6856439"/>
              <a:gd name="connsiteX98" fmla="*/ 454120 w 1571716"/>
              <a:gd name="connsiteY98" fmla="*/ 4738239 h 6856439"/>
              <a:gd name="connsiteX99" fmla="*/ 1066797 w 1571716"/>
              <a:gd name="connsiteY99" fmla="*/ 4738239 h 6856439"/>
              <a:gd name="connsiteX100" fmla="*/ 818955 w 1571716"/>
              <a:gd name="connsiteY100" fmla="*/ 4487319 h 6856439"/>
              <a:gd name="connsiteX101" fmla="*/ 846664 w 1571716"/>
              <a:gd name="connsiteY101" fmla="*/ 4465767 h 6856439"/>
              <a:gd name="connsiteX102" fmla="*/ 997524 w 1571716"/>
              <a:gd name="connsiteY102" fmla="*/ 4342616 h 6856439"/>
              <a:gd name="connsiteX103" fmla="*/ 1522456 w 1571716"/>
              <a:gd name="connsiteY103" fmla="*/ 5161572 h 6856439"/>
              <a:gd name="connsiteX104" fmla="*/ 992906 w 1571716"/>
              <a:gd name="connsiteY104" fmla="*/ 5980527 h 6856439"/>
              <a:gd name="connsiteX105" fmla="*/ 928252 w 1571716"/>
              <a:gd name="connsiteY105" fmla="*/ 5926648 h 6856439"/>
              <a:gd name="connsiteX106" fmla="*/ 815876 w 1571716"/>
              <a:gd name="connsiteY106" fmla="*/ 5834285 h 6856439"/>
              <a:gd name="connsiteX107" fmla="*/ 1051403 w 1571716"/>
              <a:gd name="connsiteY107" fmla="*/ 5609534 h 6856439"/>
              <a:gd name="connsiteX108" fmla="*/ 494144 w 1571716"/>
              <a:gd name="connsiteY108" fmla="*/ 5609534 h 6856439"/>
              <a:gd name="connsiteX109" fmla="*/ 740446 w 1571716"/>
              <a:gd name="connsiteY109" fmla="*/ 5834285 h 6856439"/>
              <a:gd name="connsiteX110" fmla="*/ 758919 w 1571716"/>
              <a:gd name="connsiteY110" fmla="*/ 5849679 h 6856439"/>
              <a:gd name="connsiteX111" fmla="*/ 777392 w 1571716"/>
              <a:gd name="connsiteY111" fmla="*/ 5865073 h 6856439"/>
              <a:gd name="connsiteX112" fmla="*/ 891306 w 1571716"/>
              <a:gd name="connsiteY112" fmla="*/ 5960515 h 6856439"/>
              <a:gd name="connsiteX113" fmla="*/ 954421 w 1571716"/>
              <a:gd name="connsiteY113" fmla="*/ 6012854 h 6856439"/>
              <a:gd name="connsiteX114" fmla="*/ 972894 w 1571716"/>
              <a:gd name="connsiteY114" fmla="*/ 6028248 h 6856439"/>
              <a:gd name="connsiteX115" fmla="*/ 991367 w 1571716"/>
              <a:gd name="connsiteY115" fmla="*/ 6043642 h 6856439"/>
              <a:gd name="connsiteX116" fmla="*/ 1571716 w 1571716"/>
              <a:gd name="connsiteY116" fmla="*/ 6853361 h 6856439"/>
              <a:gd name="connsiteX117" fmla="*/ 1330032 w 1571716"/>
              <a:gd name="connsiteY117" fmla="*/ 6853361 h 6856439"/>
              <a:gd name="connsiteX118" fmla="*/ 814337 w 1571716"/>
              <a:gd name="connsiteY118" fmla="*/ 6192962 h 6856439"/>
              <a:gd name="connsiteX119" fmla="*/ 795864 w 1571716"/>
              <a:gd name="connsiteY119" fmla="*/ 6177568 h 6856439"/>
              <a:gd name="connsiteX120" fmla="*/ 777392 w 1571716"/>
              <a:gd name="connsiteY120" fmla="*/ 6162175 h 6856439"/>
              <a:gd name="connsiteX121" fmla="*/ 726592 w 1571716"/>
              <a:gd name="connsiteY121" fmla="*/ 6120611 h 6856439"/>
              <a:gd name="connsiteX122" fmla="*/ 600362 w 1571716"/>
              <a:gd name="connsiteY122" fmla="*/ 6015933 h 6856439"/>
              <a:gd name="connsiteX123" fmla="*/ 581889 w 1571716"/>
              <a:gd name="connsiteY123" fmla="*/ 6000539 h 6856439"/>
              <a:gd name="connsiteX124" fmla="*/ 563417 w 1571716"/>
              <a:gd name="connsiteY124" fmla="*/ 5985145 h 6856439"/>
              <a:gd name="connsiteX125" fmla="*/ 0 w 1571716"/>
              <a:gd name="connsiteY125" fmla="*/ 5147717 h 6856439"/>
              <a:gd name="connsiteX126" fmla="*/ 581889 w 1571716"/>
              <a:gd name="connsiteY126" fmla="*/ 4322604 h 6856439"/>
              <a:gd name="connsiteX127" fmla="*/ 600362 w 1571716"/>
              <a:gd name="connsiteY127" fmla="*/ 4307210 h 6856439"/>
              <a:gd name="connsiteX128" fmla="*/ 618835 w 1571716"/>
              <a:gd name="connsiteY128" fmla="*/ 4291816 h 6856439"/>
              <a:gd name="connsiteX129" fmla="*/ 651162 w 1571716"/>
              <a:gd name="connsiteY129" fmla="*/ 4265647 h 6856439"/>
              <a:gd name="connsiteX130" fmla="*/ 798943 w 1571716"/>
              <a:gd name="connsiteY130" fmla="*/ 4147114 h 6856439"/>
              <a:gd name="connsiteX131" fmla="*/ 817416 w 1571716"/>
              <a:gd name="connsiteY131" fmla="*/ 4131720 h 6856439"/>
              <a:gd name="connsiteX132" fmla="*/ 835888 w 1571716"/>
              <a:gd name="connsiteY132" fmla="*/ 4116326 h 6856439"/>
              <a:gd name="connsiteX133" fmla="*/ 1088348 w 1571716"/>
              <a:gd name="connsiteY133" fmla="*/ 3874642 h 6856439"/>
              <a:gd name="connsiteX134" fmla="*/ 555720 w 1571716"/>
              <a:gd name="connsiteY134" fmla="*/ 3874642 h 6856439"/>
              <a:gd name="connsiteX135" fmla="*/ 763537 w 1571716"/>
              <a:gd name="connsiteY135" fmla="*/ 4113247 h 6856439"/>
              <a:gd name="connsiteX136" fmla="*/ 615756 w 1571716"/>
              <a:gd name="connsiteY136" fmla="*/ 4231780 h 6856439"/>
              <a:gd name="connsiteX137" fmla="*/ 583429 w 1571716"/>
              <a:gd name="connsiteY137" fmla="*/ 4257950 h 6856439"/>
              <a:gd name="connsiteX138" fmla="*/ 120073 w 1571716"/>
              <a:gd name="connsiteY138" fmla="*/ 3374341 h 6856439"/>
              <a:gd name="connsiteX139" fmla="*/ 629610 w 1571716"/>
              <a:gd name="connsiteY139" fmla="*/ 2672379 h 6856439"/>
              <a:gd name="connsiteX140" fmla="*/ 735828 w 1571716"/>
              <a:gd name="connsiteY140" fmla="*/ 2758585 h 6856439"/>
              <a:gd name="connsiteX141" fmla="*/ 811258 w 1571716"/>
              <a:gd name="connsiteY141" fmla="*/ 2818621 h 6856439"/>
              <a:gd name="connsiteX142" fmla="*/ 535708 w 1571716"/>
              <a:gd name="connsiteY142" fmla="*/ 3049530 h 6856439"/>
              <a:gd name="connsiteX143" fmla="*/ 1131451 w 1571716"/>
              <a:gd name="connsiteY143" fmla="*/ 3049530 h 6856439"/>
              <a:gd name="connsiteX144" fmla="*/ 891306 w 1571716"/>
              <a:gd name="connsiteY144" fmla="*/ 2820161 h 6856439"/>
              <a:gd name="connsiteX145" fmla="*/ 872834 w 1571716"/>
              <a:gd name="connsiteY145" fmla="*/ 2804767 h 6856439"/>
              <a:gd name="connsiteX146" fmla="*/ 852822 w 1571716"/>
              <a:gd name="connsiteY146" fmla="*/ 2789373 h 6856439"/>
              <a:gd name="connsiteX147" fmla="*/ 772774 w 1571716"/>
              <a:gd name="connsiteY147" fmla="*/ 2724719 h 6856439"/>
              <a:gd name="connsiteX148" fmla="*/ 671174 w 1571716"/>
              <a:gd name="connsiteY148" fmla="*/ 2643131 h 6856439"/>
              <a:gd name="connsiteX149" fmla="*/ 652701 w 1571716"/>
              <a:gd name="connsiteY149" fmla="*/ 2627737 h 6856439"/>
              <a:gd name="connsiteX150" fmla="*/ 634229 w 1571716"/>
              <a:gd name="connsiteY150" fmla="*/ 2612343 h 6856439"/>
              <a:gd name="connsiteX151" fmla="*/ 153939 w 1571716"/>
              <a:gd name="connsiteY151" fmla="*/ 1791849 h 6856439"/>
              <a:gd name="connsiteX152" fmla="*/ 634229 w 1571716"/>
              <a:gd name="connsiteY152" fmla="*/ 943646 h 6856439"/>
              <a:gd name="connsiteX153" fmla="*/ 649622 w 1571716"/>
              <a:gd name="connsiteY153" fmla="*/ 925173 h 6856439"/>
              <a:gd name="connsiteX154" fmla="*/ 665016 w 1571716"/>
              <a:gd name="connsiteY154" fmla="*/ 906700 h 6856439"/>
              <a:gd name="connsiteX155" fmla="*/ 695804 w 1571716"/>
              <a:gd name="connsiteY155" fmla="*/ 872834 h 6856439"/>
              <a:gd name="connsiteX156" fmla="*/ 815876 w 1571716"/>
              <a:gd name="connsiteY156" fmla="*/ 735828 h 6856439"/>
              <a:gd name="connsiteX157" fmla="*/ 831270 w 1571716"/>
              <a:gd name="connsiteY157" fmla="*/ 717355 h 6856439"/>
              <a:gd name="connsiteX158" fmla="*/ 846664 w 1571716"/>
              <a:gd name="connsiteY158" fmla="*/ 698883 h 6856439"/>
              <a:gd name="connsiteX159" fmla="*/ 1114518 w 1571716"/>
              <a:gd name="connsiteY159" fmla="*/ 350981 h 6856439"/>
              <a:gd name="connsiteX160" fmla="*/ 1231511 w 1571716"/>
              <a:gd name="connsiteY160" fmla="*/ 0 h 68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571716" h="6856439">
                <a:moveTo>
                  <a:pt x="564956" y="6049798"/>
                </a:moveTo>
                <a:cubicBezTo>
                  <a:pt x="606520" y="6085204"/>
                  <a:pt x="649622" y="6120610"/>
                  <a:pt x="694265" y="6156016"/>
                </a:cubicBezTo>
                <a:cubicBezTo>
                  <a:pt x="709659" y="6169870"/>
                  <a:pt x="726592" y="6182186"/>
                  <a:pt x="741986" y="6196040"/>
                </a:cubicBezTo>
                <a:cubicBezTo>
                  <a:pt x="475671" y="6423871"/>
                  <a:pt x="241684" y="6640925"/>
                  <a:pt x="241684" y="6856439"/>
                </a:cubicBezTo>
                <a:lnTo>
                  <a:pt x="0" y="6856439"/>
                </a:lnTo>
                <a:cubicBezTo>
                  <a:pt x="0" y="6556258"/>
                  <a:pt x="274011" y="6297641"/>
                  <a:pt x="564956" y="6049798"/>
                </a:cubicBezTo>
                <a:close/>
                <a:moveTo>
                  <a:pt x="252460" y="5232384"/>
                </a:moveTo>
                <a:cubicBezTo>
                  <a:pt x="261696" y="5275487"/>
                  <a:pt x="278630" y="5318590"/>
                  <a:pt x="301721" y="5361692"/>
                </a:cubicBezTo>
                <a:cubicBezTo>
                  <a:pt x="320193" y="5397099"/>
                  <a:pt x="344823" y="5434044"/>
                  <a:pt x="370993" y="5469450"/>
                </a:cubicBezTo>
                <a:cubicBezTo>
                  <a:pt x="377151" y="5478686"/>
                  <a:pt x="384848" y="5487922"/>
                  <a:pt x="392544" y="5497159"/>
                </a:cubicBezTo>
                <a:lnTo>
                  <a:pt x="1146845" y="5497159"/>
                </a:lnTo>
                <a:cubicBezTo>
                  <a:pt x="1153003" y="5487922"/>
                  <a:pt x="1160700" y="5478686"/>
                  <a:pt x="1166857" y="5469450"/>
                </a:cubicBezTo>
                <a:cubicBezTo>
                  <a:pt x="1193027" y="5434044"/>
                  <a:pt x="1214578" y="5398638"/>
                  <a:pt x="1231511" y="5361692"/>
                </a:cubicBezTo>
                <a:cubicBezTo>
                  <a:pt x="1251524" y="5318590"/>
                  <a:pt x="1266917" y="5275487"/>
                  <a:pt x="1276154" y="5232384"/>
                </a:cubicBezTo>
                <a:close/>
                <a:moveTo>
                  <a:pt x="355599" y="4853693"/>
                </a:moveTo>
                <a:cubicBezTo>
                  <a:pt x="334048" y="4882942"/>
                  <a:pt x="314036" y="4913730"/>
                  <a:pt x="297102" y="4944517"/>
                </a:cubicBezTo>
                <a:cubicBezTo>
                  <a:pt x="269393" y="4993778"/>
                  <a:pt x="252460" y="5046117"/>
                  <a:pt x="244763" y="5098456"/>
                </a:cubicBezTo>
                <a:cubicBezTo>
                  <a:pt x="244763" y="5104614"/>
                  <a:pt x="243224" y="5110771"/>
                  <a:pt x="243224" y="5116929"/>
                </a:cubicBezTo>
                <a:lnTo>
                  <a:pt x="1277693" y="5116929"/>
                </a:lnTo>
                <a:cubicBezTo>
                  <a:pt x="1276154" y="5110771"/>
                  <a:pt x="1276154" y="5104614"/>
                  <a:pt x="1274614" y="5098456"/>
                </a:cubicBezTo>
                <a:cubicBezTo>
                  <a:pt x="1263839" y="5047656"/>
                  <a:pt x="1243827" y="4995317"/>
                  <a:pt x="1216118" y="4944517"/>
                </a:cubicBezTo>
                <a:cubicBezTo>
                  <a:pt x="1199184" y="4913730"/>
                  <a:pt x="1179172" y="4884481"/>
                  <a:pt x="1157621" y="4853693"/>
                </a:cubicBezTo>
                <a:close/>
                <a:moveTo>
                  <a:pt x="397163" y="1874976"/>
                </a:moveTo>
                <a:cubicBezTo>
                  <a:pt x="403320" y="1922697"/>
                  <a:pt x="414096" y="1968879"/>
                  <a:pt x="431029" y="2013521"/>
                </a:cubicBezTo>
                <a:cubicBezTo>
                  <a:pt x="444884" y="2050466"/>
                  <a:pt x="463356" y="2087412"/>
                  <a:pt x="483368" y="2121278"/>
                </a:cubicBezTo>
                <a:cubicBezTo>
                  <a:pt x="484908" y="2122817"/>
                  <a:pt x="484908" y="2122817"/>
                  <a:pt x="486447" y="2124357"/>
                </a:cubicBezTo>
                <a:lnTo>
                  <a:pt x="1206881" y="2124357"/>
                </a:lnTo>
                <a:cubicBezTo>
                  <a:pt x="1206881" y="2122817"/>
                  <a:pt x="1208421" y="2122817"/>
                  <a:pt x="1208421" y="2121278"/>
                </a:cubicBezTo>
                <a:cubicBezTo>
                  <a:pt x="1228433" y="2087412"/>
                  <a:pt x="1246905" y="2050466"/>
                  <a:pt x="1260760" y="2013521"/>
                </a:cubicBezTo>
                <a:cubicBezTo>
                  <a:pt x="1277693" y="1970418"/>
                  <a:pt x="1290008" y="1922697"/>
                  <a:pt x="1296166" y="1874976"/>
                </a:cubicBezTo>
                <a:close/>
                <a:moveTo>
                  <a:pt x="484908" y="1514759"/>
                </a:moveTo>
                <a:cubicBezTo>
                  <a:pt x="472593" y="1537850"/>
                  <a:pt x="460278" y="1559401"/>
                  <a:pt x="449502" y="1580953"/>
                </a:cubicBezTo>
                <a:cubicBezTo>
                  <a:pt x="423332" y="1633292"/>
                  <a:pt x="404860" y="1685631"/>
                  <a:pt x="397163" y="1734891"/>
                </a:cubicBezTo>
                <a:cubicBezTo>
                  <a:pt x="395623" y="1745667"/>
                  <a:pt x="394084" y="1756443"/>
                  <a:pt x="392544" y="1765679"/>
                </a:cubicBezTo>
                <a:lnTo>
                  <a:pt x="1300784" y="1765679"/>
                </a:lnTo>
                <a:cubicBezTo>
                  <a:pt x="1300784" y="1754904"/>
                  <a:pt x="1299245" y="1745667"/>
                  <a:pt x="1297705" y="1734891"/>
                </a:cubicBezTo>
                <a:cubicBezTo>
                  <a:pt x="1290008" y="1684092"/>
                  <a:pt x="1273075" y="1631752"/>
                  <a:pt x="1249984" y="1580953"/>
                </a:cubicBezTo>
                <a:cubicBezTo>
                  <a:pt x="1240748" y="1557862"/>
                  <a:pt x="1228433" y="1536310"/>
                  <a:pt x="1216118" y="1514759"/>
                </a:cubicBezTo>
                <a:close/>
                <a:moveTo>
                  <a:pt x="138545" y="0"/>
                </a:moveTo>
                <a:lnTo>
                  <a:pt x="406398" y="0"/>
                </a:lnTo>
                <a:cubicBezTo>
                  <a:pt x="394083" y="116994"/>
                  <a:pt x="406398" y="233987"/>
                  <a:pt x="455659" y="346363"/>
                </a:cubicBezTo>
                <a:cubicBezTo>
                  <a:pt x="515695" y="483368"/>
                  <a:pt x="658858" y="586507"/>
                  <a:pt x="777391" y="701962"/>
                </a:cubicBezTo>
                <a:cubicBezTo>
                  <a:pt x="735827" y="749683"/>
                  <a:pt x="694264" y="797404"/>
                  <a:pt x="652700" y="845125"/>
                </a:cubicBezTo>
                <a:cubicBezTo>
                  <a:pt x="645004" y="854361"/>
                  <a:pt x="635767" y="865137"/>
                  <a:pt x="628070" y="874373"/>
                </a:cubicBezTo>
                <a:cubicBezTo>
                  <a:pt x="494143" y="745065"/>
                  <a:pt x="340204" y="621913"/>
                  <a:pt x="255538" y="464896"/>
                </a:cubicBezTo>
                <a:cubicBezTo>
                  <a:pt x="169332" y="304799"/>
                  <a:pt x="137005" y="147782"/>
                  <a:pt x="138545" y="0"/>
                </a:cubicBezTo>
                <a:close/>
                <a:moveTo>
                  <a:pt x="1231511" y="0"/>
                </a:moveTo>
                <a:lnTo>
                  <a:pt x="1460880" y="0"/>
                </a:lnTo>
                <a:cubicBezTo>
                  <a:pt x="1451644" y="144703"/>
                  <a:pt x="1410080" y="298642"/>
                  <a:pt x="1319257" y="466435"/>
                </a:cubicBezTo>
                <a:cubicBezTo>
                  <a:pt x="1239208" y="609598"/>
                  <a:pt x="1120675" y="737368"/>
                  <a:pt x="1009839" y="865137"/>
                </a:cubicBezTo>
                <a:cubicBezTo>
                  <a:pt x="1005221" y="871294"/>
                  <a:pt x="999064" y="877452"/>
                  <a:pt x="994445" y="883609"/>
                </a:cubicBezTo>
                <a:cubicBezTo>
                  <a:pt x="989827" y="889767"/>
                  <a:pt x="983670" y="895925"/>
                  <a:pt x="979052" y="902082"/>
                </a:cubicBezTo>
                <a:cubicBezTo>
                  <a:pt x="946724" y="939027"/>
                  <a:pt x="914397" y="975973"/>
                  <a:pt x="882070" y="1012918"/>
                </a:cubicBezTo>
                <a:cubicBezTo>
                  <a:pt x="863597" y="1032930"/>
                  <a:pt x="845125" y="1052942"/>
                  <a:pt x="828191" y="1072954"/>
                </a:cubicBezTo>
                <a:cubicBezTo>
                  <a:pt x="823573" y="1079112"/>
                  <a:pt x="817416" y="1085269"/>
                  <a:pt x="812798" y="1091427"/>
                </a:cubicBezTo>
                <a:cubicBezTo>
                  <a:pt x="808179" y="1097585"/>
                  <a:pt x="802022" y="1103742"/>
                  <a:pt x="797404" y="1109900"/>
                </a:cubicBezTo>
                <a:cubicBezTo>
                  <a:pt x="706580" y="1213039"/>
                  <a:pt x="623453" y="1314638"/>
                  <a:pt x="554180" y="1411620"/>
                </a:cubicBezTo>
                <a:lnTo>
                  <a:pt x="1145306" y="1411620"/>
                </a:lnTo>
                <a:cubicBezTo>
                  <a:pt x="1068336" y="1310020"/>
                  <a:pt x="971355" y="1209960"/>
                  <a:pt x="866676" y="1106821"/>
                </a:cubicBezTo>
                <a:cubicBezTo>
                  <a:pt x="886688" y="1085269"/>
                  <a:pt x="905161" y="1062179"/>
                  <a:pt x="925173" y="1040627"/>
                </a:cubicBezTo>
                <a:cubicBezTo>
                  <a:pt x="955961" y="1005221"/>
                  <a:pt x="986749" y="969815"/>
                  <a:pt x="1017536" y="934409"/>
                </a:cubicBezTo>
                <a:cubicBezTo>
                  <a:pt x="1299245" y="1206881"/>
                  <a:pt x="1544007" y="1474735"/>
                  <a:pt x="1544007" y="1798006"/>
                </a:cubicBezTo>
                <a:cubicBezTo>
                  <a:pt x="1544007" y="2153605"/>
                  <a:pt x="1323875" y="2406065"/>
                  <a:pt x="1071415" y="2620040"/>
                </a:cubicBezTo>
                <a:cubicBezTo>
                  <a:pt x="1036009" y="2590792"/>
                  <a:pt x="1002142" y="2563083"/>
                  <a:pt x="966736" y="2535374"/>
                </a:cubicBezTo>
                <a:cubicBezTo>
                  <a:pt x="942106" y="2515362"/>
                  <a:pt x="915937" y="2495350"/>
                  <a:pt x="891306" y="2475338"/>
                </a:cubicBezTo>
                <a:cubicBezTo>
                  <a:pt x="980591" y="2399907"/>
                  <a:pt x="1065257" y="2319859"/>
                  <a:pt x="1132990" y="2235193"/>
                </a:cubicBezTo>
                <a:lnTo>
                  <a:pt x="564956" y="2235193"/>
                </a:lnTo>
                <a:cubicBezTo>
                  <a:pt x="635768" y="2319859"/>
                  <a:pt x="723513" y="2398368"/>
                  <a:pt x="815876" y="2475338"/>
                </a:cubicBezTo>
                <a:cubicBezTo>
                  <a:pt x="822034" y="2479956"/>
                  <a:pt x="828191" y="2486113"/>
                  <a:pt x="834349" y="2490731"/>
                </a:cubicBezTo>
                <a:cubicBezTo>
                  <a:pt x="840507" y="2495350"/>
                  <a:pt x="846664" y="2501507"/>
                  <a:pt x="852822" y="2506125"/>
                </a:cubicBezTo>
                <a:cubicBezTo>
                  <a:pt x="878991" y="2526137"/>
                  <a:pt x="905161" y="2547689"/>
                  <a:pt x="931331" y="2569240"/>
                </a:cubicBezTo>
                <a:cubicBezTo>
                  <a:pt x="965197" y="2596949"/>
                  <a:pt x="999064" y="2623119"/>
                  <a:pt x="1032930" y="2650828"/>
                </a:cubicBezTo>
                <a:cubicBezTo>
                  <a:pt x="1039088" y="2655446"/>
                  <a:pt x="1045245" y="2661604"/>
                  <a:pt x="1051403" y="2666222"/>
                </a:cubicBezTo>
                <a:cubicBezTo>
                  <a:pt x="1057560" y="2670840"/>
                  <a:pt x="1063718" y="2676997"/>
                  <a:pt x="1069876" y="2681616"/>
                </a:cubicBezTo>
                <a:cubicBezTo>
                  <a:pt x="1251524" y="2834015"/>
                  <a:pt x="1417777" y="3000270"/>
                  <a:pt x="1487050" y="3218862"/>
                </a:cubicBezTo>
                <a:lnTo>
                  <a:pt x="1231511" y="3218862"/>
                </a:lnTo>
                <a:cubicBezTo>
                  <a:pt x="1223814" y="3200390"/>
                  <a:pt x="1214578" y="3181917"/>
                  <a:pt x="1203802" y="3163444"/>
                </a:cubicBezTo>
                <a:lnTo>
                  <a:pt x="440266" y="3163444"/>
                </a:lnTo>
                <a:cubicBezTo>
                  <a:pt x="426411" y="3184997"/>
                  <a:pt x="412556" y="3205008"/>
                  <a:pt x="401781" y="3226560"/>
                </a:cubicBezTo>
                <a:cubicBezTo>
                  <a:pt x="377151" y="3275820"/>
                  <a:pt x="361757" y="3326620"/>
                  <a:pt x="361757" y="3380498"/>
                </a:cubicBezTo>
                <a:cubicBezTo>
                  <a:pt x="361757" y="3391274"/>
                  <a:pt x="363296" y="3403590"/>
                  <a:pt x="363296" y="3414365"/>
                </a:cubicBezTo>
                <a:lnTo>
                  <a:pt x="880531" y="3414365"/>
                </a:lnTo>
                <a:lnTo>
                  <a:pt x="880531" y="3522122"/>
                </a:lnTo>
                <a:lnTo>
                  <a:pt x="377151" y="3522122"/>
                </a:lnTo>
                <a:cubicBezTo>
                  <a:pt x="386387" y="3562146"/>
                  <a:pt x="400241" y="3602170"/>
                  <a:pt x="415635" y="3642194"/>
                </a:cubicBezTo>
                <a:cubicBezTo>
                  <a:pt x="429490" y="3679140"/>
                  <a:pt x="447962" y="3714546"/>
                  <a:pt x="467974" y="3749952"/>
                </a:cubicBezTo>
                <a:cubicBezTo>
                  <a:pt x="472593" y="3756109"/>
                  <a:pt x="477211" y="3763806"/>
                  <a:pt x="481829" y="3771503"/>
                </a:cubicBezTo>
                <a:lnTo>
                  <a:pt x="1169936" y="3771503"/>
                </a:lnTo>
                <a:cubicBezTo>
                  <a:pt x="1174554" y="3765345"/>
                  <a:pt x="1179172" y="3757648"/>
                  <a:pt x="1183790" y="3749952"/>
                </a:cubicBezTo>
                <a:cubicBezTo>
                  <a:pt x="1191487" y="3736097"/>
                  <a:pt x="1199184" y="3723782"/>
                  <a:pt x="1206881" y="3709927"/>
                </a:cubicBezTo>
                <a:lnTo>
                  <a:pt x="1468577" y="3709927"/>
                </a:lnTo>
                <a:cubicBezTo>
                  <a:pt x="1380832" y="3928520"/>
                  <a:pt x="1196105" y="4113247"/>
                  <a:pt x="999064" y="4279501"/>
                </a:cubicBezTo>
                <a:cubicBezTo>
                  <a:pt x="992906" y="4284119"/>
                  <a:pt x="986749" y="4290277"/>
                  <a:pt x="980591" y="4294895"/>
                </a:cubicBezTo>
                <a:cubicBezTo>
                  <a:pt x="974433" y="4299513"/>
                  <a:pt x="968276" y="4305671"/>
                  <a:pt x="962118" y="4310289"/>
                </a:cubicBezTo>
                <a:cubicBezTo>
                  <a:pt x="911319" y="4351853"/>
                  <a:pt x="860519" y="4391876"/>
                  <a:pt x="811258" y="4431901"/>
                </a:cubicBezTo>
                <a:cubicBezTo>
                  <a:pt x="800483" y="4439598"/>
                  <a:pt x="791246" y="4447295"/>
                  <a:pt x="782010" y="4454992"/>
                </a:cubicBezTo>
                <a:cubicBezTo>
                  <a:pt x="774313" y="4459610"/>
                  <a:pt x="768155" y="4465767"/>
                  <a:pt x="761998" y="4470385"/>
                </a:cubicBezTo>
                <a:cubicBezTo>
                  <a:pt x="755840" y="4476543"/>
                  <a:pt x="749683" y="4481161"/>
                  <a:pt x="741986" y="4484240"/>
                </a:cubicBezTo>
                <a:cubicBezTo>
                  <a:pt x="637307" y="4570446"/>
                  <a:pt x="537247" y="4653573"/>
                  <a:pt x="454120" y="4738239"/>
                </a:cubicBezTo>
                <a:lnTo>
                  <a:pt x="1066797" y="4738239"/>
                </a:lnTo>
                <a:cubicBezTo>
                  <a:pt x="994445" y="4655112"/>
                  <a:pt x="908240" y="4571985"/>
                  <a:pt x="818955" y="4487319"/>
                </a:cubicBezTo>
                <a:cubicBezTo>
                  <a:pt x="828191" y="4481161"/>
                  <a:pt x="837428" y="4473464"/>
                  <a:pt x="846664" y="4465767"/>
                </a:cubicBezTo>
                <a:cubicBezTo>
                  <a:pt x="895925" y="4425743"/>
                  <a:pt x="946724" y="4384180"/>
                  <a:pt x="997524" y="4342616"/>
                </a:cubicBezTo>
                <a:cubicBezTo>
                  <a:pt x="1271535" y="4604312"/>
                  <a:pt x="1522456" y="4853693"/>
                  <a:pt x="1522456" y="5161572"/>
                </a:cubicBezTo>
                <a:cubicBezTo>
                  <a:pt x="1522456" y="5472529"/>
                  <a:pt x="1274614" y="5734225"/>
                  <a:pt x="992906" y="5980527"/>
                </a:cubicBezTo>
                <a:cubicBezTo>
                  <a:pt x="971355" y="5962054"/>
                  <a:pt x="949803" y="5945121"/>
                  <a:pt x="928252" y="5926648"/>
                </a:cubicBezTo>
                <a:cubicBezTo>
                  <a:pt x="891306" y="5895861"/>
                  <a:pt x="852822" y="5865073"/>
                  <a:pt x="815876" y="5834285"/>
                </a:cubicBezTo>
                <a:cubicBezTo>
                  <a:pt x="900543" y="5760394"/>
                  <a:pt x="980591" y="5684964"/>
                  <a:pt x="1051403" y="5609534"/>
                </a:cubicBezTo>
                <a:lnTo>
                  <a:pt x="494144" y="5609534"/>
                </a:lnTo>
                <a:cubicBezTo>
                  <a:pt x="568035" y="5684964"/>
                  <a:pt x="652701" y="5760394"/>
                  <a:pt x="740446" y="5834285"/>
                </a:cubicBezTo>
                <a:cubicBezTo>
                  <a:pt x="746604" y="5838903"/>
                  <a:pt x="752761" y="5845061"/>
                  <a:pt x="758919" y="5849679"/>
                </a:cubicBezTo>
                <a:cubicBezTo>
                  <a:pt x="765077" y="5854297"/>
                  <a:pt x="771234" y="5860455"/>
                  <a:pt x="777392" y="5865073"/>
                </a:cubicBezTo>
                <a:cubicBezTo>
                  <a:pt x="814337" y="5897400"/>
                  <a:pt x="852822" y="5929727"/>
                  <a:pt x="891306" y="5960515"/>
                </a:cubicBezTo>
                <a:cubicBezTo>
                  <a:pt x="912858" y="5977448"/>
                  <a:pt x="932870" y="5995921"/>
                  <a:pt x="954421" y="6012854"/>
                </a:cubicBezTo>
                <a:cubicBezTo>
                  <a:pt x="960579" y="6017472"/>
                  <a:pt x="966736" y="6023630"/>
                  <a:pt x="972894" y="6028248"/>
                </a:cubicBezTo>
                <a:cubicBezTo>
                  <a:pt x="979052" y="6032866"/>
                  <a:pt x="985209" y="6039023"/>
                  <a:pt x="991367" y="6043642"/>
                </a:cubicBezTo>
                <a:cubicBezTo>
                  <a:pt x="1291548" y="6294562"/>
                  <a:pt x="1571716" y="6554719"/>
                  <a:pt x="1571716" y="6853361"/>
                </a:cubicBezTo>
                <a:lnTo>
                  <a:pt x="1330032" y="6853361"/>
                </a:lnTo>
                <a:cubicBezTo>
                  <a:pt x="1330032" y="6640925"/>
                  <a:pt x="1080651" y="6414635"/>
                  <a:pt x="814337" y="6192962"/>
                </a:cubicBezTo>
                <a:cubicBezTo>
                  <a:pt x="808179" y="6188344"/>
                  <a:pt x="802022" y="6182187"/>
                  <a:pt x="795864" y="6177568"/>
                </a:cubicBezTo>
                <a:cubicBezTo>
                  <a:pt x="789707" y="6172950"/>
                  <a:pt x="783549" y="6166793"/>
                  <a:pt x="777392" y="6162175"/>
                </a:cubicBezTo>
                <a:cubicBezTo>
                  <a:pt x="760458" y="6148320"/>
                  <a:pt x="743525" y="6134466"/>
                  <a:pt x="726592" y="6120611"/>
                </a:cubicBezTo>
                <a:cubicBezTo>
                  <a:pt x="685028" y="6086745"/>
                  <a:pt x="641925" y="6051339"/>
                  <a:pt x="600362" y="6015933"/>
                </a:cubicBezTo>
                <a:cubicBezTo>
                  <a:pt x="594204" y="6011315"/>
                  <a:pt x="588047" y="6005157"/>
                  <a:pt x="581889" y="6000539"/>
                </a:cubicBezTo>
                <a:cubicBezTo>
                  <a:pt x="575732" y="5995921"/>
                  <a:pt x="569574" y="5989763"/>
                  <a:pt x="563417" y="5985145"/>
                </a:cubicBezTo>
                <a:cubicBezTo>
                  <a:pt x="264775" y="5731146"/>
                  <a:pt x="0" y="5464832"/>
                  <a:pt x="0" y="5147717"/>
                </a:cubicBezTo>
                <a:cubicBezTo>
                  <a:pt x="0" y="4818287"/>
                  <a:pt x="283248" y="4565828"/>
                  <a:pt x="581889" y="4322604"/>
                </a:cubicBezTo>
                <a:cubicBezTo>
                  <a:pt x="588047" y="4317986"/>
                  <a:pt x="594204" y="4311829"/>
                  <a:pt x="600362" y="4307210"/>
                </a:cubicBezTo>
                <a:cubicBezTo>
                  <a:pt x="606520" y="4302592"/>
                  <a:pt x="612677" y="4296435"/>
                  <a:pt x="618835" y="4291816"/>
                </a:cubicBezTo>
                <a:cubicBezTo>
                  <a:pt x="629610" y="4282580"/>
                  <a:pt x="640386" y="4274883"/>
                  <a:pt x="651162" y="4265647"/>
                </a:cubicBezTo>
                <a:cubicBezTo>
                  <a:pt x="700422" y="4227162"/>
                  <a:pt x="751222" y="4187138"/>
                  <a:pt x="798943" y="4147114"/>
                </a:cubicBezTo>
                <a:cubicBezTo>
                  <a:pt x="805101" y="4142496"/>
                  <a:pt x="811258" y="4136338"/>
                  <a:pt x="817416" y="4131720"/>
                </a:cubicBezTo>
                <a:cubicBezTo>
                  <a:pt x="823573" y="4127102"/>
                  <a:pt x="829731" y="4120944"/>
                  <a:pt x="835888" y="4116326"/>
                </a:cubicBezTo>
                <a:cubicBezTo>
                  <a:pt x="928252" y="4037817"/>
                  <a:pt x="1015997" y="3957769"/>
                  <a:pt x="1088348" y="3874642"/>
                </a:cubicBezTo>
                <a:lnTo>
                  <a:pt x="555720" y="3874642"/>
                </a:lnTo>
                <a:cubicBezTo>
                  <a:pt x="615756" y="3956230"/>
                  <a:pt x="688107" y="4036278"/>
                  <a:pt x="763537" y="4113247"/>
                </a:cubicBezTo>
                <a:cubicBezTo>
                  <a:pt x="714277" y="4153271"/>
                  <a:pt x="665016" y="4191756"/>
                  <a:pt x="615756" y="4231780"/>
                </a:cubicBezTo>
                <a:cubicBezTo>
                  <a:pt x="604980" y="4241017"/>
                  <a:pt x="594204" y="4248714"/>
                  <a:pt x="583429" y="4257950"/>
                </a:cubicBezTo>
                <a:cubicBezTo>
                  <a:pt x="338666" y="4008569"/>
                  <a:pt x="120073" y="3725321"/>
                  <a:pt x="120073" y="3374341"/>
                </a:cubicBezTo>
                <a:cubicBezTo>
                  <a:pt x="120073" y="3084935"/>
                  <a:pt x="360217" y="2881737"/>
                  <a:pt x="629610" y="2672379"/>
                </a:cubicBezTo>
                <a:cubicBezTo>
                  <a:pt x="665016" y="2701628"/>
                  <a:pt x="700422" y="2730876"/>
                  <a:pt x="735828" y="2758585"/>
                </a:cubicBezTo>
                <a:cubicBezTo>
                  <a:pt x="761998" y="2778598"/>
                  <a:pt x="786628" y="2798609"/>
                  <a:pt x="811258" y="2818621"/>
                </a:cubicBezTo>
                <a:cubicBezTo>
                  <a:pt x="708119" y="2898671"/>
                  <a:pt x="612677" y="2974099"/>
                  <a:pt x="535708" y="3049530"/>
                </a:cubicBezTo>
                <a:lnTo>
                  <a:pt x="1131451" y="3049530"/>
                </a:lnTo>
                <a:cubicBezTo>
                  <a:pt x="1065257" y="2971022"/>
                  <a:pt x="982130" y="2895591"/>
                  <a:pt x="891306" y="2820161"/>
                </a:cubicBezTo>
                <a:cubicBezTo>
                  <a:pt x="885149" y="2815543"/>
                  <a:pt x="878991" y="2809386"/>
                  <a:pt x="872834" y="2804767"/>
                </a:cubicBezTo>
                <a:cubicBezTo>
                  <a:pt x="865137" y="2800149"/>
                  <a:pt x="858979" y="2793992"/>
                  <a:pt x="852822" y="2789373"/>
                </a:cubicBezTo>
                <a:cubicBezTo>
                  <a:pt x="826652" y="2767821"/>
                  <a:pt x="800483" y="2746270"/>
                  <a:pt x="772774" y="2724719"/>
                </a:cubicBezTo>
                <a:cubicBezTo>
                  <a:pt x="738907" y="2698550"/>
                  <a:pt x="705040" y="2670840"/>
                  <a:pt x="671174" y="2643131"/>
                </a:cubicBezTo>
                <a:cubicBezTo>
                  <a:pt x="665016" y="2638513"/>
                  <a:pt x="658859" y="2632356"/>
                  <a:pt x="652701" y="2627737"/>
                </a:cubicBezTo>
                <a:cubicBezTo>
                  <a:pt x="646544" y="2623119"/>
                  <a:pt x="640386" y="2616962"/>
                  <a:pt x="634229" y="2612343"/>
                </a:cubicBezTo>
                <a:cubicBezTo>
                  <a:pt x="387926" y="2406065"/>
                  <a:pt x="153939" y="2161302"/>
                  <a:pt x="153939" y="1791849"/>
                </a:cubicBezTo>
                <a:cubicBezTo>
                  <a:pt x="153939" y="1513220"/>
                  <a:pt x="380229" y="1236130"/>
                  <a:pt x="634229" y="943646"/>
                </a:cubicBezTo>
                <a:cubicBezTo>
                  <a:pt x="638847" y="937488"/>
                  <a:pt x="643465" y="931331"/>
                  <a:pt x="649622" y="925173"/>
                </a:cubicBezTo>
                <a:cubicBezTo>
                  <a:pt x="654241" y="919015"/>
                  <a:pt x="658859" y="912858"/>
                  <a:pt x="665016" y="906700"/>
                </a:cubicBezTo>
                <a:cubicBezTo>
                  <a:pt x="675792" y="895925"/>
                  <a:pt x="685028" y="885149"/>
                  <a:pt x="695804" y="872834"/>
                </a:cubicBezTo>
                <a:cubicBezTo>
                  <a:pt x="735828" y="828191"/>
                  <a:pt x="775852" y="782010"/>
                  <a:pt x="815876" y="735828"/>
                </a:cubicBezTo>
                <a:cubicBezTo>
                  <a:pt x="820495" y="729671"/>
                  <a:pt x="826652" y="723513"/>
                  <a:pt x="831270" y="717355"/>
                </a:cubicBezTo>
                <a:cubicBezTo>
                  <a:pt x="835888" y="711198"/>
                  <a:pt x="842046" y="705040"/>
                  <a:pt x="846664" y="698883"/>
                </a:cubicBezTo>
                <a:cubicBezTo>
                  <a:pt x="943646" y="584968"/>
                  <a:pt x="1037548" y="469514"/>
                  <a:pt x="1114518" y="350981"/>
                </a:cubicBezTo>
                <a:cubicBezTo>
                  <a:pt x="1182251" y="246303"/>
                  <a:pt x="1220736" y="123151"/>
                  <a:pt x="1231511" y="0"/>
                </a:cubicBezTo>
                <a:close/>
              </a:path>
            </a:pathLst>
          </a:custGeom>
          <a:solidFill>
            <a:schemeClr val="accent3">
              <a:alpha val="70000"/>
            </a:schemeClr>
          </a:solidFill>
          <a:ln w="15387"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6C37057A-7228-4C46-B8A3-AE62AFCD743C}"/>
              </a:ext>
            </a:extLst>
          </p:cNvPr>
          <p:cNvSpPr/>
          <p:nvPr/>
        </p:nvSpPr>
        <p:spPr>
          <a:xfrm rot="1823044">
            <a:off x="2717538" y="3285815"/>
            <a:ext cx="893702" cy="557062"/>
          </a:xfrm>
          <a:custGeom>
            <a:avLst/>
            <a:gdLst>
              <a:gd name="connsiteX0" fmla="*/ 372710 w 677331"/>
              <a:gd name="connsiteY0" fmla="*/ 26347 h 523392"/>
              <a:gd name="connsiteX1" fmla="*/ 414273 w 677331"/>
              <a:gd name="connsiteY1" fmla="*/ 180286 h 523392"/>
              <a:gd name="connsiteX2" fmla="*/ 417352 w 677331"/>
              <a:gd name="connsiteY2" fmla="*/ 214153 h 523392"/>
              <a:gd name="connsiteX3" fmla="*/ 18650 w 677331"/>
              <a:gd name="connsiteY3" fmla="*/ 214153 h 523392"/>
              <a:gd name="connsiteX4" fmla="*/ 18650 w 677331"/>
              <a:gd name="connsiteY4" fmla="*/ 321910 h 523392"/>
              <a:gd name="connsiteX5" fmla="*/ 411194 w 677331"/>
              <a:gd name="connsiteY5" fmla="*/ 321910 h 523392"/>
              <a:gd name="connsiteX6" fmla="*/ 377328 w 677331"/>
              <a:gd name="connsiteY6" fmla="*/ 441982 h 523392"/>
              <a:gd name="connsiteX7" fmla="*/ 345001 w 677331"/>
              <a:gd name="connsiteY7" fmla="*/ 511255 h 523392"/>
              <a:gd name="connsiteX8" fmla="*/ 606697 w 677331"/>
              <a:gd name="connsiteY8" fmla="*/ 511255 h 523392"/>
              <a:gd name="connsiteX9" fmla="*/ 660575 w 677331"/>
              <a:gd name="connsiteY9" fmla="*/ 241862 h 523392"/>
              <a:gd name="connsiteX10" fmla="*/ 626709 w 677331"/>
              <a:gd name="connsiteY10" fmla="*/ 18650 h 523392"/>
              <a:gd name="connsiteX11" fmla="*/ 371170 w 677331"/>
              <a:gd name="connsiteY11" fmla="*/ 18650 h 523392"/>
              <a:gd name="connsiteX12" fmla="*/ 372710 w 677331"/>
              <a:gd name="connsiteY12" fmla="*/ 26347 h 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7331" h="523392">
                <a:moveTo>
                  <a:pt x="372710" y="26347"/>
                </a:moveTo>
                <a:cubicBezTo>
                  <a:pt x="394261" y="74068"/>
                  <a:pt x="408116" y="126408"/>
                  <a:pt x="414273" y="180286"/>
                </a:cubicBezTo>
                <a:cubicBezTo>
                  <a:pt x="415813" y="191062"/>
                  <a:pt x="415813" y="201837"/>
                  <a:pt x="417352" y="214153"/>
                </a:cubicBezTo>
                <a:lnTo>
                  <a:pt x="18650" y="214153"/>
                </a:lnTo>
                <a:lnTo>
                  <a:pt x="18650" y="321910"/>
                </a:lnTo>
                <a:lnTo>
                  <a:pt x="411194" y="321910"/>
                </a:lnTo>
                <a:cubicBezTo>
                  <a:pt x="405037" y="363473"/>
                  <a:pt x="392722" y="403497"/>
                  <a:pt x="377328" y="441982"/>
                </a:cubicBezTo>
                <a:cubicBezTo>
                  <a:pt x="368092" y="465073"/>
                  <a:pt x="357316" y="488164"/>
                  <a:pt x="345001" y="511255"/>
                </a:cubicBezTo>
                <a:lnTo>
                  <a:pt x="606697" y="511255"/>
                </a:lnTo>
                <a:cubicBezTo>
                  <a:pt x="640563" y="426588"/>
                  <a:pt x="660575" y="337304"/>
                  <a:pt x="660575" y="241862"/>
                </a:cubicBezTo>
                <a:cubicBezTo>
                  <a:pt x="660575" y="161813"/>
                  <a:pt x="648260" y="87923"/>
                  <a:pt x="626709" y="18650"/>
                </a:cubicBezTo>
                <a:lnTo>
                  <a:pt x="371170" y="18650"/>
                </a:lnTo>
                <a:cubicBezTo>
                  <a:pt x="371170" y="21729"/>
                  <a:pt x="371170" y="23269"/>
                  <a:pt x="372710" y="26347"/>
                </a:cubicBezTo>
                <a:close/>
              </a:path>
            </a:pathLst>
          </a:custGeom>
          <a:solidFill>
            <a:schemeClr val="accent5"/>
          </a:solidFill>
          <a:ln w="15387"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9" name="Graphic 24">
            <a:extLst>
              <a:ext uri="{FF2B5EF4-FFF2-40B4-BE49-F238E27FC236}">
                <a16:creationId xmlns:a16="http://schemas.microsoft.com/office/drawing/2014/main" id="{F186A5C4-C75B-4F0D-834C-21DA283C4B18}"/>
              </a:ext>
            </a:extLst>
          </p:cNvPr>
          <p:cNvSpPr/>
          <p:nvPr/>
        </p:nvSpPr>
        <p:spPr>
          <a:xfrm rot="3082378">
            <a:off x="3054076" y="4366333"/>
            <a:ext cx="2318571" cy="325247"/>
          </a:xfrm>
          <a:custGeom>
            <a:avLst/>
            <a:gdLst>
              <a:gd name="connsiteX0" fmla="*/ 5542481 w 5610225"/>
              <a:gd name="connsiteY0" fmla="*/ 213836 h 600075"/>
              <a:gd name="connsiteX1" fmla="*/ 5387224 w 5610225"/>
              <a:gd name="connsiteY1" fmla="*/ 185261 h 600075"/>
              <a:gd name="connsiteX2" fmla="*/ 5331027 w 5610225"/>
              <a:gd name="connsiteY2" fmla="*/ 180499 h 600075"/>
              <a:gd name="connsiteX3" fmla="*/ 4551881 w 5610225"/>
              <a:gd name="connsiteY3" fmla="*/ 159544 h 600075"/>
              <a:gd name="connsiteX4" fmla="*/ 3977524 w 5610225"/>
              <a:gd name="connsiteY4" fmla="*/ 109061 h 600075"/>
              <a:gd name="connsiteX5" fmla="*/ 3723206 w 5610225"/>
              <a:gd name="connsiteY5" fmla="*/ 78581 h 600075"/>
              <a:gd name="connsiteX6" fmla="*/ 3308869 w 5610225"/>
              <a:gd name="connsiteY6" fmla="*/ 28099 h 600075"/>
              <a:gd name="connsiteX7" fmla="*/ 3281246 w 5610225"/>
              <a:gd name="connsiteY7" fmla="*/ 26194 h 600075"/>
              <a:gd name="connsiteX8" fmla="*/ 2932631 w 5610225"/>
              <a:gd name="connsiteY8" fmla="*/ 21431 h 600075"/>
              <a:gd name="connsiteX9" fmla="*/ 2608781 w 5610225"/>
              <a:gd name="connsiteY9" fmla="*/ 16669 h 600075"/>
              <a:gd name="connsiteX10" fmla="*/ 2148724 w 5610225"/>
              <a:gd name="connsiteY10" fmla="*/ 47149 h 600075"/>
              <a:gd name="connsiteX11" fmla="*/ 1731529 w 5610225"/>
              <a:gd name="connsiteY11" fmla="*/ 87154 h 600075"/>
              <a:gd name="connsiteX12" fmla="*/ 1131454 w 5610225"/>
              <a:gd name="connsiteY12" fmla="*/ 83344 h 600075"/>
              <a:gd name="connsiteX13" fmla="*/ 1108594 w 5610225"/>
              <a:gd name="connsiteY13" fmla="*/ 81439 h 600075"/>
              <a:gd name="connsiteX14" fmla="*/ 736166 w 5610225"/>
              <a:gd name="connsiteY14" fmla="*/ 19526 h 600075"/>
              <a:gd name="connsiteX15" fmla="*/ 672349 w 5610225"/>
              <a:gd name="connsiteY15" fmla="*/ 7144 h 600075"/>
              <a:gd name="connsiteX16" fmla="*/ 637106 w 5610225"/>
              <a:gd name="connsiteY16" fmla="*/ 10001 h 600075"/>
              <a:gd name="connsiteX17" fmla="*/ 565669 w 5610225"/>
              <a:gd name="connsiteY17" fmla="*/ 40481 h 600075"/>
              <a:gd name="connsiteX18" fmla="*/ 17981 w 5610225"/>
              <a:gd name="connsiteY18" fmla="*/ 524351 h 600075"/>
              <a:gd name="connsiteX19" fmla="*/ 46556 w 5610225"/>
              <a:gd name="connsiteY19" fmla="*/ 584359 h 600075"/>
              <a:gd name="connsiteX20" fmla="*/ 563764 w 5610225"/>
              <a:gd name="connsiteY20" fmla="*/ 260509 h 600075"/>
              <a:gd name="connsiteX21" fmla="*/ 1199081 w 5610225"/>
              <a:gd name="connsiteY21" fmla="*/ 200501 h 600075"/>
              <a:gd name="connsiteX22" fmla="*/ 2132531 w 5610225"/>
              <a:gd name="connsiteY22" fmla="*/ 314801 h 600075"/>
              <a:gd name="connsiteX23" fmla="*/ 3040264 w 5610225"/>
              <a:gd name="connsiteY23" fmla="*/ 431959 h 600075"/>
              <a:gd name="connsiteX24" fmla="*/ 3913706 w 5610225"/>
              <a:gd name="connsiteY24" fmla="*/ 439579 h 600075"/>
              <a:gd name="connsiteX25" fmla="*/ 4101349 w 5610225"/>
              <a:gd name="connsiteY25" fmla="*/ 434816 h 600075"/>
              <a:gd name="connsiteX26" fmla="*/ 5504381 w 5610225"/>
              <a:gd name="connsiteY26" fmla="*/ 599599 h 600075"/>
              <a:gd name="connsiteX27" fmla="*/ 5606299 w 5610225"/>
              <a:gd name="connsiteY27" fmla="*/ 402431 h 600075"/>
              <a:gd name="connsiteX28" fmla="*/ 5542481 w 5610225"/>
              <a:gd name="connsiteY28" fmla="*/ 213836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10225" h="600075">
                <a:moveTo>
                  <a:pt x="5542481" y="213836"/>
                </a:moveTo>
                <a:lnTo>
                  <a:pt x="5387224" y="185261"/>
                </a:lnTo>
                <a:cubicBezTo>
                  <a:pt x="5383414" y="184309"/>
                  <a:pt x="5334836" y="180499"/>
                  <a:pt x="5331027" y="180499"/>
                </a:cubicBezTo>
                <a:lnTo>
                  <a:pt x="4551881" y="159544"/>
                </a:lnTo>
                <a:lnTo>
                  <a:pt x="3977524" y="109061"/>
                </a:lnTo>
                <a:lnTo>
                  <a:pt x="3723206" y="78581"/>
                </a:lnTo>
                <a:lnTo>
                  <a:pt x="3308869" y="28099"/>
                </a:lnTo>
                <a:cubicBezTo>
                  <a:pt x="3300296" y="27146"/>
                  <a:pt x="3290771" y="26194"/>
                  <a:pt x="3281246" y="26194"/>
                </a:cubicBezTo>
                <a:lnTo>
                  <a:pt x="2932631" y="21431"/>
                </a:lnTo>
                <a:lnTo>
                  <a:pt x="2608781" y="16669"/>
                </a:lnTo>
                <a:lnTo>
                  <a:pt x="2148724" y="47149"/>
                </a:lnTo>
                <a:lnTo>
                  <a:pt x="1731529" y="87154"/>
                </a:lnTo>
                <a:lnTo>
                  <a:pt x="1131454" y="83344"/>
                </a:lnTo>
                <a:cubicBezTo>
                  <a:pt x="1123834" y="83344"/>
                  <a:pt x="1116214" y="82391"/>
                  <a:pt x="1108594" y="81439"/>
                </a:cubicBezTo>
                <a:lnTo>
                  <a:pt x="736166" y="19526"/>
                </a:lnTo>
                <a:lnTo>
                  <a:pt x="672349" y="7144"/>
                </a:lnTo>
                <a:lnTo>
                  <a:pt x="637106" y="10001"/>
                </a:lnTo>
                <a:cubicBezTo>
                  <a:pt x="610436" y="11906"/>
                  <a:pt x="585671" y="22384"/>
                  <a:pt x="565669" y="40481"/>
                </a:cubicBezTo>
                <a:lnTo>
                  <a:pt x="17981" y="524351"/>
                </a:lnTo>
                <a:cubicBezTo>
                  <a:pt x="17981" y="524351"/>
                  <a:pt x="-20119" y="578644"/>
                  <a:pt x="46556" y="584359"/>
                </a:cubicBezTo>
                <a:lnTo>
                  <a:pt x="563764" y="260509"/>
                </a:lnTo>
                <a:cubicBezTo>
                  <a:pt x="563764" y="260509"/>
                  <a:pt x="684731" y="133826"/>
                  <a:pt x="1199081" y="200501"/>
                </a:cubicBezTo>
                <a:lnTo>
                  <a:pt x="2132531" y="314801"/>
                </a:lnTo>
                <a:cubicBezTo>
                  <a:pt x="2132531" y="314801"/>
                  <a:pt x="2558299" y="388144"/>
                  <a:pt x="3040264" y="431959"/>
                </a:cubicBezTo>
                <a:cubicBezTo>
                  <a:pt x="3040264" y="431959"/>
                  <a:pt x="3474604" y="446246"/>
                  <a:pt x="3913706" y="439579"/>
                </a:cubicBezTo>
                <a:cubicBezTo>
                  <a:pt x="3976571" y="438626"/>
                  <a:pt x="4039436" y="436721"/>
                  <a:pt x="4101349" y="434816"/>
                </a:cubicBezTo>
                <a:cubicBezTo>
                  <a:pt x="4101349" y="434816"/>
                  <a:pt x="4993841" y="508159"/>
                  <a:pt x="5504381" y="599599"/>
                </a:cubicBezTo>
                <a:cubicBezTo>
                  <a:pt x="5504381" y="599599"/>
                  <a:pt x="5596774" y="549116"/>
                  <a:pt x="5606299" y="402431"/>
                </a:cubicBezTo>
                <a:cubicBezTo>
                  <a:pt x="5606299" y="404336"/>
                  <a:pt x="5612966" y="223361"/>
                  <a:pt x="5542481" y="213836"/>
                </a:cubicBezTo>
                <a:close/>
              </a:path>
            </a:pathLst>
          </a:custGeom>
          <a:solidFill>
            <a:schemeClr val="bg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33" name="Content Placeholder 2">
            <a:extLst>
              <a:ext uri="{FF2B5EF4-FFF2-40B4-BE49-F238E27FC236}">
                <a16:creationId xmlns:a16="http://schemas.microsoft.com/office/drawing/2014/main" id="{FF09C350-CFBA-4BB0-9F9B-F8BF7B580AC5}"/>
              </a:ext>
            </a:extLst>
          </p:cNvPr>
          <p:cNvSpPr txBox="1">
            <a:spLocks/>
          </p:cNvSpPr>
          <p:nvPr/>
        </p:nvSpPr>
        <p:spPr>
          <a:xfrm>
            <a:off x="5162126" y="1543050"/>
            <a:ext cx="6191673" cy="4633913"/>
          </a:xfrm>
          <a:prstGeom prst="rect">
            <a:avLst/>
          </a:prstGeom>
        </p:spPr>
        <p:txBody>
          <a:bodyPr>
            <a:normAutofit lnSpcReduction="10000"/>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bg1">
                    <a:lumMod val="95000"/>
                  </a:schemeClr>
                </a:solidFill>
                <a:latin typeface="Corbel Light" panose="020B0303020204020204" pitchFamily="34" charset="0"/>
              </a:rPr>
              <a:t>A recent one is known as CRISPR-Cas9, which is short for clustered regularly interspaced short palindromic repeats and CRISPR-associated protein 9. The CRISPR-Cas9 system has generated a lot of excitement in the scientific community because it is faster, cheaper, more accurate, and more efficient than other existing genome editing methods. </a:t>
            </a:r>
          </a:p>
          <a:p>
            <a:endParaRPr lang="en-IN" sz="3200" dirty="0">
              <a:solidFill>
                <a:schemeClr val="bg1">
                  <a:lumMod val="95000"/>
                </a:schemeClr>
              </a:solidFill>
              <a:latin typeface="Corbel Light" panose="020B0303020204020204" pitchFamily="34" charset="0"/>
            </a:endParaRPr>
          </a:p>
        </p:txBody>
      </p:sp>
    </p:spTree>
    <p:extLst>
      <p:ext uri="{BB962C8B-B14F-4D97-AF65-F5344CB8AC3E}">
        <p14:creationId xmlns:p14="http://schemas.microsoft.com/office/powerpoint/2010/main" val="326202908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3" name="Google Shape;1293;p34"/>
          <p:cNvSpPr/>
          <p:nvPr/>
        </p:nvSpPr>
        <p:spPr>
          <a:xfrm>
            <a:off x="14250249" y="864235"/>
            <a:ext cx="412821" cy="130178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 name="Rectangle 5">
            <a:extLst>
              <a:ext uri="{FF2B5EF4-FFF2-40B4-BE49-F238E27FC236}">
                <a16:creationId xmlns:a16="http://schemas.microsoft.com/office/drawing/2014/main" id="{435DF98C-E362-4AD3-9D2E-DA042DFB88FE}"/>
              </a:ext>
            </a:extLst>
          </p:cNvPr>
          <p:cNvSpPr/>
          <p:nvPr/>
        </p:nvSpPr>
        <p:spPr>
          <a:xfrm>
            <a:off x="3248025" y="864235"/>
            <a:ext cx="6096000" cy="5693866"/>
          </a:xfrm>
          <a:prstGeom prst="rect">
            <a:avLst/>
          </a:prstGeom>
        </p:spPr>
        <p:txBody>
          <a:bodyPr>
            <a:spAutoFit/>
          </a:bodyPr>
          <a:lstStyle/>
          <a:p>
            <a:pPr algn="ctr"/>
            <a:r>
              <a:rPr lang="en-US" sz="2800" dirty="0">
                <a:latin typeface="Corbel Light" panose="020B0303020204020204" pitchFamily="34" charset="0"/>
              </a:rPr>
              <a:t>CRISPR-Cas9 was adapted from a naturally occurring genome editing system in bacteria. The bacteria capture snippets of DNA from invading viruses and use them to create DNA segments known as CRISPR arrays. The CRISPR arrays allow the bacteria to "remember" the viruses (or closely related ones). If the viruses attack again, the bacteria produce RNA segments from the CRISPR arrays to target the viruses' DNA. The bacteria then use Cas9 or a similar enzyme to cut the DNA apart, which disables the virus.</a:t>
            </a:r>
            <a:endParaRPr lang="en-IN" sz="2800" dirty="0">
              <a:latin typeface="Corbel Light" panose="020B0303020204020204" pitchFamily="34" charset="0"/>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35"/>
          <p:cNvSpPr txBox="1">
            <a:spLocks noGrp="1"/>
          </p:cNvSpPr>
          <p:nvPr>
            <p:ph type="title"/>
          </p:nvPr>
        </p:nvSpPr>
        <p:spPr>
          <a:xfrm>
            <a:off x="600075" y="2103317"/>
            <a:ext cx="5486892" cy="2763958"/>
          </a:xfrm>
          <a:prstGeom prst="rect">
            <a:avLst/>
          </a:prstGeom>
        </p:spPr>
        <p:txBody>
          <a:bodyPr spcFirstLastPara="1" wrap="square" lIns="121900" tIns="121900" rIns="121900" bIns="121900" anchor="ctr" anchorCtr="0">
            <a:noAutofit/>
          </a:bodyPr>
          <a:lstStyle/>
          <a:p>
            <a:r>
              <a:rPr lang="en-US" sz="4400" dirty="0">
                <a:latin typeface="Roboto Slab Light" pitchFamily="2" charset="0"/>
                <a:ea typeface="Roboto Slab Light" pitchFamily="2" charset="0"/>
              </a:rPr>
              <a:t>Bionanotechnology in Robotics Bionanorobotics </a:t>
            </a:r>
            <a:endParaRPr sz="4400" dirty="0">
              <a:solidFill>
                <a:schemeClr val="accent6"/>
              </a:solidFill>
            </a:endParaRPr>
          </a:p>
        </p:txBody>
      </p:sp>
      <p:grpSp>
        <p:nvGrpSpPr>
          <p:cNvPr id="1300" name="Google Shape;1300;p35"/>
          <p:cNvGrpSpPr/>
          <p:nvPr/>
        </p:nvGrpSpPr>
        <p:grpSpPr>
          <a:xfrm>
            <a:off x="7422766" y="1430140"/>
            <a:ext cx="2571937" cy="4714512"/>
            <a:chOff x="5602625" y="2147050"/>
            <a:chExt cx="1076725" cy="1973700"/>
          </a:xfrm>
        </p:grpSpPr>
        <p:sp>
          <p:nvSpPr>
            <p:cNvPr id="1301" name="Google Shape;1301;p35"/>
            <p:cNvSpPr/>
            <p:nvPr/>
          </p:nvSpPr>
          <p:spPr>
            <a:xfrm>
              <a:off x="6514875" y="4066625"/>
              <a:ext cx="164475" cy="53300"/>
            </a:xfrm>
            <a:custGeom>
              <a:avLst/>
              <a:gdLst/>
              <a:ahLst/>
              <a:cxnLst/>
              <a:rect l="l" t="t" r="r" b="b"/>
              <a:pathLst>
                <a:path w="6579" h="2132" extrusionOk="0">
                  <a:moveTo>
                    <a:pt x="0" y="1"/>
                  </a:moveTo>
                  <a:lnTo>
                    <a:pt x="0" y="1"/>
                  </a:lnTo>
                  <a:cubicBezTo>
                    <a:pt x="243" y="1800"/>
                    <a:pt x="552" y="2131"/>
                    <a:pt x="552" y="2131"/>
                  </a:cubicBezTo>
                  <a:lnTo>
                    <a:pt x="6579" y="2120"/>
                  </a:lnTo>
                  <a:cubicBezTo>
                    <a:pt x="6402" y="1325"/>
                    <a:pt x="6137" y="685"/>
                    <a:pt x="6137" y="685"/>
                  </a:cubicBezTo>
                  <a:lnTo>
                    <a:pt x="0"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2" name="Google Shape;1302;p35"/>
            <p:cNvSpPr/>
            <p:nvPr/>
          </p:nvSpPr>
          <p:spPr>
            <a:xfrm>
              <a:off x="6467675" y="3756200"/>
              <a:ext cx="200625" cy="339400"/>
            </a:xfrm>
            <a:custGeom>
              <a:avLst/>
              <a:gdLst/>
              <a:ahLst/>
              <a:cxnLst/>
              <a:rect l="l" t="t" r="r" b="b"/>
              <a:pathLst>
                <a:path w="8025" h="13576" extrusionOk="0">
                  <a:moveTo>
                    <a:pt x="3511" y="1"/>
                  </a:moveTo>
                  <a:lnTo>
                    <a:pt x="1" y="1590"/>
                  </a:lnTo>
                  <a:cubicBezTo>
                    <a:pt x="310" y="3610"/>
                    <a:pt x="1082" y="5884"/>
                    <a:pt x="1270" y="7429"/>
                  </a:cubicBezTo>
                  <a:cubicBezTo>
                    <a:pt x="1380" y="8334"/>
                    <a:pt x="1469" y="8665"/>
                    <a:pt x="1546" y="9383"/>
                  </a:cubicBezTo>
                  <a:cubicBezTo>
                    <a:pt x="1579" y="9636"/>
                    <a:pt x="1601" y="9890"/>
                    <a:pt x="1634" y="10122"/>
                  </a:cubicBezTo>
                  <a:cubicBezTo>
                    <a:pt x="1667" y="10486"/>
                    <a:pt x="1701" y="10817"/>
                    <a:pt x="1734" y="11115"/>
                  </a:cubicBezTo>
                  <a:cubicBezTo>
                    <a:pt x="1789" y="11656"/>
                    <a:pt x="1833" y="12087"/>
                    <a:pt x="1877" y="12418"/>
                  </a:cubicBezTo>
                  <a:cubicBezTo>
                    <a:pt x="2098" y="12594"/>
                    <a:pt x="2330" y="12749"/>
                    <a:pt x="2572" y="12881"/>
                  </a:cubicBezTo>
                  <a:cubicBezTo>
                    <a:pt x="3524" y="13405"/>
                    <a:pt x="4644" y="13575"/>
                    <a:pt x="5620" y="13575"/>
                  </a:cubicBezTo>
                  <a:cubicBezTo>
                    <a:pt x="6910" y="13575"/>
                    <a:pt x="7950" y="13278"/>
                    <a:pt x="8025" y="13102"/>
                  </a:cubicBezTo>
                  <a:cubicBezTo>
                    <a:pt x="7959" y="12881"/>
                    <a:pt x="7771" y="12517"/>
                    <a:pt x="7506" y="12054"/>
                  </a:cubicBezTo>
                  <a:cubicBezTo>
                    <a:pt x="7473" y="11987"/>
                    <a:pt x="7429" y="11921"/>
                    <a:pt x="7385" y="11844"/>
                  </a:cubicBezTo>
                  <a:cubicBezTo>
                    <a:pt x="6899" y="11016"/>
                    <a:pt x="6292" y="10078"/>
                    <a:pt x="5729" y="9151"/>
                  </a:cubicBezTo>
                  <a:cubicBezTo>
                    <a:pt x="5100" y="8102"/>
                    <a:pt x="4537" y="7076"/>
                    <a:pt x="4261" y="6215"/>
                  </a:cubicBezTo>
                  <a:cubicBezTo>
                    <a:pt x="3754" y="4603"/>
                    <a:pt x="3577" y="3389"/>
                    <a:pt x="351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3" name="Google Shape;1303;p35"/>
            <p:cNvSpPr/>
            <p:nvPr/>
          </p:nvSpPr>
          <p:spPr>
            <a:xfrm>
              <a:off x="6508525" y="3977500"/>
              <a:ext cx="159775" cy="128225"/>
            </a:xfrm>
            <a:custGeom>
              <a:avLst/>
              <a:gdLst/>
              <a:ahLst/>
              <a:cxnLst/>
              <a:rect l="l" t="t" r="r" b="b"/>
              <a:pathLst>
                <a:path w="6391" h="5129" extrusionOk="0">
                  <a:moveTo>
                    <a:pt x="3156" y="0"/>
                  </a:moveTo>
                  <a:cubicBezTo>
                    <a:pt x="3054" y="0"/>
                    <a:pt x="2945" y="5"/>
                    <a:pt x="2826" y="12"/>
                  </a:cubicBezTo>
                  <a:cubicBezTo>
                    <a:pt x="1413" y="89"/>
                    <a:pt x="1027" y="442"/>
                    <a:pt x="784" y="1601"/>
                  </a:cubicBezTo>
                  <a:cubicBezTo>
                    <a:pt x="784" y="1601"/>
                    <a:pt x="342" y="1491"/>
                    <a:pt x="0" y="1270"/>
                  </a:cubicBezTo>
                  <a:lnTo>
                    <a:pt x="0" y="1270"/>
                  </a:lnTo>
                  <a:cubicBezTo>
                    <a:pt x="33" y="1634"/>
                    <a:pt x="67" y="1965"/>
                    <a:pt x="100" y="2263"/>
                  </a:cubicBezTo>
                  <a:cubicBezTo>
                    <a:pt x="155" y="2804"/>
                    <a:pt x="199" y="3235"/>
                    <a:pt x="243" y="3566"/>
                  </a:cubicBezTo>
                  <a:cubicBezTo>
                    <a:pt x="464" y="3742"/>
                    <a:pt x="707" y="4372"/>
                    <a:pt x="961" y="4504"/>
                  </a:cubicBezTo>
                  <a:cubicBezTo>
                    <a:pt x="1788" y="4959"/>
                    <a:pt x="2746" y="5129"/>
                    <a:pt x="3625" y="5129"/>
                  </a:cubicBezTo>
                  <a:cubicBezTo>
                    <a:pt x="5090" y="5129"/>
                    <a:pt x="6336" y="4657"/>
                    <a:pt x="6391" y="4250"/>
                  </a:cubicBezTo>
                  <a:cubicBezTo>
                    <a:pt x="6159" y="3787"/>
                    <a:pt x="5938" y="3367"/>
                    <a:pt x="5751" y="2992"/>
                  </a:cubicBezTo>
                  <a:cubicBezTo>
                    <a:pt x="4956" y="1425"/>
                    <a:pt x="4526" y="652"/>
                    <a:pt x="4095" y="299"/>
                  </a:cubicBezTo>
                  <a:cubicBezTo>
                    <a:pt x="3817" y="64"/>
                    <a:pt x="3538" y="0"/>
                    <a:pt x="315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4" name="Google Shape;1304;p35"/>
            <p:cNvSpPr/>
            <p:nvPr/>
          </p:nvSpPr>
          <p:spPr>
            <a:xfrm>
              <a:off x="5829425" y="4086225"/>
              <a:ext cx="318200" cy="34525"/>
            </a:xfrm>
            <a:custGeom>
              <a:avLst/>
              <a:gdLst/>
              <a:ahLst/>
              <a:cxnLst/>
              <a:rect l="l" t="t" r="r" b="b"/>
              <a:pathLst>
                <a:path w="12728" h="1381" extrusionOk="0">
                  <a:moveTo>
                    <a:pt x="12540" y="0"/>
                  </a:moveTo>
                  <a:lnTo>
                    <a:pt x="266" y="287"/>
                  </a:lnTo>
                  <a:lnTo>
                    <a:pt x="1" y="1380"/>
                  </a:lnTo>
                  <a:lnTo>
                    <a:pt x="12727" y="1369"/>
                  </a:lnTo>
                  <a:lnTo>
                    <a:pt x="12540"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5" name="Google Shape;1305;p35"/>
            <p:cNvSpPr/>
            <p:nvPr/>
          </p:nvSpPr>
          <p:spPr>
            <a:xfrm>
              <a:off x="5840750" y="3809725"/>
              <a:ext cx="302175" cy="287225"/>
            </a:xfrm>
            <a:custGeom>
              <a:avLst/>
              <a:gdLst/>
              <a:ahLst/>
              <a:cxnLst/>
              <a:rect l="l" t="t" r="r" b="b"/>
              <a:pathLst>
                <a:path w="12087" h="11489" extrusionOk="0">
                  <a:moveTo>
                    <a:pt x="10442" y="1"/>
                  </a:moveTo>
                  <a:lnTo>
                    <a:pt x="6182" y="553"/>
                  </a:lnTo>
                  <a:cubicBezTo>
                    <a:pt x="6182" y="553"/>
                    <a:pt x="6700" y="3312"/>
                    <a:pt x="6943" y="5166"/>
                  </a:cubicBezTo>
                  <a:cubicBezTo>
                    <a:pt x="7252" y="7551"/>
                    <a:pt x="6259" y="8566"/>
                    <a:pt x="3356" y="9957"/>
                  </a:cubicBezTo>
                  <a:cubicBezTo>
                    <a:pt x="2219" y="10498"/>
                    <a:pt x="1159" y="10994"/>
                    <a:pt x="1" y="11370"/>
                  </a:cubicBezTo>
                  <a:cubicBezTo>
                    <a:pt x="566" y="11457"/>
                    <a:pt x="1371" y="11488"/>
                    <a:pt x="2333" y="11488"/>
                  </a:cubicBezTo>
                  <a:cubicBezTo>
                    <a:pt x="3063" y="11488"/>
                    <a:pt x="3882" y="11471"/>
                    <a:pt x="4758" y="11447"/>
                  </a:cubicBezTo>
                  <a:cubicBezTo>
                    <a:pt x="8257" y="11347"/>
                    <a:pt x="12087" y="11060"/>
                    <a:pt x="12087" y="11060"/>
                  </a:cubicBezTo>
                  <a:cubicBezTo>
                    <a:pt x="11866" y="10520"/>
                    <a:pt x="11126" y="6712"/>
                    <a:pt x="10972" y="5178"/>
                  </a:cubicBezTo>
                  <a:cubicBezTo>
                    <a:pt x="10751" y="2904"/>
                    <a:pt x="10442" y="1"/>
                    <a:pt x="10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6" name="Google Shape;1306;p35"/>
            <p:cNvSpPr/>
            <p:nvPr/>
          </p:nvSpPr>
          <p:spPr>
            <a:xfrm>
              <a:off x="5970725" y="2900800"/>
              <a:ext cx="358725" cy="217175"/>
            </a:xfrm>
            <a:custGeom>
              <a:avLst/>
              <a:gdLst/>
              <a:ahLst/>
              <a:cxnLst/>
              <a:rect l="l" t="t" r="r" b="b"/>
              <a:pathLst>
                <a:path w="14349" h="8687" extrusionOk="0">
                  <a:moveTo>
                    <a:pt x="1711" y="0"/>
                  </a:moveTo>
                  <a:cubicBezTo>
                    <a:pt x="1137" y="2627"/>
                    <a:pt x="696" y="4018"/>
                    <a:pt x="0" y="8687"/>
                  </a:cubicBezTo>
                  <a:lnTo>
                    <a:pt x="14349" y="8665"/>
                  </a:lnTo>
                  <a:cubicBezTo>
                    <a:pt x="14305" y="3819"/>
                    <a:pt x="13654" y="751"/>
                    <a:pt x="13654" y="751"/>
                  </a:cubicBezTo>
                  <a:lnTo>
                    <a:pt x="1711" y="0"/>
                  </a:ln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7" name="Google Shape;1307;p35"/>
            <p:cNvSpPr/>
            <p:nvPr/>
          </p:nvSpPr>
          <p:spPr>
            <a:xfrm>
              <a:off x="6116975" y="2914600"/>
              <a:ext cx="456425" cy="1020100"/>
            </a:xfrm>
            <a:custGeom>
              <a:avLst/>
              <a:gdLst/>
              <a:ahLst/>
              <a:cxnLst/>
              <a:rect l="l" t="t" r="r" b="b"/>
              <a:pathLst>
                <a:path w="18257" h="40804" extrusionOk="0">
                  <a:moveTo>
                    <a:pt x="7815" y="0"/>
                  </a:moveTo>
                  <a:lnTo>
                    <a:pt x="0" y="5055"/>
                  </a:lnTo>
                  <a:cubicBezTo>
                    <a:pt x="508" y="9393"/>
                    <a:pt x="9139" y="32263"/>
                    <a:pt x="11501" y="40696"/>
                  </a:cubicBezTo>
                  <a:cubicBezTo>
                    <a:pt x="11877" y="40771"/>
                    <a:pt x="12291" y="40804"/>
                    <a:pt x="12724" y="40804"/>
                  </a:cubicBezTo>
                  <a:cubicBezTo>
                    <a:pt x="15189" y="40804"/>
                    <a:pt x="18256" y="39757"/>
                    <a:pt x="18256" y="39757"/>
                  </a:cubicBezTo>
                  <a:cubicBezTo>
                    <a:pt x="17185" y="24713"/>
                    <a:pt x="13676" y="22119"/>
                    <a:pt x="13355" y="20453"/>
                  </a:cubicBezTo>
                  <a:cubicBezTo>
                    <a:pt x="13035" y="18775"/>
                    <a:pt x="10629" y="6369"/>
                    <a:pt x="781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8" name="Google Shape;1308;p35"/>
            <p:cNvSpPr/>
            <p:nvPr/>
          </p:nvSpPr>
          <p:spPr>
            <a:xfrm>
              <a:off x="5946975" y="2900800"/>
              <a:ext cx="221350" cy="1049700"/>
            </a:xfrm>
            <a:custGeom>
              <a:avLst/>
              <a:gdLst/>
              <a:ahLst/>
              <a:cxnLst/>
              <a:rect l="l" t="t" r="r" b="b"/>
              <a:pathLst>
                <a:path w="8854" h="41988" extrusionOk="0">
                  <a:moveTo>
                    <a:pt x="2661" y="0"/>
                  </a:moveTo>
                  <a:cubicBezTo>
                    <a:pt x="1" y="5089"/>
                    <a:pt x="442" y="18477"/>
                    <a:pt x="663" y="25298"/>
                  </a:cubicBezTo>
                  <a:cubicBezTo>
                    <a:pt x="873" y="32108"/>
                    <a:pt x="1855" y="41413"/>
                    <a:pt x="1855" y="41413"/>
                  </a:cubicBezTo>
                  <a:cubicBezTo>
                    <a:pt x="1855" y="41413"/>
                    <a:pt x="3468" y="41988"/>
                    <a:pt x="5432" y="41988"/>
                  </a:cubicBezTo>
                  <a:cubicBezTo>
                    <a:pt x="6244" y="41988"/>
                    <a:pt x="7116" y="41889"/>
                    <a:pt x="7959" y="41612"/>
                  </a:cubicBezTo>
                  <a:cubicBezTo>
                    <a:pt x="8301" y="26623"/>
                    <a:pt x="8853" y="7771"/>
                    <a:pt x="8853" y="7771"/>
                  </a:cubicBezTo>
                  <a:lnTo>
                    <a:pt x="2661"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9" name="Google Shape;1309;p35"/>
            <p:cNvSpPr/>
            <p:nvPr/>
          </p:nvSpPr>
          <p:spPr>
            <a:xfrm>
              <a:off x="6132425" y="3027450"/>
              <a:ext cx="25" cy="25"/>
            </a:xfrm>
            <a:custGeom>
              <a:avLst/>
              <a:gdLst/>
              <a:ahLst/>
              <a:cxnLst/>
              <a:rect l="l" t="t" r="r" b="b"/>
              <a:pathLst>
                <a:path w="1" h="1" extrusionOk="0">
                  <a:moveTo>
                    <a:pt x="0" y="1"/>
                  </a:moveTo>
                  <a:cubicBezTo>
                    <a:pt x="0" y="1"/>
                    <a:pt x="0" y="1"/>
                    <a:pt x="0" y="1"/>
                  </a:cubicBezTo>
                  <a:lnTo>
                    <a:pt x="0" y="1"/>
                  </a:lnTo>
                  <a:cubicBezTo>
                    <a:pt x="0" y="1"/>
                    <a:pt x="0" y="1"/>
                    <a:pt x="0" y="1"/>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0" name="Google Shape;1310;p35"/>
            <p:cNvSpPr/>
            <p:nvPr/>
          </p:nvSpPr>
          <p:spPr>
            <a:xfrm>
              <a:off x="5962550" y="2929450"/>
              <a:ext cx="375750" cy="291500"/>
            </a:xfrm>
            <a:custGeom>
              <a:avLst/>
              <a:gdLst/>
              <a:ahLst/>
              <a:cxnLst/>
              <a:rect l="l" t="t" r="r" b="b"/>
              <a:pathLst>
                <a:path w="15030" h="11660" extrusionOk="0">
                  <a:moveTo>
                    <a:pt x="6166" y="742"/>
                  </a:moveTo>
                  <a:cubicBezTo>
                    <a:pt x="6177" y="1194"/>
                    <a:pt x="6199" y="1636"/>
                    <a:pt x="6232" y="2088"/>
                  </a:cubicBezTo>
                  <a:cubicBezTo>
                    <a:pt x="6243" y="2210"/>
                    <a:pt x="6254" y="2331"/>
                    <a:pt x="6265" y="2464"/>
                  </a:cubicBezTo>
                  <a:cubicBezTo>
                    <a:pt x="6265" y="2541"/>
                    <a:pt x="6287" y="2651"/>
                    <a:pt x="6265" y="2740"/>
                  </a:cubicBezTo>
                  <a:cubicBezTo>
                    <a:pt x="6265" y="2738"/>
                    <a:pt x="6265" y="2738"/>
                    <a:pt x="6265" y="2738"/>
                  </a:cubicBezTo>
                  <a:cubicBezTo>
                    <a:pt x="6263" y="2738"/>
                    <a:pt x="6253" y="2775"/>
                    <a:pt x="6243" y="2795"/>
                  </a:cubicBezTo>
                  <a:cubicBezTo>
                    <a:pt x="6221" y="2784"/>
                    <a:pt x="6199" y="2773"/>
                    <a:pt x="6177" y="2762"/>
                  </a:cubicBezTo>
                  <a:cubicBezTo>
                    <a:pt x="6144" y="2751"/>
                    <a:pt x="6111" y="2740"/>
                    <a:pt x="6067" y="2740"/>
                  </a:cubicBezTo>
                  <a:cubicBezTo>
                    <a:pt x="6034" y="2077"/>
                    <a:pt x="5923" y="1415"/>
                    <a:pt x="5813" y="753"/>
                  </a:cubicBezTo>
                  <a:cubicBezTo>
                    <a:pt x="5923" y="753"/>
                    <a:pt x="6045" y="742"/>
                    <a:pt x="6166" y="742"/>
                  </a:cubicBezTo>
                  <a:close/>
                  <a:moveTo>
                    <a:pt x="10060" y="1"/>
                  </a:moveTo>
                  <a:cubicBezTo>
                    <a:pt x="9270" y="1"/>
                    <a:pt x="8480" y="2"/>
                    <a:pt x="7689" y="2"/>
                  </a:cubicBezTo>
                  <a:cubicBezTo>
                    <a:pt x="6718" y="13"/>
                    <a:pt x="5747" y="13"/>
                    <a:pt x="4775" y="24"/>
                  </a:cubicBezTo>
                  <a:cubicBezTo>
                    <a:pt x="4290" y="24"/>
                    <a:pt x="3804" y="35"/>
                    <a:pt x="3318" y="46"/>
                  </a:cubicBezTo>
                  <a:cubicBezTo>
                    <a:pt x="3084" y="46"/>
                    <a:pt x="2845" y="39"/>
                    <a:pt x="2606" y="39"/>
                  </a:cubicBezTo>
                  <a:cubicBezTo>
                    <a:pt x="2326" y="39"/>
                    <a:pt x="2047" y="49"/>
                    <a:pt x="1773" y="91"/>
                  </a:cubicBezTo>
                  <a:cubicBezTo>
                    <a:pt x="1585" y="124"/>
                    <a:pt x="1475" y="333"/>
                    <a:pt x="1497" y="499"/>
                  </a:cubicBezTo>
                  <a:cubicBezTo>
                    <a:pt x="1530" y="698"/>
                    <a:pt x="1674" y="797"/>
                    <a:pt x="1861" y="819"/>
                  </a:cubicBezTo>
                  <a:cubicBezTo>
                    <a:pt x="1950" y="830"/>
                    <a:pt x="2027" y="830"/>
                    <a:pt x="2104" y="830"/>
                  </a:cubicBezTo>
                  <a:cubicBezTo>
                    <a:pt x="1972" y="1216"/>
                    <a:pt x="1784" y="1581"/>
                    <a:pt x="1552" y="1901"/>
                  </a:cubicBezTo>
                  <a:cubicBezTo>
                    <a:pt x="1221" y="2353"/>
                    <a:pt x="802" y="2673"/>
                    <a:pt x="327" y="2960"/>
                  </a:cubicBezTo>
                  <a:cubicBezTo>
                    <a:pt x="1" y="3165"/>
                    <a:pt x="202" y="3630"/>
                    <a:pt x="512" y="3630"/>
                  </a:cubicBezTo>
                  <a:cubicBezTo>
                    <a:pt x="569" y="3630"/>
                    <a:pt x="630" y="3614"/>
                    <a:pt x="691" y="3578"/>
                  </a:cubicBezTo>
                  <a:cubicBezTo>
                    <a:pt x="1221" y="3269"/>
                    <a:pt x="1707" y="2751"/>
                    <a:pt x="2049" y="2210"/>
                  </a:cubicBezTo>
                  <a:cubicBezTo>
                    <a:pt x="2314" y="1779"/>
                    <a:pt x="2491" y="1327"/>
                    <a:pt x="2590" y="841"/>
                  </a:cubicBezTo>
                  <a:cubicBezTo>
                    <a:pt x="2855" y="830"/>
                    <a:pt x="3120" y="808"/>
                    <a:pt x="3374" y="808"/>
                  </a:cubicBezTo>
                  <a:cubicBezTo>
                    <a:pt x="3859" y="797"/>
                    <a:pt x="4345" y="786"/>
                    <a:pt x="4831" y="775"/>
                  </a:cubicBezTo>
                  <a:cubicBezTo>
                    <a:pt x="5018" y="775"/>
                    <a:pt x="5217" y="764"/>
                    <a:pt x="5404" y="764"/>
                  </a:cubicBezTo>
                  <a:cubicBezTo>
                    <a:pt x="5493" y="1470"/>
                    <a:pt x="5592" y="2188"/>
                    <a:pt x="5758" y="2883"/>
                  </a:cubicBezTo>
                  <a:cubicBezTo>
                    <a:pt x="5769" y="2916"/>
                    <a:pt x="5802" y="2949"/>
                    <a:pt x="5824" y="2971"/>
                  </a:cubicBezTo>
                  <a:cubicBezTo>
                    <a:pt x="5824" y="3104"/>
                    <a:pt x="5901" y="3236"/>
                    <a:pt x="6034" y="3303"/>
                  </a:cubicBezTo>
                  <a:cubicBezTo>
                    <a:pt x="6094" y="3330"/>
                    <a:pt x="6158" y="3342"/>
                    <a:pt x="6222" y="3342"/>
                  </a:cubicBezTo>
                  <a:cubicBezTo>
                    <a:pt x="6312" y="3342"/>
                    <a:pt x="6403" y="3319"/>
                    <a:pt x="6486" y="3280"/>
                  </a:cubicBezTo>
                  <a:cubicBezTo>
                    <a:pt x="6762" y="3137"/>
                    <a:pt x="6795" y="2817"/>
                    <a:pt x="6762" y="2541"/>
                  </a:cubicBezTo>
                  <a:cubicBezTo>
                    <a:pt x="6696" y="1934"/>
                    <a:pt x="6597" y="1327"/>
                    <a:pt x="6497" y="731"/>
                  </a:cubicBezTo>
                  <a:cubicBezTo>
                    <a:pt x="6906" y="720"/>
                    <a:pt x="7325" y="709"/>
                    <a:pt x="7744" y="698"/>
                  </a:cubicBezTo>
                  <a:cubicBezTo>
                    <a:pt x="8042" y="687"/>
                    <a:pt x="8340" y="676"/>
                    <a:pt x="8638" y="676"/>
                  </a:cubicBezTo>
                  <a:cubicBezTo>
                    <a:pt x="8605" y="720"/>
                    <a:pt x="8594" y="775"/>
                    <a:pt x="8594" y="841"/>
                  </a:cubicBezTo>
                  <a:cubicBezTo>
                    <a:pt x="8627" y="1305"/>
                    <a:pt x="8815" y="1790"/>
                    <a:pt x="8936" y="2243"/>
                  </a:cubicBezTo>
                  <a:cubicBezTo>
                    <a:pt x="9047" y="2684"/>
                    <a:pt x="9168" y="3126"/>
                    <a:pt x="9279" y="3556"/>
                  </a:cubicBezTo>
                  <a:cubicBezTo>
                    <a:pt x="9521" y="4450"/>
                    <a:pt x="9786" y="5344"/>
                    <a:pt x="10062" y="6216"/>
                  </a:cubicBezTo>
                  <a:cubicBezTo>
                    <a:pt x="10636" y="7993"/>
                    <a:pt x="11122" y="9793"/>
                    <a:pt x="11630" y="11592"/>
                  </a:cubicBezTo>
                  <a:cubicBezTo>
                    <a:pt x="11643" y="11639"/>
                    <a:pt x="11679" y="11660"/>
                    <a:pt x="11717" y="11660"/>
                  </a:cubicBezTo>
                  <a:cubicBezTo>
                    <a:pt x="11776" y="11660"/>
                    <a:pt x="11837" y="11610"/>
                    <a:pt x="11817" y="11536"/>
                  </a:cubicBezTo>
                  <a:cubicBezTo>
                    <a:pt x="11376" y="9726"/>
                    <a:pt x="10923" y="7916"/>
                    <a:pt x="10548" y="6095"/>
                  </a:cubicBezTo>
                  <a:cubicBezTo>
                    <a:pt x="10360" y="5190"/>
                    <a:pt x="10151" y="4285"/>
                    <a:pt x="9919" y="3391"/>
                  </a:cubicBezTo>
                  <a:cubicBezTo>
                    <a:pt x="9808" y="2949"/>
                    <a:pt x="9698" y="2508"/>
                    <a:pt x="9577" y="2077"/>
                  </a:cubicBezTo>
                  <a:cubicBezTo>
                    <a:pt x="9466" y="1625"/>
                    <a:pt x="9389" y="1106"/>
                    <a:pt x="9190" y="687"/>
                  </a:cubicBezTo>
                  <a:cubicBezTo>
                    <a:pt x="9179" y="676"/>
                    <a:pt x="9179" y="665"/>
                    <a:pt x="9168" y="654"/>
                  </a:cubicBezTo>
                  <a:cubicBezTo>
                    <a:pt x="9974" y="631"/>
                    <a:pt x="10780" y="609"/>
                    <a:pt x="11585" y="576"/>
                  </a:cubicBezTo>
                  <a:lnTo>
                    <a:pt x="11585" y="576"/>
                  </a:lnTo>
                  <a:cubicBezTo>
                    <a:pt x="11574" y="665"/>
                    <a:pt x="11585" y="753"/>
                    <a:pt x="11619" y="830"/>
                  </a:cubicBezTo>
                  <a:cubicBezTo>
                    <a:pt x="11917" y="1459"/>
                    <a:pt x="12347" y="2033"/>
                    <a:pt x="12866" y="2486"/>
                  </a:cubicBezTo>
                  <a:cubicBezTo>
                    <a:pt x="13396" y="2960"/>
                    <a:pt x="14025" y="3280"/>
                    <a:pt x="14687" y="3501"/>
                  </a:cubicBezTo>
                  <a:cubicBezTo>
                    <a:pt x="14709" y="3508"/>
                    <a:pt x="14731" y="3512"/>
                    <a:pt x="14752" y="3512"/>
                  </a:cubicBezTo>
                  <a:cubicBezTo>
                    <a:pt x="14861" y="3512"/>
                    <a:pt x="14957" y="3426"/>
                    <a:pt x="14985" y="3325"/>
                  </a:cubicBezTo>
                  <a:cubicBezTo>
                    <a:pt x="15029" y="3192"/>
                    <a:pt x="14941" y="3071"/>
                    <a:pt x="14808" y="3027"/>
                  </a:cubicBezTo>
                  <a:cubicBezTo>
                    <a:pt x="13683" y="2596"/>
                    <a:pt x="12744" y="1636"/>
                    <a:pt x="12248" y="543"/>
                  </a:cubicBezTo>
                  <a:cubicBezTo>
                    <a:pt x="12700" y="532"/>
                    <a:pt x="13164" y="510"/>
                    <a:pt x="13616" y="488"/>
                  </a:cubicBezTo>
                  <a:cubicBezTo>
                    <a:pt x="13914" y="466"/>
                    <a:pt x="13914" y="24"/>
                    <a:pt x="13616" y="24"/>
                  </a:cubicBezTo>
                  <a:cubicBezTo>
                    <a:pt x="12431" y="4"/>
                    <a:pt x="11246" y="1"/>
                    <a:pt x="1006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1" name="Google Shape;1311;p35"/>
            <p:cNvSpPr/>
            <p:nvPr/>
          </p:nvSpPr>
          <p:spPr>
            <a:xfrm>
              <a:off x="6045600" y="2964975"/>
              <a:ext cx="27250" cy="238225"/>
            </a:xfrm>
            <a:custGeom>
              <a:avLst/>
              <a:gdLst/>
              <a:ahLst/>
              <a:cxnLst/>
              <a:rect l="l" t="t" r="r" b="b"/>
              <a:pathLst>
                <a:path w="1090" h="9529" extrusionOk="0">
                  <a:moveTo>
                    <a:pt x="749" y="1"/>
                  </a:moveTo>
                  <a:cubicBezTo>
                    <a:pt x="653" y="1"/>
                    <a:pt x="557" y="48"/>
                    <a:pt x="515" y="138"/>
                  </a:cubicBezTo>
                  <a:cubicBezTo>
                    <a:pt x="350" y="491"/>
                    <a:pt x="350" y="921"/>
                    <a:pt x="327" y="1297"/>
                  </a:cubicBezTo>
                  <a:cubicBezTo>
                    <a:pt x="305" y="1683"/>
                    <a:pt x="283" y="2069"/>
                    <a:pt x="250" y="2455"/>
                  </a:cubicBezTo>
                  <a:cubicBezTo>
                    <a:pt x="206" y="3217"/>
                    <a:pt x="151" y="3990"/>
                    <a:pt x="129" y="4751"/>
                  </a:cubicBezTo>
                  <a:cubicBezTo>
                    <a:pt x="96" y="6341"/>
                    <a:pt x="107" y="7930"/>
                    <a:pt x="7" y="9497"/>
                  </a:cubicBezTo>
                  <a:cubicBezTo>
                    <a:pt x="1" y="9517"/>
                    <a:pt x="17" y="9528"/>
                    <a:pt x="31" y="9528"/>
                  </a:cubicBezTo>
                  <a:cubicBezTo>
                    <a:pt x="42" y="9528"/>
                    <a:pt x="52" y="9522"/>
                    <a:pt x="52" y="9508"/>
                  </a:cubicBezTo>
                  <a:cubicBezTo>
                    <a:pt x="118" y="8714"/>
                    <a:pt x="250" y="7919"/>
                    <a:pt x="339" y="7124"/>
                  </a:cubicBezTo>
                  <a:cubicBezTo>
                    <a:pt x="438" y="6352"/>
                    <a:pt x="537" y="5590"/>
                    <a:pt x="659" y="4829"/>
                  </a:cubicBezTo>
                  <a:cubicBezTo>
                    <a:pt x="769" y="4056"/>
                    <a:pt x="824" y="3261"/>
                    <a:pt x="890" y="2478"/>
                  </a:cubicBezTo>
                  <a:lnTo>
                    <a:pt x="990" y="1319"/>
                  </a:lnTo>
                  <a:cubicBezTo>
                    <a:pt x="1034" y="943"/>
                    <a:pt x="1089" y="535"/>
                    <a:pt x="990" y="171"/>
                  </a:cubicBezTo>
                  <a:cubicBezTo>
                    <a:pt x="955" y="56"/>
                    <a:pt x="852" y="1"/>
                    <a:pt x="749" y="1"/>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2" name="Google Shape;1312;p35"/>
            <p:cNvSpPr/>
            <p:nvPr/>
          </p:nvSpPr>
          <p:spPr>
            <a:xfrm>
              <a:off x="6294225" y="3352025"/>
              <a:ext cx="265650" cy="526200"/>
            </a:xfrm>
            <a:custGeom>
              <a:avLst/>
              <a:gdLst/>
              <a:ahLst/>
              <a:cxnLst/>
              <a:rect l="l" t="t" r="r" b="b"/>
              <a:pathLst>
                <a:path w="10626" h="21048" extrusionOk="0">
                  <a:moveTo>
                    <a:pt x="35" y="1"/>
                  </a:moveTo>
                  <a:cubicBezTo>
                    <a:pt x="18" y="1"/>
                    <a:pt x="1" y="15"/>
                    <a:pt x="7" y="42"/>
                  </a:cubicBezTo>
                  <a:cubicBezTo>
                    <a:pt x="471" y="1543"/>
                    <a:pt x="868" y="3066"/>
                    <a:pt x="1321" y="4567"/>
                  </a:cubicBezTo>
                  <a:cubicBezTo>
                    <a:pt x="2126" y="7227"/>
                    <a:pt x="3020" y="9865"/>
                    <a:pt x="3892" y="12503"/>
                  </a:cubicBezTo>
                  <a:cubicBezTo>
                    <a:pt x="4731" y="15031"/>
                    <a:pt x="5559" y="17580"/>
                    <a:pt x="6464" y="20086"/>
                  </a:cubicBezTo>
                  <a:cubicBezTo>
                    <a:pt x="6155" y="20119"/>
                    <a:pt x="5857" y="20152"/>
                    <a:pt x="5548" y="20185"/>
                  </a:cubicBezTo>
                  <a:cubicBezTo>
                    <a:pt x="5040" y="20240"/>
                    <a:pt x="4477" y="20252"/>
                    <a:pt x="4014" y="20483"/>
                  </a:cubicBezTo>
                  <a:cubicBezTo>
                    <a:pt x="3804" y="20594"/>
                    <a:pt x="3859" y="20925"/>
                    <a:pt x="4080" y="20980"/>
                  </a:cubicBezTo>
                  <a:cubicBezTo>
                    <a:pt x="4259" y="21030"/>
                    <a:pt x="4445" y="21048"/>
                    <a:pt x="4633" y="21048"/>
                  </a:cubicBezTo>
                  <a:cubicBezTo>
                    <a:pt x="4990" y="21048"/>
                    <a:pt x="5356" y="20983"/>
                    <a:pt x="5703" y="20947"/>
                  </a:cubicBezTo>
                  <a:cubicBezTo>
                    <a:pt x="6232" y="20881"/>
                    <a:pt x="6762" y="20837"/>
                    <a:pt x="7292" y="20770"/>
                  </a:cubicBezTo>
                  <a:cubicBezTo>
                    <a:pt x="7833" y="20704"/>
                    <a:pt x="8374" y="20616"/>
                    <a:pt x="8914" y="20516"/>
                  </a:cubicBezTo>
                  <a:cubicBezTo>
                    <a:pt x="9433" y="20417"/>
                    <a:pt x="9952" y="20274"/>
                    <a:pt x="10471" y="20185"/>
                  </a:cubicBezTo>
                  <a:cubicBezTo>
                    <a:pt x="10625" y="20152"/>
                    <a:pt x="10581" y="19909"/>
                    <a:pt x="10427" y="19909"/>
                  </a:cubicBezTo>
                  <a:cubicBezTo>
                    <a:pt x="10277" y="19915"/>
                    <a:pt x="10127" y="19917"/>
                    <a:pt x="9976" y="19917"/>
                  </a:cubicBezTo>
                  <a:cubicBezTo>
                    <a:pt x="9732" y="19917"/>
                    <a:pt x="9487" y="19912"/>
                    <a:pt x="9244" y="19912"/>
                  </a:cubicBezTo>
                  <a:cubicBezTo>
                    <a:pt x="9093" y="19912"/>
                    <a:pt x="8943" y="19914"/>
                    <a:pt x="8793" y="19920"/>
                  </a:cubicBezTo>
                  <a:cubicBezTo>
                    <a:pt x="8252" y="19942"/>
                    <a:pt x="7722" y="19965"/>
                    <a:pt x="7193" y="20009"/>
                  </a:cubicBezTo>
                  <a:cubicBezTo>
                    <a:pt x="7148" y="20009"/>
                    <a:pt x="7093" y="20020"/>
                    <a:pt x="7049" y="20031"/>
                  </a:cubicBezTo>
                  <a:cubicBezTo>
                    <a:pt x="6597" y="18618"/>
                    <a:pt x="6111" y="17216"/>
                    <a:pt x="5647" y="15803"/>
                  </a:cubicBezTo>
                  <a:cubicBezTo>
                    <a:pt x="4786" y="13165"/>
                    <a:pt x="3881" y="10539"/>
                    <a:pt x="2976" y="7912"/>
                  </a:cubicBezTo>
                  <a:cubicBezTo>
                    <a:pt x="2513" y="6587"/>
                    <a:pt x="2060" y="5263"/>
                    <a:pt x="1563" y="3949"/>
                  </a:cubicBezTo>
                  <a:cubicBezTo>
                    <a:pt x="1067" y="2647"/>
                    <a:pt x="548" y="1344"/>
                    <a:pt x="62" y="20"/>
                  </a:cubicBezTo>
                  <a:cubicBezTo>
                    <a:pt x="58" y="7"/>
                    <a:pt x="47" y="1"/>
                    <a:pt x="35"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3" name="Google Shape;1313;p35"/>
            <p:cNvSpPr/>
            <p:nvPr/>
          </p:nvSpPr>
          <p:spPr>
            <a:xfrm>
              <a:off x="5995550" y="3290550"/>
              <a:ext cx="139575" cy="612750"/>
            </a:xfrm>
            <a:custGeom>
              <a:avLst/>
              <a:gdLst/>
              <a:ahLst/>
              <a:cxnLst/>
              <a:rect l="l" t="t" r="r" b="b"/>
              <a:pathLst>
                <a:path w="5583" h="24510" extrusionOk="0">
                  <a:moveTo>
                    <a:pt x="1353" y="1"/>
                  </a:moveTo>
                  <a:cubicBezTo>
                    <a:pt x="1311" y="1"/>
                    <a:pt x="1270" y="28"/>
                    <a:pt x="1270" y="84"/>
                  </a:cubicBezTo>
                  <a:cubicBezTo>
                    <a:pt x="1270" y="956"/>
                    <a:pt x="1215" y="1839"/>
                    <a:pt x="1204" y="2711"/>
                  </a:cubicBezTo>
                  <a:cubicBezTo>
                    <a:pt x="1182" y="3583"/>
                    <a:pt x="1171" y="4454"/>
                    <a:pt x="1160" y="5337"/>
                  </a:cubicBezTo>
                  <a:cubicBezTo>
                    <a:pt x="1126" y="8417"/>
                    <a:pt x="1171" y="11496"/>
                    <a:pt x="1204" y="14576"/>
                  </a:cubicBezTo>
                  <a:cubicBezTo>
                    <a:pt x="1237" y="17600"/>
                    <a:pt x="1270" y="20613"/>
                    <a:pt x="1303" y="23638"/>
                  </a:cubicBezTo>
                  <a:cubicBezTo>
                    <a:pt x="1204" y="23627"/>
                    <a:pt x="1093" y="23605"/>
                    <a:pt x="983" y="23594"/>
                  </a:cubicBezTo>
                  <a:cubicBezTo>
                    <a:pt x="836" y="23563"/>
                    <a:pt x="684" y="23526"/>
                    <a:pt x="533" y="23526"/>
                  </a:cubicBezTo>
                  <a:cubicBezTo>
                    <a:pt x="469" y="23526"/>
                    <a:pt x="405" y="23533"/>
                    <a:pt x="343" y="23549"/>
                  </a:cubicBezTo>
                  <a:cubicBezTo>
                    <a:pt x="133" y="23605"/>
                    <a:pt x="1" y="23936"/>
                    <a:pt x="199" y="24090"/>
                  </a:cubicBezTo>
                  <a:cubicBezTo>
                    <a:pt x="530" y="24355"/>
                    <a:pt x="1071" y="24377"/>
                    <a:pt x="1491" y="24421"/>
                  </a:cubicBezTo>
                  <a:cubicBezTo>
                    <a:pt x="1921" y="24488"/>
                    <a:pt x="2363" y="24510"/>
                    <a:pt x="2804" y="24510"/>
                  </a:cubicBezTo>
                  <a:cubicBezTo>
                    <a:pt x="3687" y="24510"/>
                    <a:pt x="4548" y="24366"/>
                    <a:pt x="5420" y="24212"/>
                  </a:cubicBezTo>
                  <a:cubicBezTo>
                    <a:pt x="5582" y="24179"/>
                    <a:pt x="5543" y="23924"/>
                    <a:pt x="5386" y="23924"/>
                  </a:cubicBezTo>
                  <a:cubicBezTo>
                    <a:pt x="5383" y="23924"/>
                    <a:pt x="5379" y="23924"/>
                    <a:pt x="5376" y="23925"/>
                  </a:cubicBezTo>
                  <a:cubicBezTo>
                    <a:pt x="5160" y="23939"/>
                    <a:pt x="4943" y="23945"/>
                    <a:pt x="4726" y="23945"/>
                  </a:cubicBezTo>
                  <a:cubicBezTo>
                    <a:pt x="4100" y="23945"/>
                    <a:pt x="3471" y="23894"/>
                    <a:pt x="2848" y="23836"/>
                  </a:cubicBezTo>
                  <a:cubicBezTo>
                    <a:pt x="2550" y="23803"/>
                    <a:pt x="2252" y="23770"/>
                    <a:pt x="1965" y="23737"/>
                  </a:cubicBezTo>
                  <a:cubicBezTo>
                    <a:pt x="1943" y="22004"/>
                    <a:pt x="1932" y="20282"/>
                    <a:pt x="1899" y="18560"/>
                  </a:cubicBezTo>
                  <a:cubicBezTo>
                    <a:pt x="1855" y="15481"/>
                    <a:pt x="1811" y="12401"/>
                    <a:pt x="1756" y="9322"/>
                  </a:cubicBezTo>
                  <a:cubicBezTo>
                    <a:pt x="1733" y="7799"/>
                    <a:pt x="1700" y="6276"/>
                    <a:pt x="1645" y="4753"/>
                  </a:cubicBezTo>
                  <a:cubicBezTo>
                    <a:pt x="1590" y="3196"/>
                    <a:pt x="1469" y="1640"/>
                    <a:pt x="1435" y="84"/>
                  </a:cubicBezTo>
                  <a:cubicBezTo>
                    <a:pt x="1435" y="28"/>
                    <a:pt x="1394" y="1"/>
                    <a:pt x="135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4" name="Google Shape;1314;p35"/>
            <p:cNvSpPr/>
            <p:nvPr/>
          </p:nvSpPr>
          <p:spPr>
            <a:xfrm>
              <a:off x="5930700" y="2427850"/>
              <a:ext cx="462775" cy="472425"/>
            </a:xfrm>
            <a:custGeom>
              <a:avLst/>
              <a:gdLst/>
              <a:ahLst/>
              <a:cxnLst/>
              <a:rect l="l" t="t" r="r" b="b"/>
              <a:pathLst>
                <a:path w="18511" h="18897" extrusionOk="0">
                  <a:moveTo>
                    <a:pt x="13375" y="1"/>
                  </a:moveTo>
                  <a:cubicBezTo>
                    <a:pt x="11041" y="1"/>
                    <a:pt x="8124" y="1203"/>
                    <a:pt x="8124" y="1203"/>
                  </a:cubicBezTo>
                  <a:cubicBezTo>
                    <a:pt x="8124" y="1203"/>
                    <a:pt x="3224" y="2506"/>
                    <a:pt x="1612" y="3565"/>
                  </a:cubicBezTo>
                  <a:cubicBezTo>
                    <a:pt x="1" y="4625"/>
                    <a:pt x="2263" y="14857"/>
                    <a:pt x="2274" y="18510"/>
                  </a:cubicBezTo>
                  <a:lnTo>
                    <a:pt x="15619" y="18896"/>
                  </a:lnTo>
                  <a:cubicBezTo>
                    <a:pt x="16546" y="10706"/>
                    <a:pt x="18511" y="1027"/>
                    <a:pt x="14471" y="110"/>
                  </a:cubicBezTo>
                  <a:cubicBezTo>
                    <a:pt x="14132" y="34"/>
                    <a:pt x="13762" y="1"/>
                    <a:pt x="13375"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5" name="Google Shape;1315;p35"/>
            <p:cNvSpPr/>
            <p:nvPr/>
          </p:nvSpPr>
          <p:spPr>
            <a:xfrm>
              <a:off x="6083575" y="2510075"/>
              <a:ext cx="88050" cy="398750"/>
            </a:xfrm>
            <a:custGeom>
              <a:avLst/>
              <a:gdLst/>
              <a:ahLst/>
              <a:cxnLst/>
              <a:rect l="l" t="t" r="r" b="b"/>
              <a:pathLst>
                <a:path w="3522" h="15950" extrusionOk="0">
                  <a:moveTo>
                    <a:pt x="3522" y="0"/>
                  </a:moveTo>
                  <a:lnTo>
                    <a:pt x="652" y="221"/>
                  </a:lnTo>
                  <a:cubicBezTo>
                    <a:pt x="652" y="221"/>
                    <a:pt x="343" y="3587"/>
                    <a:pt x="144" y="6645"/>
                  </a:cubicBezTo>
                  <a:cubicBezTo>
                    <a:pt x="1" y="9018"/>
                    <a:pt x="12" y="15806"/>
                    <a:pt x="12" y="15806"/>
                  </a:cubicBezTo>
                  <a:lnTo>
                    <a:pt x="2208" y="15949"/>
                  </a:lnTo>
                  <a:cubicBezTo>
                    <a:pt x="2208" y="15949"/>
                    <a:pt x="2694" y="2925"/>
                    <a:pt x="3522"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6" name="Google Shape;1316;p35"/>
            <p:cNvSpPr/>
            <p:nvPr/>
          </p:nvSpPr>
          <p:spPr>
            <a:xfrm>
              <a:off x="5917725" y="2720600"/>
              <a:ext cx="169750" cy="493250"/>
            </a:xfrm>
            <a:custGeom>
              <a:avLst/>
              <a:gdLst/>
              <a:ahLst/>
              <a:cxnLst/>
              <a:rect l="l" t="t" r="r" b="b"/>
              <a:pathLst>
                <a:path w="6790" h="19730" extrusionOk="0">
                  <a:moveTo>
                    <a:pt x="3378" y="1"/>
                  </a:moveTo>
                  <a:cubicBezTo>
                    <a:pt x="3378" y="1"/>
                    <a:pt x="2275" y="4846"/>
                    <a:pt x="1204" y="10774"/>
                  </a:cubicBezTo>
                  <a:cubicBezTo>
                    <a:pt x="1160" y="10994"/>
                    <a:pt x="1127" y="11226"/>
                    <a:pt x="1083" y="11458"/>
                  </a:cubicBezTo>
                  <a:cubicBezTo>
                    <a:pt x="696" y="13654"/>
                    <a:pt x="310" y="15972"/>
                    <a:pt x="1" y="18235"/>
                  </a:cubicBezTo>
                  <a:cubicBezTo>
                    <a:pt x="2128" y="19250"/>
                    <a:pt x="3482" y="19729"/>
                    <a:pt x="4353" y="19729"/>
                  </a:cubicBezTo>
                  <a:cubicBezTo>
                    <a:pt x="5357" y="19729"/>
                    <a:pt x="5718" y="19092"/>
                    <a:pt x="5884" y="17904"/>
                  </a:cubicBezTo>
                  <a:cubicBezTo>
                    <a:pt x="6204" y="15685"/>
                    <a:pt x="6789" y="4725"/>
                    <a:pt x="6789" y="4725"/>
                  </a:cubicBezTo>
                  <a:lnTo>
                    <a:pt x="3378"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7" name="Google Shape;1317;p35"/>
            <p:cNvSpPr/>
            <p:nvPr/>
          </p:nvSpPr>
          <p:spPr>
            <a:xfrm>
              <a:off x="6121100" y="2635625"/>
              <a:ext cx="330600" cy="587475"/>
            </a:xfrm>
            <a:custGeom>
              <a:avLst/>
              <a:gdLst/>
              <a:ahLst/>
              <a:cxnLst/>
              <a:rect l="l" t="t" r="r" b="b"/>
              <a:pathLst>
                <a:path w="13224" h="23499" extrusionOk="0">
                  <a:moveTo>
                    <a:pt x="7252" y="0"/>
                  </a:moveTo>
                  <a:lnTo>
                    <a:pt x="1" y="6711"/>
                  </a:lnTo>
                  <a:cubicBezTo>
                    <a:pt x="1" y="6711"/>
                    <a:pt x="2109" y="20309"/>
                    <a:pt x="3511" y="22704"/>
                  </a:cubicBezTo>
                  <a:cubicBezTo>
                    <a:pt x="3846" y="23280"/>
                    <a:pt x="4576" y="23498"/>
                    <a:pt x="5492" y="23498"/>
                  </a:cubicBezTo>
                  <a:cubicBezTo>
                    <a:pt x="8411" y="23498"/>
                    <a:pt x="13224" y="21281"/>
                    <a:pt x="13224" y="21281"/>
                  </a:cubicBezTo>
                  <a:cubicBezTo>
                    <a:pt x="11778" y="14603"/>
                    <a:pt x="7252" y="0"/>
                    <a:pt x="7252"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8" name="Google Shape;1318;p35"/>
            <p:cNvSpPr/>
            <p:nvPr/>
          </p:nvSpPr>
          <p:spPr>
            <a:xfrm>
              <a:off x="6209600" y="2777375"/>
              <a:ext cx="226550" cy="415950"/>
            </a:xfrm>
            <a:custGeom>
              <a:avLst/>
              <a:gdLst/>
              <a:ahLst/>
              <a:cxnLst/>
              <a:rect l="l" t="t" r="r" b="b"/>
              <a:pathLst>
                <a:path w="9062" h="16638" extrusionOk="0">
                  <a:moveTo>
                    <a:pt x="4235" y="1"/>
                  </a:moveTo>
                  <a:cubicBezTo>
                    <a:pt x="4204" y="1"/>
                    <a:pt x="4169" y="29"/>
                    <a:pt x="4176" y="70"/>
                  </a:cubicBezTo>
                  <a:cubicBezTo>
                    <a:pt x="4485" y="1361"/>
                    <a:pt x="4739" y="2653"/>
                    <a:pt x="5059" y="3944"/>
                  </a:cubicBezTo>
                  <a:cubicBezTo>
                    <a:pt x="5368" y="5235"/>
                    <a:pt x="5677" y="6527"/>
                    <a:pt x="5964" y="7818"/>
                  </a:cubicBezTo>
                  <a:cubicBezTo>
                    <a:pt x="6262" y="9110"/>
                    <a:pt x="6593" y="10390"/>
                    <a:pt x="6924" y="11670"/>
                  </a:cubicBezTo>
                  <a:cubicBezTo>
                    <a:pt x="7167" y="12631"/>
                    <a:pt x="7388" y="13602"/>
                    <a:pt x="7675" y="14562"/>
                  </a:cubicBezTo>
                  <a:cubicBezTo>
                    <a:pt x="6593" y="14970"/>
                    <a:pt x="5500" y="15346"/>
                    <a:pt x="4363" y="15600"/>
                  </a:cubicBezTo>
                  <a:cubicBezTo>
                    <a:pt x="3509" y="15783"/>
                    <a:pt x="2609" y="15985"/>
                    <a:pt x="1725" y="15985"/>
                  </a:cubicBezTo>
                  <a:cubicBezTo>
                    <a:pt x="1227" y="15985"/>
                    <a:pt x="735" y="15921"/>
                    <a:pt x="258" y="15754"/>
                  </a:cubicBezTo>
                  <a:cubicBezTo>
                    <a:pt x="243" y="15749"/>
                    <a:pt x="229" y="15747"/>
                    <a:pt x="215" y="15747"/>
                  </a:cubicBezTo>
                  <a:cubicBezTo>
                    <a:pt x="99" y="15747"/>
                    <a:pt x="1" y="15900"/>
                    <a:pt x="70" y="16008"/>
                  </a:cubicBezTo>
                  <a:cubicBezTo>
                    <a:pt x="396" y="16512"/>
                    <a:pt x="976" y="16637"/>
                    <a:pt x="1540" y="16637"/>
                  </a:cubicBezTo>
                  <a:cubicBezTo>
                    <a:pt x="1643" y="16637"/>
                    <a:pt x="1746" y="16633"/>
                    <a:pt x="1847" y="16626"/>
                  </a:cubicBezTo>
                  <a:cubicBezTo>
                    <a:pt x="2653" y="16582"/>
                    <a:pt x="3458" y="16427"/>
                    <a:pt x="4242" y="16240"/>
                  </a:cubicBezTo>
                  <a:cubicBezTo>
                    <a:pt x="5456" y="15964"/>
                    <a:pt x="6681" y="15567"/>
                    <a:pt x="7829" y="15026"/>
                  </a:cubicBezTo>
                  <a:cubicBezTo>
                    <a:pt x="7873" y="15180"/>
                    <a:pt x="7929" y="15346"/>
                    <a:pt x="7995" y="15500"/>
                  </a:cubicBezTo>
                  <a:cubicBezTo>
                    <a:pt x="8030" y="15602"/>
                    <a:pt x="8109" y="15647"/>
                    <a:pt x="8188" y="15647"/>
                  </a:cubicBezTo>
                  <a:cubicBezTo>
                    <a:pt x="8305" y="15647"/>
                    <a:pt x="8423" y="15548"/>
                    <a:pt x="8403" y="15390"/>
                  </a:cubicBezTo>
                  <a:cubicBezTo>
                    <a:pt x="8370" y="15191"/>
                    <a:pt x="8337" y="14993"/>
                    <a:pt x="8293" y="14794"/>
                  </a:cubicBezTo>
                  <a:cubicBezTo>
                    <a:pt x="8492" y="14684"/>
                    <a:pt x="8690" y="14573"/>
                    <a:pt x="8878" y="14463"/>
                  </a:cubicBezTo>
                  <a:cubicBezTo>
                    <a:pt x="9062" y="14347"/>
                    <a:pt x="8949" y="14129"/>
                    <a:pt x="8777" y="14129"/>
                  </a:cubicBezTo>
                  <a:cubicBezTo>
                    <a:pt x="8753" y="14129"/>
                    <a:pt x="8727" y="14133"/>
                    <a:pt x="8701" y="14143"/>
                  </a:cubicBezTo>
                  <a:cubicBezTo>
                    <a:pt x="8536" y="14220"/>
                    <a:pt x="8370" y="14286"/>
                    <a:pt x="8205" y="14352"/>
                  </a:cubicBezTo>
                  <a:cubicBezTo>
                    <a:pt x="7995" y="13403"/>
                    <a:pt x="7719" y="12465"/>
                    <a:pt x="7487" y="11527"/>
                  </a:cubicBezTo>
                  <a:cubicBezTo>
                    <a:pt x="7156" y="10235"/>
                    <a:pt x="6814" y="8955"/>
                    <a:pt x="6450" y="7686"/>
                  </a:cubicBezTo>
                  <a:cubicBezTo>
                    <a:pt x="6085" y="6416"/>
                    <a:pt x="5732" y="5136"/>
                    <a:pt x="5379" y="3856"/>
                  </a:cubicBezTo>
                  <a:cubicBezTo>
                    <a:pt x="5037" y="2575"/>
                    <a:pt x="4639" y="1317"/>
                    <a:pt x="4275" y="37"/>
                  </a:cubicBezTo>
                  <a:cubicBezTo>
                    <a:pt x="4271" y="11"/>
                    <a:pt x="4254" y="1"/>
                    <a:pt x="4235"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9" name="Google Shape;1319;p35"/>
            <p:cNvSpPr/>
            <p:nvPr/>
          </p:nvSpPr>
          <p:spPr>
            <a:xfrm>
              <a:off x="5930450" y="3130625"/>
              <a:ext cx="119200" cy="37650"/>
            </a:xfrm>
            <a:custGeom>
              <a:avLst/>
              <a:gdLst/>
              <a:ahLst/>
              <a:cxnLst/>
              <a:rect l="l" t="t" r="r" b="b"/>
              <a:pathLst>
                <a:path w="4768" h="1506" extrusionOk="0">
                  <a:moveTo>
                    <a:pt x="423" y="0"/>
                  </a:moveTo>
                  <a:cubicBezTo>
                    <a:pt x="169" y="0"/>
                    <a:pt x="0" y="343"/>
                    <a:pt x="209" y="542"/>
                  </a:cubicBezTo>
                  <a:cubicBezTo>
                    <a:pt x="463" y="796"/>
                    <a:pt x="894" y="940"/>
                    <a:pt x="1236" y="1072"/>
                  </a:cubicBezTo>
                  <a:cubicBezTo>
                    <a:pt x="1589" y="1205"/>
                    <a:pt x="1953" y="1315"/>
                    <a:pt x="2318" y="1392"/>
                  </a:cubicBezTo>
                  <a:cubicBezTo>
                    <a:pt x="2727" y="1466"/>
                    <a:pt x="3140" y="1505"/>
                    <a:pt x="3553" y="1505"/>
                  </a:cubicBezTo>
                  <a:cubicBezTo>
                    <a:pt x="3885" y="1505"/>
                    <a:pt x="4217" y="1480"/>
                    <a:pt x="4547" y="1425"/>
                  </a:cubicBezTo>
                  <a:cubicBezTo>
                    <a:pt x="4768" y="1381"/>
                    <a:pt x="4713" y="1050"/>
                    <a:pt x="4503" y="1050"/>
                  </a:cubicBezTo>
                  <a:cubicBezTo>
                    <a:pt x="3808" y="1050"/>
                    <a:pt x="3112" y="973"/>
                    <a:pt x="2439" y="785"/>
                  </a:cubicBezTo>
                  <a:cubicBezTo>
                    <a:pt x="2108" y="697"/>
                    <a:pt x="1788" y="598"/>
                    <a:pt x="1479" y="476"/>
                  </a:cubicBezTo>
                  <a:cubicBezTo>
                    <a:pt x="1324" y="410"/>
                    <a:pt x="1181" y="344"/>
                    <a:pt x="1026" y="267"/>
                  </a:cubicBezTo>
                  <a:cubicBezTo>
                    <a:pt x="861" y="178"/>
                    <a:pt x="695" y="68"/>
                    <a:pt x="507" y="13"/>
                  </a:cubicBezTo>
                  <a:cubicBezTo>
                    <a:pt x="478" y="4"/>
                    <a:pt x="450" y="0"/>
                    <a:pt x="42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0" name="Google Shape;1320;p35"/>
            <p:cNvSpPr/>
            <p:nvPr/>
          </p:nvSpPr>
          <p:spPr>
            <a:xfrm>
              <a:off x="6219200" y="2980175"/>
              <a:ext cx="116600" cy="37400"/>
            </a:xfrm>
            <a:custGeom>
              <a:avLst/>
              <a:gdLst/>
              <a:ahLst/>
              <a:cxnLst/>
              <a:rect l="l" t="t" r="r" b="b"/>
              <a:pathLst>
                <a:path w="4664" h="1496" extrusionOk="0">
                  <a:moveTo>
                    <a:pt x="4228" y="0"/>
                  </a:moveTo>
                  <a:cubicBezTo>
                    <a:pt x="3941" y="0"/>
                    <a:pt x="3625" y="174"/>
                    <a:pt x="3372" y="258"/>
                  </a:cubicBezTo>
                  <a:cubicBezTo>
                    <a:pt x="3030" y="379"/>
                    <a:pt x="2688" y="490"/>
                    <a:pt x="2346" y="589"/>
                  </a:cubicBezTo>
                  <a:cubicBezTo>
                    <a:pt x="2004" y="700"/>
                    <a:pt x="1651" y="788"/>
                    <a:pt x="1308" y="887"/>
                  </a:cubicBezTo>
                  <a:cubicBezTo>
                    <a:pt x="933" y="987"/>
                    <a:pt x="569" y="1097"/>
                    <a:pt x="183" y="1152"/>
                  </a:cubicBezTo>
                  <a:cubicBezTo>
                    <a:pt x="1" y="1184"/>
                    <a:pt x="37" y="1495"/>
                    <a:pt x="209" y="1495"/>
                  </a:cubicBezTo>
                  <a:cubicBezTo>
                    <a:pt x="215" y="1495"/>
                    <a:pt x="221" y="1495"/>
                    <a:pt x="227" y="1494"/>
                  </a:cubicBezTo>
                  <a:cubicBezTo>
                    <a:pt x="613" y="1472"/>
                    <a:pt x="999" y="1472"/>
                    <a:pt x="1375" y="1439"/>
                  </a:cubicBezTo>
                  <a:cubicBezTo>
                    <a:pt x="1761" y="1395"/>
                    <a:pt x="2136" y="1329"/>
                    <a:pt x="2523" y="1251"/>
                  </a:cubicBezTo>
                  <a:cubicBezTo>
                    <a:pt x="2898" y="1174"/>
                    <a:pt x="3273" y="1075"/>
                    <a:pt x="3637" y="964"/>
                  </a:cubicBezTo>
                  <a:cubicBezTo>
                    <a:pt x="3991" y="843"/>
                    <a:pt x="4476" y="755"/>
                    <a:pt x="4620" y="379"/>
                  </a:cubicBezTo>
                  <a:cubicBezTo>
                    <a:pt x="4664" y="269"/>
                    <a:pt x="4587" y="115"/>
                    <a:pt x="4487" y="59"/>
                  </a:cubicBezTo>
                  <a:cubicBezTo>
                    <a:pt x="4406" y="17"/>
                    <a:pt x="4318" y="0"/>
                    <a:pt x="4228"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1" name="Google Shape;1321;p35"/>
            <p:cNvSpPr/>
            <p:nvPr/>
          </p:nvSpPr>
          <p:spPr>
            <a:xfrm>
              <a:off x="6076125" y="2371000"/>
              <a:ext cx="155375" cy="99075"/>
            </a:xfrm>
            <a:custGeom>
              <a:avLst/>
              <a:gdLst/>
              <a:ahLst/>
              <a:cxnLst/>
              <a:rect l="l" t="t" r="r" b="b"/>
              <a:pathLst>
                <a:path w="6215" h="3963" extrusionOk="0">
                  <a:moveTo>
                    <a:pt x="2462" y="0"/>
                  </a:moveTo>
                  <a:lnTo>
                    <a:pt x="1" y="2120"/>
                  </a:lnTo>
                  <a:lnTo>
                    <a:pt x="608" y="3963"/>
                  </a:lnTo>
                  <a:lnTo>
                    <a:pt x="6215" y="2384"/>
                  </a:lnTo>
                  <a:lnTo>
                    <a:pt x="5287" y="828"/>
                  </a:lnTo>
                  <a:lnTo>
                    <a:pt x="2462" y="0"/>
                  </a:lnTo>
                  <a:close/>
                </a:path>
              </a:pathLst>
            </a:custGeom>
            <a:solidFill>
              <a:srgbClr val="E5E6F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2" name="Google Shape;1322;p35"/>
            <p:cNvSpPr/>
            <p:nvPr/>
          </p:nvSpPr>
          <p:spPr>
            <a:xfrm>
              <a:off x="5734800" y="2496675"/>
              <a:ext cx="351325" cy="360550"/>
            </a:xfrm>
            <a:custGeom>
              <a:avLst/>
              <a:gdLst/>
              <a:ahLst/>
              <a:cxnLst/>
              <a:rect l="l" t="t" r="r" b="b"/>
              <a:pathLst>
                <a:path w="14053" h="14422" extrusionOk="0">
                  <a:moveTo>
                    <a:pt x="11559" y="0"/>
                  </a:moveTo>
                  <a:cubicBezTo>
                    <a:pt x="10782" y="0"/>
                    <a:pt x="9869" y="376"/>
                    <a:pt x="8952" y="1188"/>
                  </a:cubicBezTo>
                  <a:cubicBezTo>
                    <a:pt x="6280" y="3572"/>
                    <a:pt x="0" y="9499"/>
                    <a:pt x="0" y="9499"/>
                  </a:cubicBezTo>
                  <a:lnTo>
                    <a:pt x="4161" y="14421"/>
                  </a:lnTo>
                  <a:cubicBezTo>
                    <a:pt x="5850" y="13108"/>
                    <a:pt x="12748" y="8550"/>
                    <a:pt x="13631" y="3726"/>
                  </a:cubicBezTo>
                  <a:cubicBezTo>
                    <a:pt x="14053" y="1388"/>
                    <a:pt x="13055" y="0"/>
                    <a:pt x="11559"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3" name="Google Shape;1323;p35"/>
            <p:cNvSpPr/>
            <p:nvPr/>
          </p:nvSpPr>
          <p:spPr>
            <a:xfrm>
              <a:off x="5620000" y="2576300"/>
              <a:ext cx="201450" cy="248275"/>
            </a:xfrm>
            <a:custGeom>
              <a:avLst/>
              <a:gdLst/>
              <a:ahLst/>
              <a:cxnLst/>
              <a:rect l="l" t="t" r="r" b="b"/>
              <a:pathLst>
                <a:path w="8058" h="9931" extrusionOk="0">
                  <a:moveTo>
                    <a:pt x="1" y="0"/>
                  </a:moveTo>
                  <a:lnTo>
                    <a:pt x="1866" y="6910"/>
                  </a:lnTo>
                  <a:cubicBezTo>
                    <a:pt x="2361" y="8760"/>
                    <a:pt x="4032" y="9930"/>
                    <a:pt x="5807" y="9930"/>
                  </a:cubicBezTo>
                  <a:cubicBezTo>
                    <a:pt x="6405" y="9930"/>
                    <a:pt x="7014" y="9798"/>
                    <a:pt x="7594" y="9515"/>
                  </a:cubicBezTo>
                  <a:lnTo>
                    <a:pt x="8058" y="9294"/>
                  </a:lnTo>
                  <a:lnTo>
                    <a:pt x="1722" y="0"/>
                  </a:ln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4" name="Google Shape;1324;p35"/>
            <p:cNvSpPr/>
            <p:nvPr/>
          </p:nvSpPr>
          <p:spPr>
            <a:xfrm>
              <a:off x="5644825" y="2444950"/>
              <a:ext cx="56050" cy="65700"/>
            </a:xfrm>
            <a:custGeom>
              <a:avLst/>
              <a:gdLst/>
              <a:ahLst/>
              <a:cxnLst/>
              <a:rect l="l" t="t" r="r" b="b"/>
              <a:pathLst>
                <a:path w="2242" h="2628" extrusionOk="0">
                  <a:moveTo>
                    <a:pt x="1782" y="0"/>
                  </a:moveTo>
                  <a:cubicBezTo>
                    <a:pt x="1676" y="0"/>
                    <a:pt x="1573" y="40"/>
                    <a:pt x="1491" y="122"/>
                  </a:cubicBezTo>
                  <a:lnTo>
                    <a:pt x="1" y="1612"/>
                  </a:lnTo>
                  <a:lnTo>
                    <a:pt x="1149" y="2627"/>
                  </a:lnTo>
                  <a:lnTo>
                    <a:pt x="2142" y="585"/>
                  </a:lnTo>
                  <a:cubicBezTo>
                    <a:pt x="2242" y="387"/>
                    <a:pt x="2164" y="155"/>
                    <a:pt x="1977" y="45"/>
                  </a:cubicBezTo>
                  <a:cubicBezTo>
                    <a:pt x="1914" y="15"/>
                    <a:pt x="1847" y="0"/>
                    <a:pt x="1782"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5" name="Google Shape;1325;p35"/>
            <p:cNvSpPr/>
            <p:nvPr/>
          </p:nvSpPr>
          <p:spPr>
            <a:xfrm>
              <a:off x="5607300" y="2510625"/>
              <a:ext cx="86675" cy="112325"/>
            </a:xfrm>
            <a:custGeom>
              <a:avLst/>
              <a:gdLst/>
              <a:ahLst/>
              <a:cxnLst/>
              <a:rect l="l" t="t" r="r" b="b"/>
              <a:pathLst>
                <a:path w="3467" h="4493" extrusionOk="0">
                  <a:moveTo>
                    <a:pt x="2815" y="0"/>
                  </a:moveTo>
                  <a:lnTo>
                    <a:pt x="1" y="1192"/>
                  </a:lnTo>
                  <a:lnTo>
                    <a:pt x="1038" y="4493"/>
                  </a:lnTo>
                  <a:cubicBezTo>
                    <a:pt x="3257" y="4371"/>
                    <a:pt x="3467" y="2671"/>
                    <a:pt x="2815"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6" name="Google Shape;1326;p35"/>
            <p:cNvSpPr/>
            <p:nvPr/>
          </p:nvSpPr>
          <p:spPr>
            <a:xfrm>
              <a:off x="5648425" y="2407975"/>
              <a:ext cx="147650" cy="76475"/>
            </a:xfrm>
            <a:custGeom>
              <a:avLst/>
              <a:gdLst/>
              <a:ahLst/>
              <a:cxnLst/>
              <a:rect l="l" t="t" r="r" b="b"/>
              <a:pathLst>
                <a:path w="5906" h="3059" extrusionOk="0">
                  <a:moveTo>
                    <a:pt x="3543" y="0"/>
                  </a:moveTo>
                  <a:lnTo>
                    <a:pt x="188" y="2451"/>
                  </a:lnTo>
                  <a:cubicBezTo>
                    <a:pt x="34" y="2561"/>
                    <a:pt x="0" y="2771"/>
                    <a:pt x="111" y="2925"/>
                  </a:cubicBezTo>
                  <a:cubicBezTo>
                    <a:pt x="174" y="3013"/>
                    <a:pt x="276" y="3058"/>
                    <a:pt x="379" y="3058"/>
                  </a:cubicBezTo>
                  <a:cubicBezTo>
                    <a:pt x="457" y="3058"/>
                    <a:pt x="535" y="3033"/>
                    <a:pt x="596" y="2981"/>
                  </a:cubicBezTo>
                  <a:lnTo>
                    <a:pt x="3654" y="442"/>
                  </a:lnTo>
                  <a:lnTo>
                    <a:pt x="5839" y="210"/>
                  </a:lnTo>
                  <a:cubicBezTo>
                    <a:pt x="5872" y="210"/>
                    <a:pt x="5894" y="177"/>
                    <a:pt x="5905" y="144"/>
                  </a:cubicBezTo>
                  <a:cubicBezTo>
                    <a:pt x="5905" y="100"/>
                    <a:pt x="5872" y="67"/>
                    <a:pt x="5828" y="67"/>
                  </a:cubicBezTo>
                  <a:lnTo>
                    <a:pt x="3543"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7" name="Google Shape;1327;p35"/>
            <p:cNvSpPr/>
            <p:nvPr/>
          </p:nvSpPr>
          <p:spPr>
            <a:xfrm>
              <a:off x="5779500" y="2376675"/>
              <a:ext cx="36450" cy="58100"/>
            </a:xfrm>
            <a:custGeom>
              <a:avLst/>
              <a:gdLst/>
              <a:ahLst/>
              <a:cxnLst/>
              <a:rect l="l" t="t" r="r" b="b"/>
              <a:pathLst>
                <a:path w="1458" h="2324" extrusionOk="0">
                  <a:moveTo>
                    <a:pt x="768" y="0"/>
                  </a:moveTo>
                  <a:cubicBezTo>
                    <a:pt x="469" y="0"/>
                    <a:pt x="189" y="364"/>
                    <a:pt x="111" y="678"/>
                  </a:cubicBezTo>
                  <a:cubicBezTo>
                    <a:pt x="0" y="1087"/>
                    <a:pt x="33" y="1705"/>
                    <a:pt x="276" y="2069"/>
                  </a:cubicBezTo>
                  <a:cubicBezTo>
                    <a:pt x="389" y="2235"/>
                    <a:pt x="584" y="2323"/>
                    <a:pt x="779" y="2323"/>
                  </a:cubicBezTo>
                  <a:cubicBezTo>
                    <a:pt x="985" y="2323"/>
                    <a:pt x="1189" y="2224"/>
                    <a:pt x="1292" y="2014"/>
                  </a:cubicBezTo>
                  <a:cubicBezTo>
                    <a:pt x="1457" y="1683"/>
                    <a:pt x="1115" y="1341"/>
                    <a:pt x="1082" y="1021"/>
                  </a:cubicBezTo>
                  <a:cubicBezTo>
                    <a:pt x="1060" y="734"/>
                    <a:pt x="1281" y="292"/>
                    <a:pt x="1005" y="82"/>
                  </a:cubicBezTo>
                  <a:cubicBezTo>
                    <a:pt x="927" y="25"/>
                    <a:pt x="847" y="0"/>
                    <a:pt x="768"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8" name="Google Shape;1328;p35"/>
            <p:cNvSpPr/>
            <p:nvPr/>
          </p:nvSpPr>
          <p:spPr>
            <a:xfrm>
              <a:off x="5783350" y="2391825"/>
              <a:ext cx="11900" cy="29825"/>
            </a:xfrm>
            <a:custGeom>
              <a:avLst/>
              <a:gdLst/>
              <a:ahLst/>
              <a:cxnLst/>
              <a:rect l="l" t="t" r="r" b="b"/>
              <a:pathLst>
                <a:path w="476" h="1193" extrusionOk="0">
                  <a:moveTo>
                    <a:pt x="106" y="1"/>
                  </a:moveTo>
                  <a:cubicBezTo>
                    <a:pt x="96" y="1"/>
                    <a:pt x="86" y="6"/>
                    <a:pt x="78" y="17"/>
                  </a:cubicBezTo>
                  <a:cubicBezTo>
                    <a:pt x="45" y="106"/>
                    <a:pt x="12" y="205"/>
                    <a:pt x="12" y="304"/>
                  </a:cubicBezTo>
                  <a:cubicBezTo>
                    <a:pt x="1" y="359"/>
                    <a:pt x="12" y="415"/>
                    <a:pt x="1" y="470"/>
                  </a:cubicBezTo>
                  <a:cubicBezTo>
                    <a:pt x="1" y="525"/>
                    <a:pt x="1" y="580"/>
                    <a:pt x="12" y="635"/>
                  </a:cubicBezTo>
                  <a:cubicBezTo>
                    <a:pt x="23" y="735"/>
                    <a:pt x="56" y="845"/>
                    <a:pt x="100" y="944"/>
                  </a:cubicBezTo>
                  <a:cubicBezTo>
                    <a:pt x="133" y="989"/>
                    <a:pt x="155" y="1033"/>
                    <a:pt x="177" y="1077"/>
                  </a:cubicBezTo>
                  <a:cubicBezTo>
                    <a:pt x="224" y="1142"/>
                    <a:pt x="263" y="1192"/>
                    <a:pt x="335" y="1192"/>
                  </a:cubicBezTo>
                  <a:cubicBezTo>
                    <a:pt x="347" y="1192"/>
                    <a:pt x="361" y="1191"/>
                    <a:pt x="376" y="1187"/>
                  </a:cubicBezTo>
                  <a:cubicBezTo>
                    <a:pt x="409" y="1187"/>
                    <a:pt x="442" y="1143"/>
                    <a:pt x="453" y="1110"/>
                  </a:cubicBezTo>
                  <a:cubicBezTo>
                    <a:pt x="475" y="1000"/>
                    <a:pt x="354" y="933"/>
                    <a:pt x="288" y="845"/>
                  </a:cubicBezTo>
                  <a:cubicBezTo>
                    <a:pt x="244" y="768"/>
                    <a:pt x="188" y="691"/>
                    <a:pt x="166" y="602"/>
                  </a:cubicBezTo>
                  <a:cubicBezTo>
                    <a:pt x="133" y="514"/>
                    <a:pt x="100" y="426"/>
                    <a:pt x="100" y="337"/>
                  </a:cubicBezTo>
                  <a:cubicBezTo>
                    <a:pt x="100" y="238"/>
                    <a:pt x="111" y="139"/>
                    <a:pt x="133" y="39"/>
                  </a:cubicBezTo>
                  <a:cubicBezTo>
                    <a:pt x="140" y="18"/>
                    <a:pt x="124" y="1"/>
                    <a:pt x="106" y="1"/>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9" name="Google Shape;1329;p35"/>
            <p:cNvSpPr/>
            <p:nvPr/>
          </p:nvSpPr>
          <p:spPr>
            <a:xfrm>
              <a:off x="5796325" y="2420675"/>
              <a:ext cx="6650" cy="6925"/>
            </a:xfrm>
            <a:custGeom>
              <a:avLst/>
              <a:gdLst/>
              <a:ahLst/>
              <a:cxnLst/>
              <a:rect l="l" t="t" r="r" b="b"/>
              <a:pathLst>
                <a:path w="266" h="277" extrusionOk="0">
                  <a:moveTo>
                    <a:pt x="133" y="0"/>
                  </a:moveTo>
                  <a:cubicBezTo>
                    <a:pt x="111" y="0"/>
                    <a:pt x="89" y="11"/>
                    <a:pt x="78" y="22"/>
                  </a:cubicBezTo>
                  <a:lnTo>
                    <a:pt x="45" y="44"/>
                  </a:lnTo>
                  <a:cubicBezTo>
                    <a:pt x="34" y="55"/>
                    <a:pt x="23" y="77"/>
                    <a:pt x="12" y="99"/>
                  </a:cubicBezTo>
                  <a:lnTo>
                    <a:pt x="12" y="122"/>
                  </a:lnTo>
                  <a:cubicBezTo>
                    <a:pt x="0" y="133"/>
                    <a:pt x="0" y="155"/>
                    <a:pt x="12" y="166"/>
                  </a:cubicBezTo>
                  <a:cubicBezTo>
                    <a:pt x="12" y="188"/>
                    <a:pt x="12" y="199"/>
                    <a:pt x="23" y="210"/>
                  </a:cubicBezTo>
                  <a:cubicBezTo>
                    <a:pt x="34" y="221"/>
                    <a:pt x="34" y="232"/>
                    <a:pt x="45" y="243"/>
                  </a:cubicBezTo>
                  <a:cubicBezTo>
                    <a:pt x="56" y="254"/>
                    <a:pt x="67" y="265"/>
                    <a:pt x="89" y="265"/>
                  </a:cubicBezTo>
                  <a:cubicBezTo>
                    <a:pt x="89" y="276"/>
                    <a:pt x="100" y="276"/>
                    <a:pt x="111" y="276"/>
                  </a:cubicBezTo>
                  <a:lnTo>
                    <a:pt x="166" y="276"/>
                  </a:lnTo>
                  <a:lnTo>
                    <a:pt x="199" y="254"/>
                  </a:lnTo>
                  <a:cubicBezTo>
                    <a:pt x="210" y="243"/>
                    <a:pt x="232" y="232"/>
                    <a:pt x="243" y="210"/>
                  </a:cubicBezTo>
                  <a:cubicBezTo>
                    <a:pt x="243" y="210"/>
                    <a:pt x="243" y="199"/>
                    <a:pt x="254" y="199"/>
                  </a:cubicBezTo>
                  <a:cubicBezTo>
                    <a:pt x="254" y="177"/>
                    <a:pt x="265" y="166"/>
                    <a:pt x="265" y="144"/>
                  </a:cubicBezTo>
                  <a:cubicBezTo>
                    <a:pt x="265" y="144"/>
                    <a:pt x="265" y="122"/>
                    <a:pt x="265" y="111"/>
                  </a:cubicBezTo>
                  <a:cubicBezTo>
                    <a:pt x="254" y="88"/>
                    <a:pt x="254" y="77"/>
                    <a:pt x="243" y="66"/>
                  </a:cubicBezTo>
                  <a:cubicBezTo>
                    <a:pt x="243" y="66"/>
                    <a:pt x="243" y="66"/>
                    <a:pt x="243" y="55"/>
                  </a:cubicBezTo>
                  <a:cubicBezTo>
                    <a:pt x="232" y="55"/>
                    <a:pt x="221" y="44"/>
                    <a:pt x="221" y="44"/>
                  </a:cubicBezTo>
                  <a:cubicBezTo>
                    <a:pt x="221" y="44"/>
                    <a:pt x="210" y="33"/>
                    <a:pt x="210" y="33"/>
                  </a:cubicBezTo>
                  <a:cubicBezTo>
                    <a:pt x="199" y="33"/>
                    <a:pt x="199" y="22"/>
                    <a:pt x="199" y="22"/>
                  </a:cubicBezTo>
                  <a:lnTo>
                    <a:pt x="188" y="22"/>
                  </a:lnTo>
                  <a:cubicBezTo>
                    <a:pt x="177" y="22"/>
                    <a:pt x="177" y="11"/>
                    <a:pt x="166" y="11"/>
                  </a:cubicBezTo>
                  <a:cubicBezTo>
                    <a:pt x="155" y="11"/>
                    <a:pt x="144" y="11"/>
                    <a:pt x="133" y="0"/>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0" name="Google Shape;1330;p35"/>
            <p:cNvSpPr/>
            <p:nvPr/>
          </p:nvSpPr>
          <p:spPr>
            <a:xfrm>
              <a:off x="5646500" y="2401350"/>
              <a:ext cx="145975" cy="78400"/>
            </a:xfrm>
            <a:custGeom>
              <a:avLst/>
              <a:gdLst/>
              <a:ahLst/>
              <a:cxnLst/>
              <a:rect l="l" t="t" r="r" b="b"/>
              <a:pathLst>
                <a:path w="5839" h="3136" extrusionOk="0">
                  <a:moveTo>
                    <a:pt x="3477" y="1"/>
                  </a:moveTo>
                  <a:lnTo>
                    <a:pt x="177" y="2528"/>
                  </a:lnTo>
                  <a:cubicBezTo>
                    <a:pt x="33" y="2638"/>
                    <a:pt x="0" y="2859"/>
                    <a:pt x="122" y="3003"/>
                  </a:cubicBezTo>
                  <a:cubicBezTo>
                    <a:pt x="184" y="3091"/>
                    <a:pt x="287" y="3136"/>
                    <a:pt x="390" y="3136"/>
                  </a:cubicBezTo>
                  <a:cubicBezTo>
                    <a:pt x="467" y="3136"/>
                    <a:pt x="545" y="3110"/>
                    <a:pt x="607" y="3058"/>
                  </a:cubicBezTo>
                  <a:lnTo>
                    <a:pt x="3598" y="431"/>
                  </a:lnTo>
                  <a:lnTo>
                    <a:pt x="5773" y="155"/>
                  </a:lnTo>
                  <a:cubicBezTo>
                    <a:pt x="5806" y="144"/>
                    <a:pt x="5828" y="122"/>
                    <a:pt x="5839" y="89"/>
                  </a:cubicBezTo>
                  <a:cubicBezTo>
                    <a:pt x="5839" y="45"/>
                    <a:pt x="5806" y="1"/>
                    <a:pt x="5762"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1" name="Google Shape;1331;p35"/>
            <p:cNvSpPr/>
            <p:nvPr/>
          </p:nvSpPr>
          <p:spPr>
            <a:xfrm>
              <a:off x="5602625" y="2431350"/>
              <a:ext cx="92725" cy="190775"/>
            </a:xfrm>
            <a:custGeom>
              <a:avLst/>
              <a:gdLst/>
              <a:ahLst/>
              <a:cxnLst/>
              <a:rect l="l" t="t" r="r" b="b"/>
              <a:pathLst>
                <a:path w="3709" h="7631" extrusionOk="0">
                  <a:moveTo>
                    <a:pt x="3316" y="1"/>
                  </a:moveTo>
                  <a:cubicBezTo>
                    <a:pt x="3300" y="1"/>
                    <a:pt x="3284" y="2"/>
                    <a:pt x="3267" y="4"/>
                  </a:cubicBezTo>
                  <a:lnTo>
                    <a:pt x="1457" y="335"/>
                  </a:lnTo>
                  <a:cubicBezTo>
                    <a:pt x="1292" y="357"/>
                    <a:pt x="1148" y="467"/>
                    <a:pt x="1071" y="611"/>
                  </a:cubicBezTo>
                  <a:lnTo>
                    <a:pt x="111" y="3216"/>
                  </a:lnTo>
                  <a:cubicBezTo>
                    <a:pt x="0" y="3514"/>
                    <a:pt x="0" y="3834"/>
                    <a:pt x="111" y="4132"/>
                  </a:cubicBezTo>
                  <a:lnTo>
                    <a:pt x="1347" y="7631"/>
                  </a:lnTo>
                  <a:cubicBezTo>
                    <a:pt x="1446" y="7167"/>
                    <a:pt x="2484" y="7034"/>
                    <a:pt x="2771" y="5842"/>
                  </a:cubicBezTo>
                  <a:cubicBezTo>
                    <a:pt x="3179" y="4606"/>
                    <a:pt x="2042" y="2222"/>
                    <a:pt x="2042" y="2222"/>
                  </a:cubicBezTo>
                  <a:lnTo>
                    <a:pt x="2108" y="1207"/>
                  </a:lnTo>
                  <a:lnTo>
                    <a:pt x="3466" y="644"/>
                  </a:lnTo>
                  <a:cubicBezTo>
                    <a:pt x="3609" y="589"/>
                    <a:pt x="3709" y="423"/>
                    <a:pt x="3665" y="257"/>
                  </a:cubicBezTo>
                  <a:cubicBezTo>
                    <a:pt x="3625" y="97"/>
                    <a:pt x="3475" y="1"/>
                    <a:pt x="3316"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2" name="Google Shape;1332;p35"/>
            <p:cNvSpPr/>
            <p:nvPr/>
          </p:nvSpPr>
          <p:spPr>
            <a:xfrm>
              <a:off x="5620825" y="2478325"/>
              <a:ext cx="70650" cy="94675"/>
            </a:xfrm>
            <a:custGeom>
              <a:avLst/>
              <a:gdLst/>
              <a:ahLst/>
              <a:cxnLst/>
              <a:rect l="l" t="t" r="r" b="b"/>
              <a:pathLst>
                <a:path w="2826" h="3787" extrusionOk="0">
                  <a:moveTo>
                    <a:pt x="1277" y="1"/>
                  </a:moveTo>
                  <a:cubicBezTo>
                    <a:pt x="1267" y="1"/>
                    <a:pt x="1258" y="1"/>
                    <a:pt x="1248" y="1"/>
                  </a:cubicBezTo>
                  <a:lnTo>
                    <a:pt x="1" y="1248"/>
                  </a:lnTo>
                  <a:lnTo>
                    <a:pt x="1491" y="3787"/>
                  </a:lnTo>
                  <a:cubicBezTo>
                    <a:pt x="1491" y="3787"/>
                    <a:pt x="2539" y="3191"/>
                    <a:pt x="2694" y="2915"/>
                  </a:cubicBezTo>
                  <a:cubicBezTo>
                    <a:pt x="2826" y="2661"/>
                    <a:pt x="2743" y="2118"/>
                    <a:pt x="2223" y="2118"/>
                  </a:cubicBezTo>
                  <a:cubicBezTo>
                    <a:pt x="2177" y="2118"/>
                    <a:pt x="2128" y="2122"/>
                    <a:pt x="2076" y="2131"/>
                  </a:cubicBezTo>
                  <a:cubicBezTo>
                    <a:pt x="2462" y="1855"/>
                    <a:pt x="2572" y="1524"/>
                    <a:pt x="2363" y="1016"/>
                  </a:cubicBezTo>
                  <a:cubicBezTo>
                    <a:pt x="2614" y="525"/>
                    <a:pt x="2206" y="1"/>
                    <a:pt x="1277"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3" name="Google Shape;1333;p35"/>
            <p:cNvSpPr/>
            <p:nvPr/>
          </p:nvSpPr>
          <p:spPr>
            <a:xfrm>
              <a:off x="5616300" y="2478675"/>
              <a:ext cx="30775" cy="18325"/>
            </a:xfrm>
            <a:custGeom>
              <a:avLst/>
              <a:gdLst/>
              <a:ahLst/>
              <a:cxnLst/>
              <a:rect l="l" t="t" r="r" b="b"/>
              <a:pathLst>
                <a:path w="1231" h="733" extrusionOk="0">
                  <a:moveTo>
                    <a:pt x="1100" y="0"/>
                  </a:moveTo>
                  <a:cubicBezTo>
                    <a:pt x="1018" y="0"/>
                    <a:pt x="942" y="18"/>
                    <a:pt x="855" y="42"/>
                  </a:cubicBezTo>
                  <a:cubicBezTo>
                    <a:pt x="745" y="86"/>
                    <a:pt x="645" y="142"/>
                    <a:pt x="546" y="208"/>
                  </a:cubicBezTo>
                  <a:cubicBezTo>
                    <a:pt x="347" y="340"/>
                    <a:pt x="171" y="495"/>
                    <a:pt x="27" y="671"/>
                  </a:cubicBezTo>
                  <a:cubicBezTo>
                    <a:pt x="0" y="698"/>
                    <a:pt x="32" y="732"/>
                    <a:pt x="62" y="732"/>
                  </a:cubicBezTo>
                  <a:cubicBezTo>
                    <a:pt x="69" y="732"/>
                    <a:pt x="76" y="731"/>
                    <a:pt x="82" y="726"/>
                  </a:cubicBezTo>
                  <a:cubicBezTo>
                    <a:pt x="226" y="561"/>
                    <a:pt x="402" y="406"/>
                    <a:pt x="612" y="318"/>
                  </a:cubicBezTo>
                  <a:cubicBezTo>
                    <a:pt x="700" y="274"/>
                    <a:pt x="811" y="230"/>
                    <a:pt x="910" y="197"/>
                  </a:cubicBezTo>
                  <a:cubicBezTo>
                    <a:pt x="1009" y="153"/>
                    <a:pt x="1109" y="108"/>
                    <a:pt x="1208" y="53"/>
                  </a:cubicBezTo>
                  <a:cubicBezTo>
                    <a:pt x="1230" y="42"/>
                    <a:pt x="1219" y="9"/>
                    <a:pt x="1197" y="9"/>
                  </a:cubicBezTo>
                  <a:cubicBezTo>
                    <a:pt x="1163" y="3"/>
                    <a:pt x="1131" y="0"/>
                    <a:pt x="1100" y="0"/>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4" name="Google Shape;1334;p35"/>
            <p:cNvSpPr/>
            <p:nvPr/>
          </p:nvSpPr>
          <p:spPr>
            <a:xfrm>
              <a:off x="5632875" y="2498200"/>
              <a:ext cx="40575" cy="22900"/>
            </a:xfrm>
            <a:custGeom>
              <a:avLst/>
              <a:gdLst/>
              <a:ahLst/>
              <a:cxnLst/>
              <a:rect l="l" t="t" r="r" b="b"/>
              <a:pathLst>
                <a:path w="1623" h="916" extrusionOk="0">
                  <a:moveTo>
                    <a:pt x="1340" y="1"/>
                  </a:moveTo>
                  <a:cubicBezTo>
                    <a:pt x="1274" y="1"/>
                    <a:pt x="1196" y="23"/>
                    <a:pt x="1119" y="34"/>
                  </a:cubicBezTo>
                  <a:cubicBezTo>
                    <a:pt x="954" y="56"/>
                    <a:pt x="799" y="111"/>
                    <a:pt x="656" y="188"/>
                  </a:cubicBezTo>
                  <a:cubicBezTo>
                    <a:pt x="380" y="343"/>
                    <a:pt x="159" y="586"/>
                    <a:pt x="15" y="862"/>
                  </a:cubicBezTo>
                  <a:cubicBezTo>
                    <a:pt x="1" y="891"/>
                    <a:pt x="20" y="916"/>
                    <a:pt x="41" y="916"/>
                  </a:cubicBezTo>
                  <a:cubicBezTo>
                    <a:pt x="52" y="916"/>
                    <a:pt x="63" y="909"/>
                    <a:pt x="71" y="895"/>
                  </a:cubicBezTo>
                  <a:cubicBezTo>
                    <a:pt x="225" y="641"/>
                    <a:pt x="468" y="453"/>
                    <a:pt x="733" y="310"/>
                  </a:cubicBezTo>
                  <a:cubicBezTo>
                    <a:pt x="854" y="244"/>
                    <a:pt x="998" y="188"/>
                    <a:pt x="1130" y="155"/>
                  </a:cubicBezTo>
                  <a:cubicBezTo>
                    <a:pt x="1207" y="133"/>
                    <a:pt x="1274" y="122"/>
                    <a:pt x="1340" y="122"/>
                  </a:cubicBezTo>
                  <a:cubicBezTo>
                    <a:pt x="1384" y="111"/>
                    <a:pt x="1417" y="111"/>
                    <a:pt x="1450" y="100"/>
                  </a:cubicBezTo>
                  <a:cubicBezTo>
                    <a:pt x="1486" y="100"/>
                    <a:pt x="1521" y="86"/>
                    <a:pt x="1551" y="86"/>
                  </a:cubicBezTo>
                  <a:cubicBezTo>
                    <a:pt x="1558" y="86"/>
                    <a:pt x="1565" y="87"/>
                    <a:pt x="1572" y="89"/>
                  </a:cubicBezTo>
                  <a:cubicBezTo>
                    <a:pt x="1575" y="90"/>
                    <a:pt x="1577" y="90"/>
                    <a:pt x="1580" y="90"/>
                  </a:cubicBezTo>
                  <a:cubicBezTo>
                    <a:pt x="1614" y="90"/>
                    <a:pt x="1623" y="33"/>
                    <a:pt x="1591" y="33"/>
                  </a:cubicBezTo>
                  <a:cubicBezTo>
                    <a:pt x="1588" y="33"/>
                    <a:pt x="1586" y="33"/>
                    <a:pt x="1583" y="34"/>
                  </a:cubicBezTo>
                  <a:cubicBezTo>
                    <a:pt x="1539" y="34"/>
                    <a:pt x="1494" y="12"/>
                    <a:pt x="1461" y="12"/>
                  </a:cubicBezTo>
                  <a:cubicBezTo>
                    <a:pt x="1417" y="1"/>
                    <a:pt x="1384" y="1"/>
                    <a:pt x="1340"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5" name="Google Shape;1335;p35"/>
            <p:cNvSpPr/>
            <p:nvPr/>
          </p:nvSpPr>
          <p:spPr>
            <a:xfrm>
              <a:off x="5648625" y="2526625"/>
              <a:ext cx="21075" cy="14125"/>
            </a:xfrm>
            <a:custGeom>
              <a:avLst/>
              <a:gdLst/>
              <a:ahLst/>
              <a:cxnLst/>
              <a:rect l="l" t="t" r="r" b="b"/>
              <a:pathLst>
                <a:path w="843" h="565" extrusionOk="0">
                  <a:moveTo>
                    <a:pt x="809" y="1"/>
                  </a:moveTo>
                  <a:cubicBezTo>
                    <a:pt x="765" y="1"/>
                    <a:pt x="732" y="12"/>
                    <a:pt x="699" y="23"/>
                  </a:cubicBezTo>
                  <a:cubicBezTo>
                    <a:pt x="655" y="34"/>
                    <a:pt x="610" y="45"/>
                    <a:pt x="577" y="56"/>
                  </a:cubicBezTo>
                  <a:cubicBezTo>
                    <a:pt x="500" y="89"/>
                    <a:pt x="445" y="133"/>
                    <a:pt x="379" y="188"/>
                  </a:cubicBezTo>
                  <a:cubicBezTo>
                    <a:pt x="257" y="276"/>
                    <a:pt x="136" y="387"/>
                    <a:pt x="26" y="508"/>
                  </a:cubicBezTo>
                  <a:cubicBezTo>
                    <a:pt x="1" y="533"/>
                    <a:pt x="26" y="564"/>
                    <a:pt x="53" y="564"/>
                  </a:cubicBezTo>
                  <a:cubicBezTo>
                    <a:pt x="63" y="564"/>
                    <a:pt x="72" y="561"/>
                    <a:pt x="81" y="552"/>
                  </a:cubicBezTo>
                  <a:cubicBezTo>
                    <a:pt x="202" y="464"/>
                    <a:pt x="335" y="376"/>
                    <a:pt x="467" y="299"/>
                  </a:cubicBezTo>
                  <a:cubicBezTo>
                    <a:pt x="533" y="265"/>
                    <a:pt x="599" y="232"/>
                    <a:pt x="666" y="177"/>
                  </a:cubicBezTo>
                  <a:cubicBezTo>
                    <a:pt x="721" y="144"/>
                    <a:pt x="787" y="100"/>
                    <a:pt x="831" y="45"/>
                  </a:cubicBezTo>
                  <a:cubicBezTo>
                    <a:pt x="842" y="23"/>
                    <a:pt x="831" y="1"/>
                    <a:pt x="809"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6" name="Google Shape;1336;p35"/>
            <p:cNvSpPr/>
            <p:nvPr/>
          </p:nvSpPr>
          <p:spPr>
            <a:xfrm>
              <a:off x="5652275" y="2566275"/>
              <a:ext cx="18650" cy="47950"/>
            </a:xfrm>
            <a:custGeom>
              <a:avLst/>
              <a:gdLst/>
              <a:ahLst/>
              <a:cxnLst/>
              <a:rect l="l" t="t" r="r" b="b"/>
              <a:pathLst>
                <a:path w="746" h="1918" extrusionOk="0">
                  <a:moveTo>
                    <a:pt x="680" y="0"/>
                  </a:moveTo>
                  <a:cubicBezTo>
                    <a:pt x="675" y="0"/>
                    <a:pt x="669" y="2"/>
                    <a:pt x="663" y="4"/>
                  </a:cubicBezTo>
                  <a:cubicBezTo>
                    <a:pt x="509" y="70"/>
                    <a:pt x="431" y="236"/>
                    <a:pt x="431" y="401"/>
                  </a:cubicBezTo>
                  <a:cubicBezTo>
                    <a:pt x="431" y="600"/>
                    <a:pt x="542" y="777"/>
                    <a:pt x="542" y="975"/>
                  </a:cubicBezTo>
                  <a:cubicBezTo>
                    <a:pt x="542" y="1141"/>
                    <a:pt x="487" y="1306"/>
                    <a:pt x="398" y="1439"/>
                  </a:cubicBezTo>
                  <a:cubicBezTo>
                    <a:pt x="354" y="1505"/>
                    <a:pt x="299" y="1560"/>
                    <a:pt x="233" y="1615"/>
                  </a:cubicBezTo>
                  <a:cubicBezTo>
                    <a:pt x="166" y="1671"/>
                    <a:pt x="56" y="1704"/>
                    <a:pt x="23" y="1781"/>
                  </a:cubicBezTo>
                  <a:cubicBezTo>
                    <a:pt x="1" y="1847"/>
                    <a:pt x="34" y="1902"/>
                    <a:pt x="100" y="1913"/>
                  </a:cubicBezTo>
                  <a:cubicBezTo>
                    <a:pt x="111" y="1916"/>
                    <a:pt x="121" y="1917"/>
                    <a:pt x="132" y="1917"/>
                  </a:cubicBezTo>
                  <a:cubicBezTo>
                    <a:pt x="207" y="1917"/>
                    <a:pt x="274" y="1852"/>
                    <a:pt x="332" y="1803"/>
                  </a:cubicBezTo>
                  <a:cubicBezTo>
                    <a:pt x="398" y="1748"/>
                    <a:pt x="442" y="1682"/>
                    <a:pt x="498" y="1615"/>
                  </a:cubicBezTo>
                  <a:cubicBezTo>
                    <a:pt x="586" y="1472"/>
                    <a:pt x="652" y="1317"/>
                    <a:pt x="685" y="1152"/>
                  </a:cubicBezTo>
                  <a:cubicBezTo>
                    <a:pt x="718" y="975"/>
                    <a:pt x="685" y="810"/>
                    <a:pt x="641" y="633"/>
                  </a:cubicBezTo>
                  <a:cubicBezTo>
                    <a:pt x="597" y="479"/>
                    <a:pt x="509" y="203"/>
                    <a:pt x="696" y="103"/>
                  </a:cubicBezTo>
                  <a:cubicBezTo>
                    <a:pt x="745" y="74"/>
                    <a:pt x="725" y="0"/>
                    <a:pt x="680" y="0"/>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7" name="Google Shape;1337;p35"/>
            <p:cNvSpPr/>
            <p:nvPr/>
          </p:nvSpPr>
          <p:spPr>
            <a:xfrm>
              <a:off x="6065925" y="2423975"/>
              <a:ext cx="64300" cy="91650"/>
            </a:xfrm>
            <a:custGeom>
              <a:avLst/>
              <a:gdLst/>
              <a:ahLst/>
              <a:cxnLst/>
              <a:rect l="l" t="t" r="r" b="b"/>
              <a:pathLst>
                <a:path w="2572" h="3666" extrusionOk="0">
                  <a:moveTo>
                    <a:pt x="397" y="1"/>
                  </a:moveTo>
                  <a:lnTo>
                    <a:pt x="0" y="828"/>
                  </a:lnTo>
                  <a:lnTo>
                    <a:pt x="397" y="3665"/>
                  </a:lnTo>
                  <a:lnTo>
                    <a:pt x="2572" y="1678"/>
                  </a:lnTo>
                  <a:lnTo>
                    <a:pt x="397" y="1"/>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8" name="Google Shape;1338;p35"/>
            <p:cNvSpPr/>
            <p:nvPr/>
          </p:nvSpPr>
          <p:spPr>
            <a:xfrm>
              <a:off x="5605925" y="2614650"/>
              <a:ext cx="232925" cy="260575"/>
            </a:xfrm>
            <a:custGeom>
              <a:avLst/>
              <a:gdLst/>
              <a:ahLst/>
              <a:cxnLst/>
              <a:rect l="l" t="t" r="r" b="b"/>
              <a:pathLst>
                <a:path w="9317" h="10423" extrusionOk="0">
                  <a:moveTo>
                    <a:pt x="3345" y="1"/>
                  </a:moveTo>
                  <a:lnTo>
                    <a:pt x="1" y="3290"/>
                  </a:lnTo>
                  <a:cubicBezTo>
                    <a:pt x="2893" y="8655"/>
                    <a:pt x="5355" y="10423"/>
                    <a:pt x="7282" y="10423"/>
                  </a:cubicBezTo>
                  <a:cubicBezTo>
                    <a:pt x="8047" y="10423"/>
                    <a:pt x="8727" y="10145"/>
                    <a:pt x="9316" y="9702"/>
                  </a:cubicBezTo>
                  <a:lnTo>
                    <a:pt x="9151" y="7793"/>
                  </a:lnTo>
                  <a:lnTo>
                    <a:pt x="334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9" name="Google Shape;1339;p35"/>
            <p:cNvSpPr/>
            <p:nvPr/>
          </p:nvSpPr>
          <p:spPr>
            <a:xfrm>
              <a:off x="5954425" y="2147050"/>
              <a:ext cx="192100" cy="154150"/>
            </a:xfrm>
            <a:custGeom>
              <a:avLst/>
              <a:gdLst/>
              <a:ahLst/>
              <a:cxnLst/>
              <a:rect l="l" t="t" r="r" b="b"/>
              <a:pathLst>
                <a:path w="7684" h="6166" extrusionOk="0">
                  <a:moveTo>
                    <a:pt x="4828" y="0"/>
                  </a:moveTo>
                  <a:cubicBezTo>
                    <a:pt x="4325" y="0"/>
                    <a:pt x="3802" y="184"/>
                    <a:pt x="3246" y="625"/>
                  </a:cubicBezTo>
                  <a:cubicBezTo>
                    <a:pt x="1579" y="1950"/>
                    <a:pt x="1237" y="2159"/>
                    <a:pt x="1237" y="2159"/>
                  </a:cubicBezTo>
                  <a:cubicBezTo>
                    <a:pt x="1237" y="2159"/>
                    <a:pt x="1" y="4312"/>
                    <a:pt x="1425" y="6166"/>
                  </a:cubicBezTo>
                  <a:lnTo>
                    <a:pt x="7683" y="1574"/>
                  </a:lnTo>
                  <a:cubicBezTo>
                    <a:pt x="6738" y="717"/>
                    <a:pt x="5821" y="0"/>
                    <a:pt x="4828"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0" name="Google Shape;1340;p35"/>
            <p:cNvSpPr/>
            <p:nvPr/>
          </p:nvSpPr>
          <p:spPr>
            <a:xfrm>
              <a:off x="6103450" y="2177950"/>
              <a:ext cx="143325" cy="170450"/>
            </a:xfrm>
            <a:custGeom>
              <a:avLst/>
              <a:gdLst/>
              <a:ahLst/>
              <a:cxnLst/>
              <a:rect l="l" t="t" r="r" b="b"/>
              <a:pathLst>
                <a:path w="5733" h="6818" extrusionOk="0">
                  <a:moveTo>
                    <a:pt x="1606" y="1"/>
                  </a:moveTo>
                  <a:cubicBezTo>
                    <a:pt x="1110" y="1"/>
                    <a:pt x="570" y="117"/>
                    <a:pt x="0" y="371"/>
                  </a:cubicBezTo>
                  <a:lnTo>
                    <a:pt x="3444" y="6817"/>
                  </a:lnTo>
                  <a:cubicBezTo>
                    <a:pt x="5733" y="3520"/>
                    <a:pt x="4337" y="1"/>
                    <a:pt x="1606"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1" name="Google Shape;1341;p35"/>
            <p:cNvSpPr/>
            <p:nvPr/>
          </p:nvSpPr>
          <p:spPr>
            <a:xfrm>
              <a:off x="6079150" y="2323800"/>
              <a:ext cx="117300" cy="207825"/>
            </a:xfrm>
            <a:custGeom>
              <a:avLst/>
              <a:gdLst/>
              <a:ahLst/>
              <a:cxnLst/>
              <a:rect l="l" t="t" r="r" b="b"/>
              <a:pathLst>
                <a:path w="4692" h="8313" extrusionOk="0">
                  <a:moveTo>
                    <a:pt x="4328" y="1"/>
                  </a:moveTo>
                  <a:lnTo>
                    <a:pt x="1" y="1800"/>
                  </a:lnTo>
                  <a:lnTo>
                    <a:pt x="829" y="5983"/>
                  </a:lnTo>
                  <a:cubicBezTo>
                    <a:pt x="1005" y="6999"/>
                    <a:pt x="2043" y="8312"/>
                    <a:pt x="2043" y="8312"/>
                  </a:cubicBezTo>
                  <a:cubicBezTo>
                    <a:pt x="2043" y="8312"/>
                    <a:pt x="4692" y="6623"/>
                    <a:pt x="4692" y="5641"/>
                  </a:cubicBezTo>
                  <a:cubicBezTo>
                    <a:pt x="4692" y="5597"/>
                    <a:pt x="4692" y="5553"/>
                    <a:pt x="4692" y="5509"/>
                  </a:cubicBezTo>
                  <a:lnTo>
                    <a:pt x="4328" y="1"/>
                  </a:ln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2" name="Google Shape;1342;p35"/>
            <p:cNvSpPr/>
            <p:nvPr/>
          </p:nvSpPr>
          <p:spPr>
            <a:xfrm>
              <a:off x="6081375" y="2364925"/>
              <a:ext cx="89975" cy="88875"/>
            </a:xfrm>
            <a:custGeom>
              <a:avLst/>
              <a:gdLst/>
              <a:ahLst/>
              <a:cxnLst/>
              <a:rect l="l" t="t" r="r" b="b"/>
              <a:pathLst>
                <a:path w="3599" h="3555" extrusionOk="0">
                  <a:moveTo>
                    <a:pt x="3598" y="1"/>
                  </a:moveTo>
                  <a:lnTo>
                    <a:pt x="0" y="508"/>
                  </a:lnTo>
                  <a:lnTo>
                    <a:pt x="33" y="839"/>
                  </a:lnTo>
                  <a:lnTo>
                    <a:pt x="585" y="3555"/>
                  </a:lnTo>
                  <a:cubicBezTo>
                    <a:pt x="2451" y="3555"/>
                    <a:pt x="3598" y="1822"/>
                    <a:pt x="3598" y="1"/>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3" name="Google Shape;1343;p35"/>
            <p:cNvSpPr/>
            <p:nvPr/>
          </p:nvSpPr>
          <p:spPr>
            <a:xfrm>
              <a:off x="5967675" y="2183500"/>
              <a:ext cx="239825" cy="254000"/>
            </a:xfrm>
            <a:custGeom>
              <a:avLst/>
              <a:gdLst/>
              <a:ahLst/>
              <a:cxnLst/>
              <a:rect l="l" t="t" r="r" b="b"/>
              <a:pathLst>
                <a:path w="9593" h="10160" extrusionOk="0">
                  <a:moveTo>
                    <a:pt x="4597" y="1"/>
                  </a:moveTo>
                  <a:cubicBezTo>
                    <a:pt x="3783" y="1"/>
                    <a:pt x="2959" y="157"/>
                    <a:pt x="2275" y="492"/>
                  </a:cubicBezTo>
                  <a:cubicBezTo>
                    <a:pt x="1678" y="768"/>
                    <a:pt x="1193" y="1187"/>
                    <a:pt x="906" y="1761"/>
                  </a:cubicBezTo>
                  <a:cubicBezTo>
                    <a:pt x="1" y="3549"/>
                    <a:pt x="310" y="6264"/>
                    <a:pt x="1226" y="7986"/>
                  </a:cubicBezTo>
                  <a:cubicBezTo>
                    <a:pt x="1778" y="9001"/>
                    <a:pt x="2716" y="9862"/>
                    <a:pt x="3853" y="10094"/>
                  </a:cubicBezTo>
                  <a:cubicBezTo>
                    <a:pt x="4068" y="10138"/>
                    <a:pt x="4284" y="10159"/>
                    <a:pt x="4499" y="10159"/>
                  </a:cubicBezTo>
                  <a:cubicBezTo>
                    <a:pt x="5848" y="10159"/>
                    <a:pt x="7157" y="9336"/>
                    <a:pt x="8014" y="8251"/>
                  </a:cubicBezTo>
                  <a:cubicBezTo>
                    <a:pt x="8577" y="7545"/>
                    <a:pt x="8974" y="6684"/>
                    <a:pt x="9173" y="5790"/>
                  </a:cubicBezTo>
                  <a:cubicBezTo>
                    <a:pt x="9592" y="3858"/>
                    <a:pt x="9052" y="1761"/>
                    <a:pt x="7230" y="646"/>
                  </a:cubicBezTo>
                  <a:cubicBezTo>
                    <a:pt x="6548" y="229"/>
                    <a:pt x="5580" y="1"/>
                    <a:pt x="4597"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4" name="Google Shape;1344;p35"/>
            <p:cNvSpPr/>
            <p:nvPr/>
          </p:nvSpPr>
          <p:spPr>
            <a:xfrm>
              <a:off x="6153400" y="2277175"/>
              <a:ext cx="98525" cy="93675"/>
            </a:xfrm>
            <a:custGeom>
              <a:avLst/>
              <a:gdLst/>
              <a:ahLst/>
              <a:cxnLst/>
              <a:rect l="l" t="t" r="r" b="b"/>
              <a:pathLst>
                <a:path w="3941" h="3747" extrusionOk="0">
                  <a:moveTo>
                    <a:pt x="2671" y="0"/>
                  </a:moveTo>
                  <a:cubicBezTo>
                    <a:pt x="2386" y="0"/>
                    <a:pt x="2095" y="79"/>
                    <a:pt x="1854" y="210"/>
                  </a:cubicBezTo>
                  <a:cubicBezTo>
                    <a:pt x="1004" y="674"/>
                    <a:pt x="0" y="2076"/>
                    <a:pt x="530" y="3003"/>
                  </a:cubicBezTo>
                  <a:cubicBezTo>
                    <a:pt x="787" y="3466"/>
                    <a:pt x="1332" y="3747"/>
                    <a:pt x="1888" y="3747"/>
                  </a:cubicBezTo>
                  <a:cubicBezTo>
                    <a:pt x="1928" y="3747"/>
                    <a:pt x="1969" y="3745"/>
                    <a:pt x="2009" y="3742"/>
                  </a:cubicBezTo>
                  <a:cubicBezTo>
                    <a:pt x="2594" y="3709"/>
                    <a:pt x="3135" y="3389"/>
                    <a:pt x="3477" y="2937"/>
                  </a:cubicBezTo>
                  <a:cubicBezTo>
                    <a:pt x="3808" y="2484"/>
                    <a:pt x="3940" y="1921"/>
                    <a:pt x="3918" y="1369"/>
                  </a:cubicBezTo>
                  <a:cubicBezTo>
                    <a:pt x="3896" y="939"/>
                    <a:pt x="3753" y="486"/>
                    <a:pt x="3400" y="221"/>
                  </a:cubicBezTo>
                  <a:cubicBezTo>
                    <a:pt x="3193" y="67"/>
                    <a:pt x="2935" y="0"/>
                    <a:pt x="2671"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5" name="Google Shape;1345;p35"/>
            <p:cNvSpPr/>
            <p:nvPr/>
          </p:nvSpPr>
          <p:spPr>
            <a:xfrm>
              <a:off x="6010725" y="2178475"/>
              <a:ext cx="190425" cy="151150"/>
            </a:xfrm>
            <a:custGeom>
              <a:avLst/>
              <a:gdLst/>
              <a:ahLst/>
              <a:cxnLst/>
              <a:rect l="l" t="t" r="r" b="b"/>
              <a:pathLst>
                <a:path w="7617" h="6046" extrusionOk="0">
                  <a:moveTo>
                    <a:pt x="2730" y="0"/>
                  </a:moveTo>
                  <a:cubicBezTo>
                    <a:pt x="1763" y="0"/>
                    <a:pt x="800" y="280"/>
                    <a:pt x="1" y="891"/>
                  </a:cubicBezTo>
                  <a:cubicBezTo>
                    <a:pt x="808" y="1588"/>
                    <a:pt x="2506" y="1965"/>
                    <a:pt x="3785" y="1965"/>
                  </a:cubicBezTo>
                  <a:cubicBezTo>
                    <a:pt x="4046" y="1965"/>
                    <a:pt x="4289" y="1949"/>
                    <a:pt x="4504" y="1918"/>
                  </a:cubicBezTo>
                  <a:cubicBezTo>
                    <a:pt x="4703" y="2547"/>
                    <a:pt x="5376" y="3286"/>
                    <a:pt x="5773" y="3419"/>
                  </a:cubicBezTo>
                  <a:cubicBezTo>
                    <a:pt x="5950" y="4589"/>
                    <a:pt x="6137" y="5284"/>
                    <a:pt x="6380" y="6046"/>
                  </a:cubicBezTo>
                  <a:cubicBezTo>
                    <a:pt x="6855" y="5604"/>
                    <a:pt x="7617" y="4114"/>
                    <a:pt x="7617" y="4114"/>
                  </a:cubicBezTo>
                  <a:cubicBezTo>
                    <a:pt x="7398" y="1607"/>
                    <a:pt x="5049" y="0"/>
                    <a:pt x="273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6" name="Google Shape;1346;p35"/>
            <p:cNvSpPr/>
            <p:nvPr/>
          </p:nvSpPr>
          <p:spPr>
            <a:xfrm>
              <a:off x="6191200" y="2308150"/>
              <a:ext cx="31025" cy="29950"/>
            </a:xfrm>
            <a:custGeom>
              <a:avLst/>
              <a:gdLst/>
              <a:ahLst/>
              <a:cxnLst/>
              <a:rect l="l" t="t" r="r" b="b"/>
              <a:pathLst>
                <a:path w="1241" h="1198" extrusionOk="0">
                  <a:moveTo>
                    <a:pt x="1129" y="0"/>
                  </a:moveTo>
                  <a:cubicBezTo>
                    <a:pt x="1007" y="0"/>
                    <a:pt x="794" y="62"/>
                    <a:pt x="563" y="230"/>
                  </a:cubicBezTo>
                  <a:cubicBezTo>
                    <a:pt x="166" y="539"/>
                    <a:pt x="0" y="1091"/>
                    <a:pt x="331" y="1190"/>
                  </a:cubicBezTo>
                  <a:cubicBezTo>
                    <a:pt x="348" y="1195"/>
                    <a:pt x="365" y="1198"/>
                    <a:pt x="380" y="1198"/>
                  </a:cubicBezTo>
                  <a:cubicBezTo>
                    <a:pt x="523" y="1198"/>
                    <a:pt x="593" y="978"/>
                    <a:pt x="662" y="748"/>
                  </a:cubicBezTo>
                  <a:cubicBezTo>
                    <a:pt x="861" y="185"/>
                    <a:pt x="1236" y="141"/>
                    <a:pt x="1236" y="53"/>
                  </a:cubicBezTo>
                  <a:cubicBezTo>
                    <a:pt x="1240" y="21"/>
                    <a:pt x="1200" y="0"/>
                    <a:pt x="1129"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7" name="Google Shape;1347;p35"/>
            <p:cNvSpPr/>
            <p:nvPr/>
          </p:nvSpPr>
          <p:spPr>
            <a:xfrm>
              <a:off x="5999700" y="2317975"/>
              <a:ext cx="16850" cy="22200"/>
            </a:xfrm>
            <a:custGeom>
              <a:avLst/>
              <a:gdLst/>
              <a:ahLst/>
              <a:cxnLst/>
              <a:rect l="l" t="t" r="r" b="b"/>
              <a:pathLst>
                <a:path w="674" h="888" extrusionOk="0">
                  <a:moveTo>
                    <a:pt x="347" y="0"/>
                  </a:moveTo>
                  <a:cubicBezTo>
                    <a:pt x="192" y="0"/>
                    <a:pt x="43" y="170"/>
                    <a:pt x="22" y="400"/>
                  </a:cubicBezTo>
                  <a:cubicBezTo>
                    <a:pt x="0" y="642"/>
                    <a:pt x="122" y="863"/>
                    <a:pt x="298" y="885"/>
                  </a:cubicBezTo>
                  <a:cubicBezTo>
                    <a:pt x="308" y="886"/>
                    <a:pt x="318" y="887"/>
                    <a:pt x="328" y="887"/>
                  </a:cubicBezTo>
                  <a:cubicBezTo>
                    <a:pt x="493" y="887"/>
                    <a:pt x="641" y="717"/>
                    <a:pt x="651" y="488"/>
                  </a:cubicBezTo>
                  <a:cubicBezTo>
                    <a:pt x="673" y="245"/>
                    <a:pt x="552" y="24"/>
                    <a:pt x="375" y="2"/>
                  </a:cubicBezTo>
                  <a:cubicBezTo>
                    <a:pt x="366" y="1"/>
                    <a:pt x="357" y="0"/>
                    <a:pt x="347"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8" name="Google Shape;1348;p35"/>
            <p:cNvSpPr/>
            <p:nvPr/>
          </p:nvSpPr>
          <p:spPr>
            <a:xfrm>
              <a:off x="6025900" y="2307475"/>
              <a:ext cx="16475" cy="70775"/>
            </a:xfrm>
            <a:custGeom>
              <a:avLst/>
              <a:gdLst/>
              <a:ahLst/>
              <a:cxnLst/>
              <a:rect l="l" t="t" r="r" b="b"/>
              <a:pathLst>
                <a:path w="659" h="2831" extrusionOk="0">
                  <a:moveTo>
                    <a:pt x="605" y="1"/>
                  </a:moveTo>
                  <a:cubicBezTo>
                    <a:pt x="584" y="1"/>
                    <a:pt x="562" y="12"/>
                    <a:pt x="553" y="36"/>
                  </a:cubicBezTo>
                  <a:cubicBezTo>
                    <a:pt x="387" y="632"/>
                    <a:pt x="221" y="1228"/>
                    <a:pt x="89" y="1835"/>
                  </a:cubicBezTo>
                  <a:cubicBezTo>
                    <a:pt x="34" y="2078"/>
                    <a:pt x="1" y="2354"/>
                    <a:pt x="111" y="2586"/>
                  </a:cubicBezTo>
                  <a:cubicBezTo>
                    <a:pt x="176" y="2716"/>
                    <a:pt x="319" y="2830"/>
                    <a:pt x="475" y="2830"/>
                  </a:cubicBezTo>
                  <a:cubicBezTo>
                    <a:pt x="504" y="2830"/>
                    <a:pt x="534" y="2826"/>
                    <a:pt x="564" y="2817"/>
                  </a:cubicBezTo>
                  <a:cubicBezTo>
                    <a:pt x="619" y="2806"/>
                    <a:pt x="608" y="2729"/>
                    <a:pt x="564" y="2707"/>
                  </a:cubicBezTo>
                  <a:cubicBezTo>
                    <a:pt x="398" y="2619"/>
                    <a:pt x="232" y="2486"/>
                    <a:pt x="210" y="2276"/>
                  </a:cubicBezTo>
                  <a:cubicBezTo>
                    <a:pt x="177" y="2034"/>
                    <a:pt x="266" y="1769"/>
                    <a:pt x="321" y="1537"/>
                  </a:cubicBezTo>
                  <a:cubicBezTo>
                    <a:pt x="442" y="1040"/>
                    <a:pt x="553" y="555"/>
                    <a:pt x="652" y="58"/>
                  </a:cubicBezTo>
                  <a:cubicBezTo>
                    <a:pt x="658" y="20"/>
                    <a:pt x="632" y="1"/>
                    <a:pt x="605" y="1"/>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9" name="Google Shape;1349;p35"/>
            <p:cNvSpPr/>
            <p:nvPr/>
          </p:nvSpPr>
          <p:spPr>
            <a:xfrm>
              <a:off x="6081100" y="2269225"/>
              <a:ext cx="50550" cy="22525"/>
            </a:xfrm>
            <a:custGeom>
              <a:avLst/>
              <a:gdLst/>
              <a:ahLst/>
              <a:cxnLst/>
              <a:rect l="l" t="t" r="r" b="b"/>
              <a:pathLst>
                <a:path w="2022" h="901" extrusionOk="0">
                  <a:moveTo>
                    <a:pt x="1008" y="0"/>
                  </a:moveTo>
                  <a:cubicBezTo>
                    <a:pt x="671" y="0"/>
                    <a:pt x="343" y="93"/>
                    <a:pt x="232" y="286"/>
                  </a:cubicBezTo>
                  <a:cubicBezTo>
                    <a:pt x="0" y="677"/>
                    <a:pt x="577" y="900"/>
                    <a:pt x="1118" y="900"/>
                  </a:cubicBezTo>
                  <a:cubicBezTo>
                    <a:pt x="1583" y="900"/>
                    <a:pt x="2021" y="736"/>
                    <a:pt x="1899" y="374"/>
                  </a:cubicBezTo>
                  <a:cubicBezTo>
                    <a:pt x="1815" y="129"/>
                    <a:pt x="1405" y="0"/>
                    <a:pt x="1008"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0" name="Google Shape;1350;p35"/>
            <p:cNvSpPr/>
            <p:nvPr/>
          </p:nvSpPr>
          <p:spPr>
            <a:xfrm>
              <a:off x="5972275" y="2271400"/>
              <a:ext cx="43775" cy="19500"/>
            </a:xfrm>
            <a:custGeom>
              <a:avLst/>
              <a:gdLst/>
              <a:ahLst/>
              <a:cxnLst/>
              <a:rect l="l" t="t" r="r" b="b"/>
              <a:pathLst>
                <a:path w="1751" h="780" extrusionOk="0">
                  <a:moveTo>
                    <a:pt x="930" y="1"/>
                  </a:moveTo>
                  <a:cubicBezTo>
                    <a:pt x="599" y="1"/>
                    <a:pt x="256" y="103"/>
                    <a:pt x="159" y="298"/>
                  </a:cubicBezTo>
                  <a:cubicBezTo>
                    <a:pt x="1" y="619"/>
                    <a:pt x="419" y="779"/>
                    <a:pt x="850" y="779"/>
                  </a:cubicBezTo>
                  <a:cubicBezTo>
                    <a:pt x="1293" y="779"/>
                    <a:pt x="1750" y="611"/>
                    <a:pt x="1616" y="276"/>
                  </a:cubicBezTo>
                  <a:cubicBezTo>
                    <a:pt x="1536" y="90"/>
                    <a:pt x="1238" y="1"/>
                    <a:pt x="930"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1" name="Google Shape;1351;p35"/>
            <p:cNvSpPr/>
            <p:nvPr/>
          </p:nvSpPr>
          <p:spPr>
            <a:xfrm>
              <a:off x="6070875" y="2313275"/>
              <a:ext cx="39875" cy="23000"/>
            </a:xfrm>
            <a:custGeom>
              <a:avLst/>
              <a:gdLst/>
              <a:ahLst/>
              <a:cxnLst/>
              <a:rect l="l" t="t" r="r" b="b"/>
              <a:pathLst>
                <a:path w="1595" h="920" extrusionOk="0">
                  <a:moveTo>
                    <a:pt x="1499" y="0"/>
                  </a:moveTo>
                  <a:cubicBezTo>
                    <a:pt x="1493" y="0"/>
                    <a:pt x="1486" y="1"/>
                    <a:pt x="1480" y="3"/>
                  </a:cubicBezTo>
                  <a:cubicBezTo>
                    <a:pt x="1016" y="80"/>
                    <a:pt x="365" y="245"/>
                    <a:pt x="45" y="610"/>
                  </a:cubicBezTo>
                  <a:cubicBezTo>
                    <a:pt x="34" y="610"/>
                    <a:pt x="34" y="621"/>
                    <a:pt x="23" y="632"/>
                  </a:cubicBezTo>
                  <a:cubicBezTo>
                    <a:pt x="23" y="643"/>
                    <a:pt x="12" y="654"/>
                    <a:pt x="12" y="665"/>
                  </a:cubicBezTo>
                  <a:cubicBezTo>
                    <a:pt x="12" y="676"/>
                    <a:pt x="1" y="676"/>
                    <a:pt x="1" y="687"/>
                  </a:cubicBezTo>
                  <a:cubicBezTo>
                    <a:pt x="1" y="720"/>
                    <a:pt x="1" y="742"/>
                    <a:pt x="23" y="764"/>
                  </a:cubicBezTo>
                  <a:cubicBezTo>
                    <a:pt x="23" y="764"/>
                    <a:pt x="23" y="764"/>
                    <a:pt x="34" y="775"/>
                  </a:cubicBezTo>
                  <a:cubicBezTo>
                    <a:pt x="45" y="786"/>
                    <a:pt x="56" y="797"/>
                    <a:pt x="78" y="808"/>
                  </a:cubicBezTo>
                  <a:cubicBezTo>
                    <a:pt x="89" y="808"/>
                    <a:pt x="100" y="819"/>
                    <a:pt x="111" y="819"/>
                  </a:cubicBezTo>
                  <a:cubicBezTo>
                    <a:pt x="575" y="819"/>
                    <a:pt x="1027" y="875"/>
                    <a:pt x="1491" y="919"/>
                  </a:cubicBezTo>
                  <a:cubicBezTo>
                    <a:pt x="1495" y="919"/>
                    <a:pt x="1498" y="919"/>
                    <a:pt x="1501" y="919"/>
                  </a:cubicBezTo>
                  <a:cubicBezTo>
                    <a:pt x="1570" y="919"/>
                    <a:pt x="1587" y="818"/>
                    <a:pt x="1524" y="786"/>
                  </a:cubicBezTo>
                  <a:cubicBezTo>
                    <a:pt x="1292" y="698"/>
                    <a:pt x="1071" y="654"/>
                    <a:pt x="840" y="621"/>
                  </a:cubicBezTo>
                  <a:cubicBezTo>
                    <a:pt x="740" y="610"/>
                    <a:pt x="641" y="599"/>
                    <a:pt x="542" y="588"/>
                  </a:cubicBezTo>
                  <a:cubicBezTo>
                    <a:pt x="840" y="411"/>
                    <a:pt x="1171" y="256"/>
                    <a:pt x="1502" y="157"/>
                  </a:cubicBezTo>
                  <a:cubicBezTo>
                    <a:pt x="1595" y="136"/>
                    <a:pt x="1582" y="0"/>
                    <a:pt x="1499"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2" name="Google Shape;1352;p35"/>
            <p:cNvSpPr/>
            <p:nvPr/>
          </p:nvSpPr>
          <p:spPr>
            <a:xfrm>
              <a:off x="6073650" y="2375575"/>
              <a:ext cx="25675" cy="18925"/>
            </a:xfrm>
            <a:custGeom>
              <a:avLst/>
              <a:gdLst/>
              <a:ahLst/>
              <a:cxnLst/>
              <a:rect l="l" t="t" r="r" b="b"/>
              <a:pathLst>
                <a:path w="1027" h="757" extrusionOk="0">
                  <a:moveTo>
                    <a:pt x="971" y="0"/>
                  </a:moveTo>
                  <a:cubicBezTo>
                    <a:pt x="958" y="0"/>
                    <a:pt x="946" y="5"/>
                    <a:pt x="938" y="16"/>
                  </a:cubicBezTo>
                  <a:cubicBezTo>
                    <a:pt x="839" y="149"/>
                    <a:pt x="718" y="292"/>
                    <a:pt x="585" y="391"/>
                  </a:cubicBezTo>
                  <a:cubicBezTo>
                    <a:pt x="464" y="491"/>
                    <a:pt x="221" y="612"/>
                    <a:pt x="55" y="612"/>
                  </a:cubicBezTo>
                  <a:cubicBezTo>
                    <a:pt x="0" y="612"/>
                    <a:pt x="0" y="689"/>
                    <a:pt x="55" y="711"/>
                  </a:cubicBezTo>
                  <a:cubicBezTo>
                    <a:pt x="132" y="742"/>
                    <a:pt x="211" y="757"/>
                    <a:pt x="289" y="757"/>
                  </a:cubicBezTo>
                  <a:cubicBezTo>
                    <a:pt x="436" y="757"/>
                    <a:pt x="585" y="706"/>
                    <a:pt x="729" y="612"/>
                  </a:cubicBezTo>
                  <a:cubicBezTo>
                    <a:pt x="927" y="480"/>
                    <a:pt x="1027" y="281"/>
                    <a:pt x="1027" y="49"/>
                  </a:cubicBezTo>
                  <a:cubicBezTo>
                    <a:pt x="1027" y="20"/>
                    <a:pt x="997" y="0"/>
                    <a:pt x="971"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3" name="Google Shape;1353;p35"/>
            <p:cNvSpPr/>
            <p:nvPr/>
          </p:nvSpPr>
          <p:spPr>
            <a:xfrm>
              <a:off x="6048525" y="2214275"/>
              <a:ext cx="33150" cy="46100"/>
            </a:xfrm>
            <a:custGeom>
              <a:avLst/>
              <a:gdLst/>
              <a:ahLst/>
              <a:cxnLst/>
              <a:rect l="l" t="t" r="r" b="b"/>
              <a:pathLst>
                <a:path w="1326" h="1844" extrusionOk="0">
                  <a:moveTo>
                    <a:pt x="56" y="0"/>
                  </a:moveTo>
                  <a:lnTo>
                    <a:pt x="56" y="0"/>
                  </a:lnTo>
                  <a:cubicBezTo>
                    <a:pt x="111" y="210"/>
                    <a:pt x="78" y="442"/>
                    <a:pt x="56" y="662"/>
                  </a:cubicBezTo>
                  <a:cubicBezTo>
                    <a:pt x="23" y="883"/>
                    <a:pt x="1" y="1115"/>
                    <a:pt x="56" y="1325"/>
                  </a:cubicBezTo>
                  <a:cubicBezTo>
                    <a:pt x="111" y="1545"/>
                    <a:pt x="266" y="1755"/>
                    <a:pt x="520" y="1843"/>
                  </a:cubicBezTo>
                  <a:cubicBezTo>
                    <a:pt x="497" y="1733"/>
                    <a:pt x="575" y="1589"/>
                    <a:pt x="663" y="1490"/>
                  </a:cubicBezTo>
                  <a:cubicBezTo>
                    <a:pt x="740" y="1391"/>
                    <a:pt x="851" y="1303"/>
                    <a:pt x="939" y="1203"/>
                  </a:cubicBezTo>
                  <a:cubicBezTo>
                    <a:pt x="1226" y="916"/>
                    <a:pt x="1325" y="519"/>
                    <a:pt x="1215" y="166"/>
                  </a:cubicBezTo>
                  <a:lnTo>
                    <a:pt x="56"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4" name="Google Shape;1354;p35"/>
            <p:cNvSpPr/>
            <p:nvPr/>
          </p:nvSpPr>
          <p:spPr>
            <a:xfrm>
              <a:off x="5962450" y="2187950"/>
              <a:ext cx="77000" cy="41375"/>
            </a:xfrm>
            <a:custGeom>
              <a:avLst/>
              <a:gdLst/>
              <a:ahLst/>
              <a:cxnLst/>
              <a:rect l="l" t="t" r="r" b="b"/>
              <a:pathLst>
                <a:path w="3080" h="1655" extrusionOk="0">
                  <a:moveTo>
                    <a:pt x="2056" y="0"/>
                  </a:moveTo>
                  <a:cubicBezTo>
                    <a:pt x="1953" y="0"/>
                    <a:pt x="1849" y="17"/>
                    <a:pt x="1755" y="49"/>
                  </a:cubicBezTo>
                  <a:cubicBezTo>
                    <a:pt x="1446" y="148"/>
                    <a:pt x="1192" y="369"/>
                    <a:pt x="916" y="523"/>
                  </a:cubicBezTo>
                  <a:cubicBezTo>
                    <a:pt x="722" y="640"/>
                    <a:pt x="494" y="729"/>
                    <a:pt x="273" y="729"/>
                  </a:cubicBezTo>
                  <a:cubicBezTo>
                    <a:pt x="180" y="729"/>
                    <a:pt x="88" y="714"/>
                    <a:pt x="0" y="678"/>
                  </a:cubicBezTo>
                  <a:lnTo>
                    <a:pt x="0" y="678"/>
                  </a:lnTo>
                  <a:cubicBezTo>
                    <a:pt x="169" y="1224"/>
                    <a:pt x="776" y="1654"/>
                    <a:pt x="1354" y="1654"/>
                  </a:cubicBezTo>
                  <a:cubicBezTo>
                    <a:pt x="1419" y="1654"/>
                    <a:pt x="1482" y="1649"/>
                    <a:pt x="1545" y="1638"/>
                  </a:cubicBezTo>
                  <a:cubicBezTo>
                    <a:pt x="2086" y="1539"/>
                    <a:pt x="2539" y="1097"/>
                    <a:pt x="3080" y="1086"/>
                  </a:cubicBezTo>
                  <a:lnTo>
                    <a:pt x="2616" y="269"/>
                  </a:lnTo>
                  <a:cubicBezTo>
                    <a:pt x="2503" y="81"/>
                    <a:pt x="2281" y="0"/>
                    <a:pt x="2056"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5" name="Google Shape;1355;p35"/>
            <p:cNvSpPr/>
            <p:nvPr/>
          </p:nvSpPr>
          <p:spPr>
            <a:xfrm>
              <a:off x="6150350" y="2414600"/>
              <a:ext cx="81150" cy="102125"/>
            </a:xfrm>
            <a:custGeom>
              <a:avLst/>
              <a:gdLst/>
              <a:ahLst/>
              <a:cxnLst/>
              <a:rect l="l" t="t" r="r" b="b"/>
              <a:pathLst>
                <a:path w="3246" h="4085" extrusionOk="0">
                  <a:moveTo>
                    <a:pt x="1844" y="0"/>
                  </a:moveTo>
                  <a:lnTo>
                    <a:pt x="1" y="2219"/>
                  </a:lnTo>
                  <a:lnTo>
                    <a:pt x="1689" y="4084"/>
                  </a:lnTo>
                  <a:lnTo>
                    <a:pt x="3246" y="640"/>
                  </a:lnTo>
                  <a:lnTo>
                    <a:pt x="1844"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6" name="Google Shape;1356;p35"/>
            <p:cNvSpPr/>
            <p:nvPr/>
          </p:nvSpPr>
          <p:spPr>
            <a:xfrm>
              <a:off x="6065925" y="2444675"/>
              <a:ext cx="119225" cy="138275"/>
            </a:xfrm>
            <a:custGeom>
              <a:avLst/>
              <a:gdLst/>
              <a:ahLst/>
              <a:cxnLst/>
              <a:rect l="l" t="t" r="r" b="b"/>
              <a:pathLst>
                <a:path w="4769" h="5531" extrusionOk="0">
                  <a:moveTo>
                    <a:pt x="0" y="0"/>
                  </a:moveTo>
                  <a:lnTo>
                    <a:pt x="1645" y="3433"/>
                  </a:lnTo>
                  <a:lnTo>
                    <a:pt x="2517" y="5530"/>
                  </a:lnTo>
                  <a:lnTo>
                    <a:pt x="4768" y="2120"/>
                  </a:lnTo>
                  <a:lnTo>
                    <a:pt x="3378" y="1016"/>
                  </a:lnTo>
                  <a:lnTo>
                    <a:pt x="3576" y="2440"/>
                  </a:lnTo>
                  <a:lnTo>
                    <a:pt x="2572" y="3058"/>
                  </a:lnTo>
                  <a:lnTo>
                    <a:pt x="1413" y="1380"/>
                  </a:lnTo>
                  <a:lnTo>
                    <a:pt x="0"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7" name="Google Shape;1357;p35"/>
            <p:cNvSpPr/>
            <p:nvPr/>
          </p:nvSpPr>
          <p:spPr>
            <a:xfrm>
              <a:off x="6135725" y="2547050"/>
              <a:ext cx="12450" cy="16025"/>
            </a:xfrm>
            <a:custGeom>
              <a:avLst/>
              <a:gdLst/>
              <a:ahLst/>
              <a:cxnLst/>
              <a:rect l="l" t="t" r="r" b="b"/>
              <a:pathLst>
                <a:path w="498" h="641" extrusionOk="0">
                  <a:moveTo>
                    <a:pt x="243" y="0"/>
                  </a:moveTo>
                  <a:cubicBezTo>
                    <a:pt x="210" y="0"/>
                    <a:pt x="177" y="11"/>
                    <a:pt x="155" y="22"/>
                  </a:cubicBezTo>
                  <a:cubicBezTo>
                    <a:pt x="144" y="33"/>
                    <a:pt x="122" y="56"/>
                    <a:pt x="111" y="67"/>
                  </a:cubicBezTo>
                  <a:cubicBezTo>
                    <a:pt x="78" y="89"/>
                    <a:pt x="56" y="122"/>
                    <a:pt x="45" y="155"/>
                  </a:cubicBezTo>
                  <a:cubicBezTo>
                    <a:pt x="45" y="188"/>
                    <a:pt x="34" y="221"/>
                    <a:pt x="23" y="243"/>
                  </a:cubicBezTo>
                  <a:cubicBezTo>
                    <a:pt x="23" y="265"/>
                    <a:pt x="12" y="276"/>
                    <a:pt x="12" y="287"/>
                  </a:cubicBezTo>
                  <a:cubicBezTo>
                    <a:pt x="12" y="298"/>
                    <a:pt x="12" y="309"/>
                    <a:pt x="12" y="309"/>
                  </a:cubicBezTo>
                  <a:cubicBezTo>
                    <a:pt x="1" y="354"/>
                    <a:pt x="1" y="398"/>
                    <a:pt x="1" y="442"/>
                  </a:cubicBezTo>
                  <a:cubicBezTo>
                    <a:pt x="1" y="442"/>
                    <a:pt x="12" y="453"/>
                    <a:pt x="12" y="453"/>
                  </a:cubicBezTo>
                  <a:cubicBezTo>
                    <a:pt x="12" y="475"/>
                    <a:pt x="23" y="497"/>
                    <a:pt x="34" y="508"/>
                  </a:cubicBezTo>
                  <a:cubicBezTo>
                    <a:pt x="45" y="541"/>
                    <a:pt x="67" y="563"/>
                    <a:pt x="89" y="585"/>
                  </a:cubicBezTo>
                  <a:cubicBezTo>
                    <a:pt x="111" y="596"/>
                    <a:pt x="122" y="607"/>
                    <a:pt x="144" y="618"/>
                  </a:cubicBezTo>
                  <a:cubicBezTo>
                    <a:pt x="177" y="629"/>
                    <a:pt x="199" y="640"/>
                    <a:pt x="232" y="640"/>
                  </a:cubicBezTo>
                  <a:cubicBezTo>
                    <a:pt x="254" y="640"/>
                    <a:pt x="277" y="640"/>
                    <a:pt x="299" y="629"/>
                  </a:cubicBezTo>
                  <a:cubicBezTo>
                    <a:pt x="321" y="629"/>
                    <a:pt x="332" y="618"/>
                    <a:pt x="354" y="607"/>
                  </a:cubicBezTo>
                  <a:cubicBezTo>
                    <a:pt x="387" y="596"/>
                    <a:pt x="409" y="574"/>
                    <a:pt x="431" y="552"/>
                  </a:cubicBezTo>
                  <a:cubicBezTo>
                    <a:pt x="453" y="530"/>
                    <a:pt x="464" y="497"/>
                    <a:pt x="475" y="464"/>
                  </a:cubicBezTo>
                  <a:cubicBezTo>
                    <a:pt x="497" y="387"/>
                    <a:pt x="486" y="309"/>
                    <a:pt x="486" y="232"/>
                  </a:cubicBezTo>
                  <a:cubicBezTo>
                    <a:pt x="486" y="199"/>
                    <a:pt x="475" y="166"/>
                    <a:pt x="464" y="144"/>
                  </a:cubicBezTo>
                  <a:cubicBezTo>
                    <a:pt x="453" y="111"/>
                    <a:pt x="442" y="89"/>
                    <a:pt x="420" y="67"/>
                  </a:cubicBezTo>
                  <a:lnTo>
                    <a:pt x="376" y="33"/>
                  </a:lnTo>
                  <a:cubicBezTo>
                    <a:pt x="354" y="11"/>
                    <a:pt x="321" y="11"/>
                    <a:pt x="299"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8" name="Google Shape;1358;p35"/>
            <p:cNvSpPr/>
            <p:nvPr/>
          </p:nvSpPr>
          <p:spPr>
            <a:xfrm>
              <a:off x="6129650" y="2635900"/>
              <a:ext cx="12175" cy="16025"/>
            </a:xfrm>
            <a:custGeom>
              <a:avLst/>
              <a:gdLst/>
              <a:ahLst/>
              <a:cxnLst/>
              <a:rect l="l" t="t" r="r" b="b"/>
              <a:pathLst>
                <a:path w="487" h="641" extrusionOk="0">
                  <a:moveTo>
                    <a:pt x="199" y="0"/>
                  </a:moveTo>
                  <a:cubicBezTo>
                    <a:pt x="155" y="11"/>
                    <a:pt x="122" y="34"/>
                    <a:pt x="89" y="56"/>
                  </a:cubicBezTo>
                  <a:cubicBezTo>
                    <a:pt x="78" y="78"/>
                    <a:pt x="67" y="89"/>
                    <a:pt x="56" y="111"/>
                  </a:cubicBezTo>
                  <a:cubicBezTo>
                    <a:pt x="34" y="144"/>
                    <a:pt x="23" y="177"/>
                    <a:pt x="23" y="221"/>
                  </a:cubicBezTo>
                  <a:cubicBezTo>
                    <a:pt x="23" y="276"/>
                    <a:pt x="12" y="343"/>
                    <a:pt x="12" y="398"/>
                  </a:cubicBezTo>
                  <a:cubicBezTo>
                    <a:pt x="1" y="431"/>
                    <a:pt x="12" y="464"/>
                    <a:pt x="23" y="486"/>
                  </a:cubicBezTo>
                  <a:cubicBezTo>
                    <a:pt x="34" y="519"/>
                    <a:pt x="45" y="541"/>
                    <a:pt x="67" y="574"/>
                  </a:cubicBezTo>
                  <a:cubicBezTo>
                    <a:pt x="89" y="596"/>
                    <a:pt x="122" y="607"/>
                    <a:pt x="155" y="618"/>
                  </a:cubicBezTo>
                  <a:cubicBezTo>
                    <a:pt x="177" y="641"/>
                    <a:pt x="211" y="641"/>
                    <a:pt x="244" y="641"/>
                  </a:cubicBezTo>
                  <a:lnTo>
                    <a:pt x="299" y="641"/>
                  </a:lnTo>
                  <a:cubicBezTo>
                    <a:pt x="343" y="630"/>
                    <a:pt x="376" y="607"/>
                    <a:pt x="409" y="574"/>
                  </a:cubicBezTo>
                  <a:cubicBezTo>
                    <a:pt x="420" y="563"/>
                    <a:pt x="442" y="541"/>
                    <a:pt x="453" y="530"/>
                  </a:cubicBezTo>
                  <a:cubicBezTo>
                    <a:pt x="475" y="497"/>
                    <a:pt x="486" y="453"/>
                    <a:pt x="486" y="409"/>
                  </a:cubicBezTo>
                  <a:cubicBezTo>
                    <a:pt x="486" y="354"/>
                    <a:pt x="475" y="287"/>
                    <a:pt x="475" y="232"/>
                  </a:cubicBezTo>
                  <a:cubicBezTo>
                    <a:pt x="475" y="199"/>
                    <a:pt x="475" y="177"/>
                    <a:pt x="464" y="144"/>
                  </a:cubicBezTo>
                  <a:cubicBezTo>
                    <a:pt x="453" y="122"/>
                    <a:pt x="442" y="89"/>
                    <a:pt x="420" y="67"/>
                  </a:cubicBezTo>
                  <a:cubicBezTo>
                    <a:pt x="398" y="45"/>
                    <a:pt x="365" y="22"/>
                    <a:pt x="343" y="22"/>
                  </a:cubicBezTo>
                  <a:cubicBezTo>
                    <a:pt x="310" y="0"/>
                    <a:pt x="288" y="0"/>
                    <a:pt x="25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9" name="Google Shape;1359;p35"/>
            <p:cNvSpPr/>
            <p:nvPr/>
          </p:nvSpPr>
          <p:spPr>
            <a:xfrm>
              <a:off x="6108950" y="2538050"/>
              <a:ext cx="20450" cy="354775"/>
            </a:xfrm>
            <a:custGeom>
              <a:avLst/>
              <a:gdLst/>
              <a:ahLst/>
              <a:cxnLst/>
              <a:rect l="l" t="t" r="r" b="b"/>
              <a:pathLst>
                <a:path w="818" h="14191" extrusionOk="0">
                  <a:moveTo>
                    <a:pt x="765" y="0"/>
                  </a:moveTo>
                  <a:cubicBezTo>
                    <a:pt x="741" y="0"/>
                    <a:pt x="718" y="14"/>
                    <a:pt x="718" y="40"/>
                  </a:cubicBezTo>
                  <a:cubicBezTo>
                    <a:pt x="321" y="3649"/>
                    <a:pt x="89" y="7292"/>
                    <a:pt x="23" y="10923"/>
                  </a:cubicBezTo>
                  <a:cubicBezTo>
                    <a:pt x="12" y="11939"/>
                    <a:pt x="1" y="12965"/>
                    <a:pt x="34" y="13992"/>
                  </a:cubicBezTo>
                  <a:cubicBezTo>
                    <a:pt x="40" y="14124"/>
                    <a:pt x="142" y="14190"/>
                    <a:pt x="242" y="14190"/>
                  </a:cubicBezTo>
                  <a:cubicBezTo>
                    <a:pt x="343" y="14190"/>
                    <a:pt x="442" y="14124"/>
                    <a:pt x="442" y="13992"/>
                  </a:cubicBezTo>
                  <a:cubicBezTo>
                    <a:pt x="465" y="10360"/>
                    <a:pt x="442" y="6729"/>
                    <a:pt x="630" y="3109"/>
                  </a:cubicBezTo>
                  <a:cubicBezTo>
                    <a:pt x="685" y="2082"/>
                    <a:pt x="741" y="1067"/>
                    <a:pt x="818" y="51"/>
                  </a:cubicBezTo>
                  <a:cubicBezTo>
                    <a:pt x="818" y="17"/>
                    <a:pt x="791" y="0"/>
                    <a:pt x="76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0" name="Google Shape;1360;p35"/>
            <p:cNvSpPr/>
            <p:nvPr/>
          </p:nvSpPr>
          <p:spPr>
            <a:xfrm>
              <a:off x="5966025" y="2561125"/>
              <a:ext cx="274850" cy="298400"/>
            </a:xfrm>
            <a:custGeom>
              <a:avLst/>
              <a:gdLst/>
              <a:ahLst/>
              <a:cxnLst/>
              <a:rect l="l" t="t" r="r" b="b"/>
              <a:pathLst>
                <a:path w="10994" h="11936" extrusionOk="0">
                  <a:moveTo>
                    <a:pt x="2694" y="0"/>
                  </a:moveTo>
                  <a:lnTo>
                    <a:pt x="1" y="972"/>
                  </a:lnTo>
                  <a:lnTo>
                    <a:pt x="3257" y="6457"/>
                  </a:lnTo>
                  <a:cubicBezTo>
                    <a:pt x="4289" y="9683"/>
                    <a:pt x="6566" y="11936"/>
                    <a:pt x="9697" y="11936"/>
                  </a:cubicBezTo>
                  <a:cubicBezTo>
                    <a:pt x="10080" y="11936"/>
                    <a:pt x="10476" y="11902"/>
                    <a:pt x="10884" y="11832"/>
                  </a:cubicBezTo>
                  <a:lnTo>
                    <a:pt x="10994" y="11821"/>
                  </a:lnTo>
                  <a:cubicBezTo>
                    <a:pt x="10994" y="11821"/>
                    <a:pt x="5045" y="3930"/>
                    <a:pt x="2694"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1" name="Google Shape;1361;p35"/>
            <p:cNvSpPr/>
            <p:nvPr/>
          </p:nvSpPr>
          <p:spPr>
            <a:xfrm>
              <a:off x="5921875" y="2475725"/>
              <a:ext cx="82800" cy="41550"/>
            </a:xfrm>
            <a:custGeom>
              <a:avLst/>
              <a:gdLst/>
              <a:ahLst/>
              <a:cxnLst/>
              <a:rect l="l" t="t" r="r" b="b"/>
              <a:pathLst>
                <a:path w="3312" h="1662" extrusionOk="0">
                  <a:moveTo>
                    <a:pt x="1803" y="1"/>
                  </a:moveTo>
                  <a:cubicBezTo>
                    <a:pt x="1702" y="1"/>
                    <a:pt x="1600" y="17"/>
                    <a:pt x="1502" y="50"/>
                  </a:cubicBezTo>
                  <a:lnTo>
                    <a:pt x="1" y="569"/>
                  </a:lnTo>
                  <a:lnTo>
                    <a:pt x="608" y="1661"/>
                  </a:lnTo>
                  <a:lnTo>
                    <a:pt x="1634" y="1485"/>
                  </a:lnTo>
                  <a:lnTo>
                    <a:pt x="3312" y="1441"/>
                  </a:lnTo>
                  <a:cubicBezTo>
                    <a:pt x="3301" y="1441"/>
                    <a:pt x="2903" y="867"/>
                    <a:pt x="2583" y="403"/>
                  </a:cubicBezTo>
                  <a:cubicBezTo>
                    <a:pt x="2401" y="146"/>
                    <a:pt x="2106" y="1"/>
                    <a:pt x="1803"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2" name="Google Shape;1362;p35"/>
            <p:cNvSpPr/>
            <p:nvPr/>
          </p:nvSpPr>
          <p:spPr>
            <a:xfrm>
              <a:off x="5873300" y="2484125"/>
              <a:ext cx="85850" cy="29550"/>
            </a:xfrm>
            <a:custGeom>
              <a:avLst/>
              <a:gdLst/>
              <a:ahLst/>
              <a:cxnLst/>
              <a:rect l="l" t="t" r="r" b="b"/>
              <a:pathLst>
                <a:path w="3434" h="1182" extrusionOk="0">
                  <a:moveTo>
                    <a:pt x="3114" y="1"/>
                  </a:moveTo>
                  <a:lnTo>
                    <a:pt x="321" y="12"/>
                  </a:lnTo>
                  <a:cubicBezTo>
                    <a:pt x="144" y="12"/>
                    <a:pt x="1" y="155"/>
                    <a:pt x="1" y="332"/>
                  </a:cubicBezTo>
                  <a:lnTo>
                    <a:pt x="1" y="851"/>
                  </a:lnTo>
                  <a:cubicBezTo>
                    <a:pt x="12" y="1038"/>
                    <a:pt x="155" y="1182"/>
                    <a:pt x="332" y="1182"/>
                  </a:cubicBezTo>
                  <a:lnTo>
                    <a:pt x="3114" y="1171"/>
                  </a:lnTo>
                  <a:cubicBezTo>
                    <a:pt x="3290" y="1171"/>
                    <a:pt x="3434" y="1027"/>
                    <a:pt x="3434" y="840"/>
                  </a:cubicBezTo>
                  <a:lnTo>
                    <a:pt x="3434" y="321"/>
                  </a:lnTo>
                  <a:cubicBezTo>
                    <a:pt x="3434" y="144"/>
                    <a:pt x="3290" y="1"/>
                    <a:pt x="3114"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3" name="Google Shape;1363;p35"/>
            <p:cNvSpPr/>
            <p:nvPr/>
          </p:nvSpPr>
          <p:spPr>
            <a:xfrm>
              <a:off x="5911675" y="2451025"/>
              <a:ext cx="49675" cy="127225"/>
            </a:xfrm>
            <a:custGeom>
              <a:avLst/>
              <a:gdLst/>
              <a:ahLst/>
              <a:cxnLst/>
              <a:rect l="l" t="t" r="r" b="b"/>
              <a:pathLst>
                <a:path w="1987" h="5089" extrusionOk="0">
                  <a:moveTo>
                    <a:pt x="673" y="0"/>
                  </a:moveTo>
                  <a:lnTo>
                    <a:pt x="0" y="177"/>
                  </a:lnTo>
                  <a:lnTo>
                    <a:pt x="1314" y="5089"/>
                  </a:lnTo>
                  <a:lnTo>
                    <a:pt x="1987" y="4901"/>
                  </a:lnTo>
                  <a:lnTo>
                    <a:pt x="673"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4" name="Google Shape;1364;p35"/>
            <p:cNvSpPr/>
            <p:nvPr/>
          </p:nvSpPr>
          <p:spPr>
            <a:xfrm>
              <a:off x="5869175" y="2484325"/>
              <a:ext cx="164200" cy="115450"/>
            </a:xfrm>
            <a:custGeom>
              <a:avLst/>
              <a:gdLst/>
              <a:ahLst/>
              <a:cxnLst/>
              <a:rect l="l" t="t" r="r" b="b"/>
              <a:pathLst>
                <a:path w="6568" h="4618" extrusionOk="0">
                  <a:moveTo>
                    <a:pt x="755" y="0"/>
                  </a:moveTo>
                  <a:cubicBezTo>
                    <a:pt x="528" y="0"/>
                    <a:pt x="307" y="117"/>
                    <a:pt x="177" y="324"/>
                  </a:cubicBezTo>
                  <a:cubicBezTo>
                    <a:pt x="0" y="633"/>
                    <a:pt x="89" y="1019"/>
                    <a:pt x="376" y="1218"/>
                  </a:cubicBezTo>
                  <a:lnTo>
                    <a:pt x="2142" y="2531"/>
                  </a:lnTo>
                  <a:lnTo>
                    <a:pt x="5917" y="4617"/>
                  </a:lnTo>
                  <a:lnTo>
                    <a:pt x="6568" y="3072"/>
                  </a:lnTo>
                  <a:cubicBezTo>
                    <a:pt x="5795" y="1428"/>
                    <a:pt x="4691" y="59"/>
                    <a:pt x="4691" y="59"/>
                  </a:cubicBezTo>
                  <a:lnTo>
                    <a:pt x="2208" y="611"/>
                  </a:lnTo>
                  <a:lnTo>
                    <a:pt x="1049" y="70"/>
                  </a:lnTo>
                  <a:cubicBezTo>
                    <a:pt x="955" y="23"/>
                    <a:pt x="854" y="0"/>
                    <a:pt x="755"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5" name="Google Shape;1365;p35"/>
            <p:cNvSpPr/>
            <p:nvPr/>
          </p:nvSpPr>
          <p:spPr>
            <a:xfrm>
              <a:off x="5878000" y="2515875"/>
              <a:ext cx="139100" cy="83900"/>
            </a:xfrm>
            <a:custGeom>
              <a:avLst/>
              <a:gdLst/>
              <a:ahLst/>
              <a:cxnLst/>
              <a:rect l="l" t="t" r="r" b="b"/>
              <a:pathLst>
                <a:path w="5564" h="3356" extrusionOk="0">
                  <a:moveTo>
                    <a:pt x="343" y="0"/>
                  </a:moveTo>
                  <a:cubicBezTo>
                    <a:pt x="122" y="110"/>
                    <a:pt x="1" y="342"/>
                    <a:pt x="23" y="563"/>
                  </a:cubicBezTo>
                  <a:cubicBezTo>
                    <a:pt x="56" y="927"/>
                    <a:pt x="321" y="1082"/>
                    <a:pt x="586" y="1093"/>
                  </a:cubicBezTo>
                  <a:cubicBezTo>
                    <a:pt x="409" y="1214"/>
                    <a:pt x="299" y="1424"/>
                    <a:pt x="332" y="1623"/>
                  </a:cubicBezTo>
                  <a:cubicBezTo>
                    <a:pt x="376" y="1821"/>
                    <a:pt x="530" y="1998"/>
                    <a:pt x="740" y="2086"/>
                  </a:cubicBezTo>
                  <a:cubicBezTo>
                    <a:pt x="619" y="2263"/>
                    <a:pt x="674" y="2539"/>
                    <a:pt x="850" y="2693"/>
                  </a:cubicBezTo>
                  <a:cubicBezTo>
                    <a:pt x="1027" y="2848"/>
                    <a:pt x="1270" y="2936"/>
                    <a:pt x="1513" y="2980"/>
                  </a:cubicBezTo>
                  <a:cubicBezTo>
                    <a:pt x="1513" y="2980"/>
                    <a:pt x="3411" y="3355"/>
                    <a:pt x="5564" y="3355"/>
                  </a:cubicBezTo>
                  <a:lnTo>
                    <a:pt x="343" y="0"/>
                  </a:ln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6" name="Google Shape;1366;p35"/>
            <p:cNvSpPr/>
            <p:nvPr/>
          </p:nvSpPr>
          <p:spPr>
            <a:xfrm>
              <a:off x="5858125" y="2321325"/>
              <a:ext cx="89450" cy="139375"/>
            </a:xfrm>
            <a:custGeom>
              <a:avLst/>
              <a:gdLst/>
              <a:ahLst/>
              <a:cxnLst/>
              <a:rect l="l" t="t" r="r" b="b"/>
              <a:pathLst>
                <a:path w="3578" h="5575" extrusionOk="0">
                  <a:moveTo>
                    <a:pt x="1052" y="1"/>
                  </a:moveTo>
                  <a:cubicBezTo>
                    <a:pt x="1048" y="1"/>
                    <a:pt x="1043" y="1"/>
                    <a:pt x="1038" y="1"/>
                  </a:cubicBezTo>
                  <a:cubicBezTo>
                    <a:pt x="299" y="420"/>
                    <a:pt x="1" y="1756"/>
                    <a:pt x="387" y="3168"/>
                  </a:cubicBezTo>
                  <a:cubicBezTo>
                    <a:pt x="760" y="4574"/>
                    <a:pt x="1680" y="5575"/>
                    <a:pt x="2526" y="5575"/>
                  </a:cubicBezTo>
                  <a:cubicBezTo>
                    <a:pt x="2530" y="5575"/>
                    <a:pt x="2535" y="5575"/>
                    <a:pt x="2540" y="5575"/>
                  </a:cubicBezTo>
                  <a:cubicBezTo>
                    <a:pt x="3279" y="5144"/>
                    <a:pt x="3577" y="3820"/>
                    <a:pt x="3191" y="2407"/>
                  </a:cubicBezTo>
                  <a:cubicBezTo>
                    <a:pt x="2818" y="1002"/>
                    <a:pt x="1898" y="1"/>
                    <a:pt x="1052"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7" name="Google Shape;1367;p35"/>
            <p:cNvSpPr/>
            <p:nvPr/>
          </p:nvSpPr>
          <p:spPr>
            <a:xfrm>
              <a:off x="5899525" y="2341125"/>
              <a:ext cx="28725" cy="47625"/>
            </a:xfrm>
            <a:custGeom>
              <a:avLst/>
              <a:gdLst/>
              <a:ahLst/>
              <a:cxnLst/>
              <a:rect l="l" t="t" r="r" b="b"/>
              <a:pathLst>
                <a:path w="1149" h="1905" extrusionOk="0">
                  <a:moveTo>
                    <a:pt x="120" y="1"/>
                  </a:moveTo>
                  <a:cubicBezTo>
                    <a:pt x="78" y="1"/>
                    <a:pt x="30" y="22"/>
                    <a:pt x="12" y="59"/>
                  </a:cubicBezTo>
                  <a:cubicBezTo>
                    <a:pt x="1" y="92"/>
                    <a:pt x="12" y="125"/>
                    <a:pt x="12" y="158"/>
                  </a:cubicBezTo>
                  <a:cubicBezTo>
                    <a:pt x="111" y="621"/>
                    <a:pt x="254" y="1074"/>
                    <a:pt x="453" y="1504"/>
                  </a:cubicBezTo>
                  <a:cubicBezTo>
                    <a:pt x="508" y="1648"/>
                    <a:pt x="608" y="1858"/>
                    <a:pt x="784" y="1902"/>
                  </a:cubicBezTo>
                  <a:cubicBezTo>
                    <a:pt x="796" y="1904"/>
                    <a:pt x="807" y="1904"/>
                    <a:pt x="818" y="1904"/>
                  </a:cubicBezTo>
                  <a:cubicBezTo>
                    <a:pt x="945" y="1904"/>
                    <a:pt x="1041" y="1792"/>
                    <a:pt x="1071" y="1670"/>
                  </a:cubicBezTo>
                  <a:cubicBezTo>
                    <a:pt x="1148" y="1339"/>
                    <a:pt x="884" y="864"/>
                    <a:pt x="718" y="599"/>
                  </a:cubicBezTo>
                  <a:cubicBezTo>
                    <a:pt x="597" y="412"/>
                    <a:pt x="453" y="235"/>
                    <a:pt x="276" y="81"/>
                  </a:cubicBezTo>
                  <a:cubicBezTo>
                    <a:pt x="243" y="47"/>
                    <a:pt x="199" y="14"/>
                    <a:pt x="144" y="3"/>
                  </a:cubicBezTo>
                  <a:cubicBezTo>
                    <a:pt x="136" y="1"/>
                    <a:pt x="128" y="1"/>
                    <a:pt x="12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8" name="Google Shape;1368;p35"/>
            <p:cNvSpPr/>
            <p:nvPr/>
          </p:nvSpPr>
          <p:spPr>
            <a:xfrm>
              <a:off x="5917175" y="2394900"/>
              <a:ext cx="16875" cy="17125"/>
            </a:xfrm>
            <a:custGeom>
              <a:avLst/>
              <a:gdLst/>
              <a:ahLst/>
              <a:cxnLst/>
              <a:rect l="l" t="t" r="r" b="b"/>
              <a:pathLst>
                <a:path w="675" h="685" extrusionOk="0">
                  <a:moveTo>
                    <a:pt x="308" y="1"/>
                  </a:moveTo>
                  <a:cubicBezTo>
                    <a:pt x="178" y="1"/>
                    <a:pt x="54" y="81"/>
                    <a:pt x="23" y="247"/>
                  </a:cubicBezTo>
                  <a:cubicBezTo>
                    <a:pt x="1" y="358"/>
                    <a:pt x="34" y="468"/>
                    <a:pt x="111" y="557"/>
                  </a:cubicBezTo>
                  <a:cubicBezTo>
                    <a:pt x="173" y="634"/>
                    <a:pt x="274" y="684"/>
                    <a:pt x="374" y="684"/>
                  </a:cubicBezTo>
                  <a:cubicBezTo>
                    <a:pt x="416" y="684"/>
                    <a:pt x="458" y="676"/>
                    <a:pt x="498" y="656"/>
                  </a:cubicBezTo>
                  <a:cubicBezTo>
                    <a:pt x="553" y="623"/>
                    <a:pt x="597" y="568"/>
                    <a:pt x="619" y="512"/>
                  </a:cubicBezTo>
                  <a:cubicBezTo>
                    <a:pt x="674" y="391"/>
                    <a:pt x="663" y="247"/>
                    <a:pt x="586" y="148"/>
                  </a:cubicBezTo>
                  <a:cubicBezTo>
                    <a:pt x="518" y="51"/>
                    <a:pt x="411" y="1"/>
                    <a:pt x="30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9" name="Google Shape;1369;p35"/>
            <p:cNvSpPr/>
            <p:nvPr/>
          </p:nvSpPr>
          <p:spPr>
            <a:xfrm>
              <a:off x="5844350" y="2317900"/>
              <a:ext cx="117000" cy="146225"/>
            </a:xfrm>
            <a:custGeom>
              <a:avLst/>
              <a:gdLst/>
              <a:ahLst/>
              <a:cxnLst/>
              <a:rect l="l" t="t" r="r" b="b"/>
              <a:pathLst>
                <a:path w="4680" h="5849" extrusionOk="0">
                  <a:moveTo>
                    <a:pt x="1603" y="138"/>
                  </a:moveTo>
                  <a:cubicBezTo>
                    <a:pt x="2449" y="138"/>
                    <a:pt x="3369" y="1139"/>
                    <a:pt x="3742" y="2544"/>
                  </a:cubicBezTo>
                  <a:cubicBezTo>
                    <a:pt x="4128" y="3957"/>
                    <a:pt x="3830" y="5281"/>
                    <a:pt x="3091" y="5712"/>
                  </a:cubicBezTo>
                  <a:cubicBezTo>
                    <a:pt x="3086" y="5712"/>
                    <a:pt x="3081" y="5712"/>
                    <a:pt x="3077" y="5712"/>
                  </a:cubicBezTo>
                  <a:cubicBezTo>
                    <a:pt x="2231" y="5712"/>
                    <a:pt x="1311" y="4711"/>
                    <a:pt x="938" y="3305"/>
                  </a:cubicBezTo>
                  <a:cubicBezTo>
                    <a:pt x="552" y="1893"/>
                    <a:pt x="850" y="557"/>
                    <a:pt x="1589" y="138"/>
                  </a:cubicBezTo>
                  <a:cubicBezTo>
                    <a:pt x="1594" y="138"/>
                    <a:pt x="1599" y="138"/>
                    <a:pt x="1603" y="138"/>
                  </a:cubicBezTo>
                  <a:close/>
                  <a:moveTo>
                    <a:pt x="2110" y="1"/>
                  </a:moveTo>
                  <a:cubicBezTo>
                    <a:pt x="2017" y="1"/>
                    <a:pt x="1924" y="13"/>
                    <a:pt x="1832" y="38"/>
                  </a:cubicBezTo>
                  <a:lnTo>
                    <a:pt x="1325" y="171"/>
                  </a:lnTo>
                  <a:cubicBezTo>
                    <a:pt x="397" y="425"/>
                    <a:pt x="0" y="1882"/>
                    <a:pt x="419" y="3438"/>
                  </a:cubicBezTo>
                  <a:cubicBezTo>
                    <a:pt x="797" y="4840"/>
                    <a:pt x="1713" y="5848"/>
                    <a:pt x="2569" y="5848"/>
                  </a:cubicBezTo>
                  <a:cubicBezTo>
                    <a:pt x="2663" y="5848"/>
                    <a:pt x="2756" y="5836"/>
                    <a:pt x="2848" y="5811"/>
                  </a:cubicBezTo>
                  <a:lnTo>
                    <a:pt x="3355" y="5678"/>
                  </a:lnTo>
                  <a:cubicBezTo>
                    <a:pt x="4272" y="5425"/>
                    <a:pt x="4680" y="3968"/>
                    <a:pt x="4261" y="2400"/>
                  </a:cubicBezTo>
                  <a:cubicBezTo>
                    <a:pt x="3873" y="999"/>
                    <a:pt x="2958" y="1"/>
                    <a:pt x="2110"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0" name="Google Shape;1370;p35"/>
            <p:cNvSpPr/>
            <p:nvPr/>
          </p:nvSpPr>
          <p:spPr>
            <a:xfrm>
              <a:off x="5897325" y="2490975"/>
              <a:ext cx="61825" cy="14425"/>
            </a:xfrm>
            <a:custGeom>
              <a:avLst/>
              <a:gdLst/>
              <a:ahLst/>
              <a:cxnLst/>
              <a:rect l="l" t="t" r="r" b="b"/>
              <a:pathLst>
                <a:path w="2473" h="577" extrusionOk="0">
                  <a:moveTo>
                    <a:pt x="2356" y="1"/>
                  </a:moveTo>
                  <a:cubicBezTo>
                    <a:pt x="2280" y="1"/>
                    <a:pt x="2211" y="39"/>
                    <a:pt x="2142" y="69"/>
                  </a:cubicBezTo>
                  <a:cubicBezTo>
                    <a:pt x="2042" y="102"/>
                    <a:pt x="1954" y="124"/>
                    <a:pt x="1855" y="157"/>
                  </a:cubicBezTo>
                  <a:cubicBezTo>
                    <a:pt x="1656" y="212"/>
                    <a:pt x="1457" y="268"/>
                    <a:pt x="1247" y="301"/>
                  </a:cubicBezTo>
                  <a:cubicBezTo>
                    <a:pt x="920" y="355"/>
                    <a:pt x="579" y="395"/>
                    <a:pt x="246" y="395"/>
                  </a:cubicBezTo>
                  <a:cubicBezTo>
                    <a:pt x="175" y="395"/>
                    <a:pt x="104" y="393"/>
                    <a:pt x="33" y="389"/>
                  </a:cubicBezTo>
                  <a:cubicBezTo>
                    <a:pt x="11" y="389"/>
                    <a:pt x="0" y="422"/>
                    <a:pt x="22" y="433"/>
                  </a:cubicBezTo>
                  <a:cubicBezTo>
                    <a:pt x="331" y="523"/>
                    <a:pt x="628" y="576"/>
                    <a:pt x="935" y="576"/>
                  </a:cubicBezTo>
                  <a:cubicBezTo>
                    <a:pt x="1045" y="576"/>
                    <a:pt x="1156" y="569"/>
                    <a:pt x="1270" y="555"/>
                  </a:cubicBezTo>
                  <a:cubicBezTo>
                    <a:pt x="1479" y="521"/>
                    <a:pt x="1678" y="477"/>
                    <a:pt x="1877" y="411"/>
                  </a:cubicBezTo>
                  <a:cubicBezTo>
                    <a:pt x="1987" y="378"/>
                    <a:pt x="2086" y="334"/>
                    <a:pt x="2186" y="279"/>
                  </a:cubicBezTo>
                  <a:cubicBezTo>
                    <a:pt x="2274" y="246"/>
                    <a:pt x="2384" y="201"/>
                    <a:pt x="2440" y="124"/>
                  </a:cubicBezTo>
                  <a:cubicBezTo>
                    <a:pt x="2473" y="80"/>
                    <a:pt x="2440" y="3"/>
                    <a:pt x="2384" y="3"/>
                  </a:cubicBezTo>
                  <a:cubicBezTo>
                    <a:pt x="2375" y="2"/>
                    <a:pt x="2366" y="1"/>
                    <a:pt x="2356" y="1"/>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1" name="Google Shape;1371;p35"/>
            <p:cNvSpPr/>
            <p:nvPr/>
          </p:nvSpPr>
          <p:spPr>
            <a:xfrm>
              <a:off x="5889725" y="2521550"/>
              <a:ext cx="41550" cy="10075"/>
            </a:xfrm>
            <a:custGeom>
              <a:avLst/>
              <a:gdLst/>
              <a:ahLst/>
              <a:cxnLst/>
              <a:rect l="l" t="t" r="r" b="b"/>
              <a:pathLst>
                <a:path w="1662" h="403" extrusionOk="0">
                  <a:moveTo>
                    <a:pt x="46" y="1"/>
                  </a:moveTo>
                  <a:cubicBezTo>
                    <a:pt x="13" y="1"/>
                    <a:pt x="1" y="61"/>
                    <a:pt x="39" y="71"/>
                  </a:cubicBezTo>
                  <a:cubicBezTo>
                    <a:pt x="150" y="137"/>
                    <a:pt x="271" y="204"/>
                    <a:pt x="404" y="259"/>
                  </a:cubicBezTo>
                  <a:cubicBezTo>
                    <a:pt x="525" y="314"/>
                    <a:pt x="668" y="336"/>
                    <a:pt x="801" y="358"/>
                  </a:cubicBezTo>
                  <a:cubicBezTo>
                    <a:pt x="933" y="380"/>
                    <a:pt x="1077" y="391"/>
                    <a:pt x="1209" y="402"/>
                  </a:cubicBezTo>
                  <a:cubicBezTo>
                    <a:pt x="1353" y="402"/>
                    <a:pt x="1474" y="402"/>
                    <a:pt x="1607" y="347"/>
                  </a:cubicBezTo>
                  <a:cubicBezTo>
                    <a:pt x="1662" y="325"/>
                    <a:pt x="1640" y="237"/>
                    <a:pt x="1596" y="226"/>
                  </a:cubicBezTo>
                  <a:cubicBezTo>
                    <a:pt x="1463" y="204"/>
                    <a:pt x="1353" y="204"/>
                    <a:pt x="1220" y="204"/>
                  </a:cubicBezTo>
                  <a:cubicBezTo>
                    <a:pt x="1088" y="204"/>
                    <a:pt x="955" y="193"/>
                    <a:pt x="823" y="170"/>
                  </a:cubicBezTo>
                  <a:cubicBezTo>
                    <a:pt x="691" y="159"/>
                    <a:pt x="569" y="126"/>
                    <a:pt x="448" y="104"/>
                  </a:cubicBezTo>
                  <a:cubicBezTo>
                    <a:pt x="315" y="82"/>
                    <a:pt x="194" y="49"/>
                    <a:pt x="61" y="5"/>
                  </a:cubicBezTo>
                  <a:cubicBezTo>
                    <a:pt x="56" y="2"/>
                    <a:pt x="51" y="1"/>
                    <a:pt x="46"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2" name="Google Shape;1372;p35"/>
            <p:cNvSpPr/>
            <p:nvPr/>
          </p:nvSpPr>
          <p:spPr>
            <a:xfrm>
              <a:off x="5899600" y="2544800"/>
              <a:ext cx="17600" cy="5150"/>
            </a:xfrm>
            <a:custGeom>
              <a:avLst/>
              <a:gdLst/>
              <a:ahLst/>
              <a:cxnLst/>
              <a:rect l="l" t="t" r="r" b="b"/>
              <a:pathLst>
                <a:path w="704" h="206" extrusionOk="0">
                  <a:moveTo>
                    <a:pt x="53" y="1"/>
                  </a:moveTo>
                  <a:cubicBezTo>
                    <a:pt x="7" y="1"/>
                    <a:pt x="0" y="69"/>
                    <a:pt x="42" y="79"/>
                  </a:cubicBezTo>
                  <a:cubicBezTo>
                    <a:pt x="141" y="112"/>
                    <a:pt x="240" y="157"/>
                    <a:pt x="351" y="179"/>
                  </a:cubicBezTo>
                  <a:cubicBezTo>
                    <a:pt x="395" y="190"/>
                    <a:pt x="450" y="201"/>
                    <a:pt x="505" y="201"/>
                  </a:cubicBezTo>
                  <a:cubicBezTo>
                    <a:pt x="521" y="204"/>
                    <a:pt x="538" y="205"/>
                    <a:pt x="554" y="205"/>
                  </a:cubicBezTo>
                  <a:cubicBezTo>
                    <a:pt x="593" y="205"/>
                    <a:pt x="632" y="197"/>
                    <a:pt x="671" y="190"/>
                  </a:cubicBezTo>
                  <a:cubicBezTo>
                    <a:pt x="693" y="179"/>
                    <a:pt x="704" y="134"/>
                    <a:pt x="671" y="123"/>
                  </a:cubicBezTo>
                  <a:cubicBezTo>
                    <a:pt x="627" y="101"/>
                    <a:pt x="571" y="79"/>
                    <a:pt x="516" y="68"/>
                  </a:cubicBezTo>
                  <a:cubicBezTo>
                    <a:pt x="472" y="68"/>
                    <a:pt x="428" y="57"/>
                    <a:pt x="373" y="46"/>
                  </a:cubicBezTo>
                  <a:cubicBezTo>
                    <a:pt x="273" y="35"/>
                    <a:pt x="163" y="24"/>
                    <a:pt x="64" y="2"/>
                  </a:cubicBezTo>
                  <a:cubicBezTo>
                    <a:pt x="60" y="1"/>
                    <a:pt x="57" y="1"/>
                    <a:pt x="53"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3" name="Google Shape;1373;p35"/>
            <p:cNvSpPr/>
            <p:nvPr/>
          </p:nvSpPr>
          <p:spPr>
            <a:xfrm>
              <a:off x="5899525" y="2566925"/>
              <a:ext cx="9950" cy="3450"/>
            </a:xfrm>
            <a:custGeom>
              <a:avLst/>
              <a:gdLst/>
              <a:ahLst/>
              <a:cxnLst/>
              <a:rect l="l" t="t" r="r" b="b"/>
              <a:pathLst>
                <a:path w="398" h="138" extrusionOk="0">
                  <a:moveTo>
                    <a:pt x="56" y="0"/>
                  </a:moveTo>
                  <a:cubicBezTo>
                    <a:pt x="34" y="0"/>
                    <a:pt x="12" y="22"/>
                    <a:pt x="12" y="44"/>
                  </a:cubicBezTo>
                  <a:cubicBezTo>
                    <a:pt x="1" y="66"/>
                    <a:pt x="23" y="99"/>
                    <a:pt x="45" y="99"/>
                  </a:cubicBezTo>
                  <a:cubicBezTo>
                    <a:pt x="100" y="110"/>
                    <a:pt x="144" y="132"/>
                    <a:pt x="199" y="132"/>
                  </a:cubicBezTo>
                  <a:cubicBezTo>
                    <a:pt x="221" y="132"/>
                    <a:pt x="243" y="137"/>
                    <a:pt x="262" y="137"/>
                  </a:cubicBezTo>
                  <a:cubicBezTo>
                    <a:pt x="272" y="137"/>
                    <a:pt x="280" y="136"/>
                    <a:pt x="287" y="132"/>
                  </a:cubicBezTo>
                  <a:cubicBezTo>
                    <a:pt x="321" y="132"/>
                    <a:pt x="343" y="121"/>
                    <a:pt x="365" y="121"/>
                  </a:cubicBezTo>
                  <a:cubicBezTo>
                    <a:pt x="387" y="110"/>
                    <a:pt x="398" y="66"/>
                    <a:pt x="376" y="55"/>
                  </a:cubicBezTo>
                  <a:cubicBezTo>
                    <a:pt x="354" y="44"/>
                    <a:pt x="332" y="33"/>
                    <a:pt x="310" y="22"/>
                  </a:cubicBezTo>
                  <a:cubicBezTo>
                    <a:pt x="276" y="11"/>
                    <a:pt x="254" y="11"/>
                    <a:pt x="221" y="11"/>
                  </a:cubicBezTo>
                  <a:cubicBezTo>
                    <a:pt x="166" y="0"/>
                    <a:pt x="111" y="0"/>
                    <a:pt x="56" y="0"/>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4" name="Google Shape;1374;p35"/>
            <p:cNvSpPr/>
            <p:nvPr/>
          </p:nvSpPr>
          <p:spPr>
            <a:xfrm>
              <a:off x="6136275" y="2446250"/>
              <a:ext cx="226025" cy="410425"/>
            </a:xfrm>
            <a:custGeom>
              <a:avLst/>
              <a:gdLst/>
              <a:ahLst/>
              <a:cxnLst/>
              <a:rect l="l" t="t" r="r" b="b"/>
              <a:pathLst>
                <a:path w="9041" h="16417" extrusionOk="0">
                  <a:moveTo>
                    <a:pt x="6671" y="0"/>
                  </a:moveTo>
                  <a:cubicBezTo>
                    <a:pt x="5860" y="0"/>
                    <a:pt x="4903" y="851"/>
                    <a:pt x="4162" y="2807"/>
                  </a:cubicBezTo>
                  <a:cubicBezTo>
                    <a:pt x="2915" y="6085"/>
                    <a:pt x="2374" y="8480"/>
                    <a:pt x="1" y="13094"/>
                  </a:cubicBezTo>
                  <a:lnTo>
                    <a:pt x="4184" y="16416"/>
                  </a:lnTo>
                  <a:cubicBezTo>
                    <a:pt x="8378" y="12520"/>
                    <a:pt x="9040" y="3514"/>
                    <a:pt x="8014" y="1107"/>
                  </a:cubicBezTo>
                  <a:cubicBezTo>
                    <a:pt x="7710" y="396"/>
                    <a:pt x="7224" y="0"/>
                    <a:pt x="6671"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5" name="Google Shape;1375;p35"/>
            <p:cNvSpPr/>
            <p:nvPr/>
          </p:nvSpPr>
          <p:spPr>
            <a:xfrm>
              <a:off x="5966025" y="2588425"/>
              <a:ext cx="274850" cy="313225"/>
            </a:xfrm>
            <a:custGeom>
              <a:avLst/>
              <a:gdLst/>
              <a:ahLst/>
              <a:cxnLst/>
              <a:rect l="l" t="t" r="r" b="b"/>
              <a:pathLst>
                <a:path w="10994" h="12529" extrusionOk="0">
                  <a:moveTo>
                    <a:pt x="3378" y="1"/>
                  </a:moveTo>
                  <a:lnTo>
                    <a:pt x="1" y="3323"/>
                  </a:lnTo>
                  <a:cubicBezTo>
                    <a:pt x="2197" y="8348"/>
                    <a:pt x="4703" y="12529"/>
                    <a:pt x="7637" y="12529"/>
                  </a:cubicBezTo>
                  <a:cubicBezTo>
                    <a:pt x="8698" y="12529"/>
                    <a:pt x="9815" y="11981"/>
                    <a:pt x="10994" y="10729"/>
                  </a:cubicBezTo>
                  <a:lnTo>
                    <a:pt x="8488" y="5961"/>
                  </a:lnTo>
                  <a:lnTo>
                    <a:pt x="3378"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6" name="Google Shape;1376;p35"/>
            <p:cNvSpPr/>
            <p:nvPr/>
          </p:nvSpPr>
          <p:spPr>
            <a:xfrm>
              <a:off x="5989850" y="2678250"/>
              <a:ext cx="38200" cy="34375"/>
            </a:xfrm>
            <a:custGeom>
              <a:avLst/>
              <a:gdLst/>
              <a:ahLst/>
              <a:cxnLst/>
              <a:rect l="l" t="t" r="r" b="b"/>
              <a:pathLst>
                <a:path w="1528" h="1375" extrusionOk="0">
                  <a:moveTo>
                    <a:pt x="455" y="0"/>
                  </a:moveTo>
                  <a:cubicBezTo>
                    <a:pt x="369" y="0"/>
                    <a:pt x="291" y="45"/>
                    <a:pt x="229" y="150"/>
                  </a:cubicBezTo>
                  <a:cubicBezTo>
                    <a:pt x="0" y="533"/>
                    <a:pt x="532" y="1375"/>
                    <a:pt x="918" y="1375"/>
                  </a:cubicBezTo>
                  <a:cubicBezTo>
                    <a:pt x="942" y="1375"/>
                    <a:pt x="967" y="1371"/>
                    <a:pt x="990" y="1364"/>
                  </a:cubicBezTo>
                  <a:cubicBezTo>
                    <a:pt x="1527" y="1206"/>
                    <a:pt x="899" y="0"/>
                    <a:pt x="455"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7" name="Google Shape;1377;p35"/>
            <p:cNvSpPr/>
            <p:nvPr/>
          </p:nvSpPr>
          <p:spPr>
            <a:xfrm>
              <a:off x="5961125" y="2540500"/>
              <a:ext cx="387800" cy="368975"/>
            </a:xfrm>
            <a:custGeom>
              <a:avLst/>
              <a:gdLst/>
              <a:ahLst/>
              <a:cxnLst/>
              <a:rect l="l" t="t" r="r" b="b"/>
              <a:pathLst>
                <a:path w="15512" h="14759" extrusionOk="0">
                  <a:moveTo>
                    <a:pt x="15437" y="0"/>
                  </a:moveTo>
                  <a:cubicBezTo>
                    <a:pt x="15398" y="0"/>
                    <a:pt x="15357" y="25"/>
                    <a:pt x="15351" y="75"/>
                  </a:cubicBezTo>
                  <a:cubicBezTo>
                    <a:pt x="15285" y="1322"/>
                    <a:pt x="15152" y="2580"/>
                    <a:pt x="14965" y="3827"/>
                  </a:cubicBezTo>
                  <a:cubicBezTo>
                    <a:pt x="14777" y="5053"/>
                    <a:pt x="14512" y="6278"/>
                    <a:pt x="14104" y="7459"/>
                  </a:cubicBezTo>
                  <a:cubicBezTo>
                    <a:pt x="13431" y="9446"/>
                    <a:pt x="12294" y="11322"/>
                    <a:pt x="10671" y="12680"/>
                  </a:cubicBezTo>
                  <a:cubicBezTo>
                    <a:pt x="10241" y="13044"/>
                    <a:pt x="9777" y="13364"/>
                    <a:pt x="9280" y="13640"/>
                  </a:cubicBezTo>
                  <a:cubicBezTo>
                    <a:pt x="9038" y="13772"/>
                    <a:pt x="8784" y="13894"/>
                    <a:pt x="8530" y="13993"/>
                  </a:cubicBezTo>
                  <a:cubicBezTo>
                    <a:pt x="8265" y="14103"/>
                    <a:pt x="7691" y="14346"/>
                    <a:pt x="7691" y="14346"/>
                  </a:cubicBezTo>
                  <a:cubicBezTo>
                    <a:pt x="7062" y="14081"/>
                    <a:pt x="6466" y="13794"/>
                    <a:pt x="5903" y="13408"/>
                  </a:cubicBezTo>
                  <a:cubicBezTo>
                    <a:pt x="5307" y="13000"/>
                    <a:pt x="4777" y="12514"/>
                    <a:pt x="4291" y="11984"/>
                  </a:cubicBezTo>
                  <a:cubicBezTo>
                    <a:pt x="3210" y="10825"/>
                    <a:pt x="2393" y="9446"/>
                    <a:pt x="1665" y="8044"/>
                  </a:cubicBezTo>
                  <a:cubicBezTo>
                    <a:pt x="1223" y="7227"/>
                    <a:pt x="826" y="6388"/>
                    <a:pt x="439" y="5549"/>
                  </a:cubicBezTo>
                  <a:cubicBezTo>
                    <a:pt x="428" y="5538"/>
                    <a:pt x="417" y="5538"/>
                    <a:pt x="417" y="5538"/>
                  </a:cubicBezTo>
                  <a:cubicBezTo>
                    <a:pt x="428" y="5527"/>
                    <a:pt x="439" y="5516"/>
                    <a:pt x="450" y="5505"/>
                  </a:cubicBezTo>
                  <a:cubicBezTo>
                    <a:pt x="1576" y="4368"/>
                    <a:pt x="2702" y="3231"/>
                    <a:pt x="3729" y="1984"/>
                  </a:cubicBezTo>
                  <a:cubicBezTo>
                    <a:pt x="3762" y="1942"/>
                    <a:pt x="3726" y="1888"/>
                    <a:pt x="3682" y="1888"/>
                  </a:cubicBezTo>
                  <a:cubicBezTo>
                    <a:pt x="3668" y="1888"/>
                    <a:pt x="3654" y="1894"/>
                    <a:pt x="3640" y="1907"/>
                  </a:cubicBezTo>
                  <a:cubicBezTo>
                    <a:pt x="2415" y="2933"/>
                    <a:pt x="1278" y="4070"/>
                    <a:pt x="152" y="5207"/>
                  </a:cubicBezTo>
                  <a:cubicBezTo>
                    <a:pt x="1" y="5359"/>
                    <a:pt x="145" y="5566"/>
                    <a:pt x="306" y="5566"/>
                  </a:cubicBezTo>
                  <a:cubicBezTo>
                    <a:pt x="321" y="5566"/>
                    <a:pt x="336" y="5564"/>
                    <a:pt x="351" y="5560"/>
                  </a:cubicBezTo>
                  <a:cubicBezTo>
                    <a:pt x="351" y="5571"/>
                    <a:pt x="351" y="5582"/>
                    <a:pt x="351" y="5593"/>
                  </a:cubicBezTo>
                  <a:cubicBezTo>
                    <a:pt x="969" y="7161"/>
                    <a:pt x="1554" y="8761"/>
                    <a:pt x="2426" y="10218"/>
                  </a:cubicBezTo>
                  <a:cubicBezTo>
                    <a:pt x="3221" y="11543"/>
                    <a:pt x="4236" y="12735"/>
                    <a:pt x="5484" y="13651"/>
                  </a:cubicBezTo>
                  <a:cubicBezTo>
                    <a:pt x="5856" y="13917"/>
                    <a:pt x="7122" y="14758"/>
                    <a:pt x="7716" y="14758"/>
                  </a:cubicBezTo>
                  <a:cubicBezTo>
                    <a:pt x="7738" y="14758"/>
                    <a:pt x="7759" y="14757"/>
                    <a:pt x="7779" y="14755"/>
                  </a:cubicBezTo>
                  <a:cubicBezTo>
                    <a:pt x="8210" y="14710"/>
                    <a:pt x="8894" y="14401"/>
                    <a:pt x="9325" y="14181"/>
                  </a:cubicBezTo>
                  <a:cubicBezTo>
                    <a:pt x="9788" y="13938"/>
                    <a:pt x="10219" y="13662"/>
                    <a:pt x="10638" y="13342"/>
                  </a:cubicBezTo>
                  <a:cubicBezTo>
                    <a:pt x="11488" y="12702"/>
                    <a:pt x="12205" y="11918"/>
                    <a:pt x="12823" y="11046"/>
                  </a:cubicBezTo>
                  <a:cubicBezTo>
                    <a:pt x="14203" y="9103"/>
                    <a:pt x="14887" y="6730"/>
                    <a:pt x="15219" y="4390"/>
                  </a:cubicBezTo>
                  <a:cubicBezTo>
                    <a:pt x="15417" y="2955"/>
                    <a:pt x="15461" y="1521"/>
                    <a:pt x="15506" y="75"/>
                  </a:cubicBezTo>
                  <a:cubicBezTo>
                    <a:pt x="15511" y="25"/>
                    <a:pt x="15475" y="0"/>
                    <a:pt x="15437"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8" name="Google Shape;1378;p35"/>
            <p:cNvSpPr/>
            <p:nvPr/>
          </p:nvSpPr>
          <p:spPr>
            <a:xfrm>
              <a:off x="6052525" y="2492025"/>
              <a:ext cx="188525" cy="303525"/>
            </a:xfrm>
            <a:custGeom>
              <a:avLst/>
              <a:gdLst/>
              <a:ahLst/>
              <a:cxnLst/>
              <a:rect l="l" t="t" r="r" b="b"/>
              <a:pathLst>
                <a:path w="7541" h="12141" extrusionOk="0">
                  <a:moveTo>
                    <a:pt x="7473" y="1"/>
                  </a:moveTo>
                  <a:cubicBezTo>
                    <a:pt x="7448" y="1"/>
                    <a:pt x="7422" y="16"/>
                    <a:pt x="7413" y="49"/>
                  </a:cubicBezTo>
                  <a:cubicBezTo>
                    <a:pt x="6783" y="2422"/>
                    <a:pt x="5978" y="4751"/>
                    <a:pt x="5117" y="7058"/>
                  </a:cubicBezTo>
                  <a:cubicBezTo>
                    <a:pt x="4995" y="7378"/>
                    <a:pt x="4874" y="7687"/>
                    <a:pt x="4752" y="8007"/>
                  </a:cubicBezTo>
                  <a:cubicBezTo>
                    <a:pt x="4653" y="8272"/>
                    <a:pt x="4510" y="8548"/>
                    <a:pt x="4432" y="8835"/>
                  </a:cubicBezTo>
                  <a:cubicBezTo>
                    <a:pt x="3759" y="8029"/>
                    <a:pt x="3086" y="7223"/>
                    <a:pt x="2401" y="6440"/>
                  </a:cubicBezTo>
                  <a:lnTo>
                    <a:pt x="1320" y="5181"/>
                  </a:lnTo>
                  <a:cubicBezTo>
                    <a:pt x="945" y="4751"/>
                    <a:pt x="558" y="4343"/>
                    <a:pt x="183" y="3923"/>
                  </a:cubicBezTo>
                  <a:cubicBezTo>
                    <a:pt x="167" y="3905"/>
                    <a:pt x="147" y="3897"/>
                    <a:pt x="128" y="3897"/>
                  </a:cubicBezTo>
                  <a:cubicBezTo>
                    <a:pt x="65" y="3897"/>
                    <a:pt x="0" y="3975"/>
                    <a:pt x="50" y="4034"/>
                  </a:cubicBezTo>
                  <a:cubicBezTo>
                    <a:pt x="393" y="4475"/>
                    <a:pt x="713" y="4928"/>
                    <a:pt x="1066" y="5358"/>
                  </a:cubicBezTo>
                  <a:cubicBezTo>
                    <a:pt x="1419" y="5789"/>
                    <a:pt x="1761" y="6219"/>
                    <a:pt x="2115" y="6660"/>
                  </a:cubicBezTo>
                  <a:cubicBezTo>
                    <a:pt x="2810" y="7521"/>
                    <a:pt x="3516" y="8371"/>
                    <a:pt x="4223" y="9221"/>
                  </a:cubicBezTo>
                  <a:cubicBezTo>
                    <a:pt x="4234" y="9298"/>
                    <a:pt x="4267" y="9365"/>
                    <a:pt x="4344" y="9409"/>
                  </a:cubicBezTo>
                  <a:lnTo>
                    <a:pt x="4355" y="9409"/>
                  </a:lnTo>
                  <a:cubicBezTo>
                    <a:pt x="4543" y="9795"/>
                    <a:pt x="4741" y="10181"/>
                    <a:pt x="4929" y="10568"/>
                  </a:cubicBezTo>
                  <a:cubicBezTo>
                    <a:pt x="5128" y="10965"/>
                    <a:pt x="5337" y="11373"/>
                    <a:pt x="5481" y="11804"/>
                  </a:cubicBezTo>
                  <a:cubicBezTo>
                    <a:pt x="5489" y="11829"/>
                    <a:pt x="5507" y="11840"/>
                    <a:pt x="5526" y="11840"/>
                  </a:cubicBezTo>
                  <a:cubicBezTo>
                    <a:pt x="5556" y="11840"/>
                    <a:pt x="5587" y="11812"/>
                    <a:pt x="5580" y="11771"/>
                  </a:cubicBezTo>
                  <a:cubicBezTo>
                    <a:pt x="5470" y="11318"/>
                    <a:pt x="5382" y="10855"/>
                    <a:pt x="5249" y="10413"/>
                  </a:cubicBezTo>
                  <a:cubicBezTo>
                    <a:pt x="5183" y="10215"/>
                    <a:pt x="5117" y="10005"/>
                    <a:pt x="5028" y="9817"/>
                  </a:cubicBezTo>
                  <a:lnTo>
                    <a:pt x="5028" y="9817"/>
                  </a:lnTo>
                  <a:cubicBezTo>
                    <a:pt x="5371" y="10038"/>
                    <a:pt x="5702" y="10292"/>
                    <a:pt x="6000" y="10557"/>
                  </a:cubicBezTo>
                  <a:cubicBezTo>
                    <a:pt x="6496" y="11009"/>
                    <a:pt x="6971" y="11528"/>
                    <a:pt x="7313" y="12113"/>
                  </a:cubicBezTo>
                  <a:cubicBezTo>
                    <a:pt x="7326" y="12132"/>
                    <a:pt x="7344" y="12140"/>
                    <a:pt x="7361" y="12140"/>
                  </a:cubicBezTo>
                  <a:cubicBezTo>
                    <a:pt x="7404" y="12140"/>
                    <a:pt x="7447" y="12094"/>
                    <a:pt x="7424" y="12047"/>
                  </a:cubicBezTo>
                  <a:cubicBezTo>
                    <a:pt x="7092" y="11407"/>
                    <a:pt x="6728" y="10822"/>
                    <a:pt x="6243" y="10292"/>
                  </a:cubicBezTo>
                  <a:cubicBezTo>
                    <a:pt x="5812" y="9817"/>
                    <a:pt x="5304" y="9431"/>
                    <a:pt x="4764" y="9111"/>
                  </a:cubicBezTo>
                  <a:cubicBezTo>
                    <a:pt x="4918" y="8857"/>
                    <a:pt x="5017" y="8559"/>
                    <a:pt x="5117" y="8283"/>
                  </a:cubicBezTo>
                  <a:cubicBezTo>
                    <a:pt x="5227" y="7996"/>
                    <a:pt x="5337" y="7709"/>
                    <a:pt x="5448" y="7422"/>
                  </a:cubicBezTo>
                  <a:cubicBezTo>
                    <a:pt x="5669" y="6837"/>
                    <a:pt x="5878" y="6252"/>
                    <a:pt x="6066" y="5656"/>
                  </a:cubicBezTo>
                  <a:cubicBezTo>
                    <a:pt x="6452" y="4497"/>
                    <a:pt x="6783" y="3316"/>
                    <a:pt x="7070" y="2124"/>
                  </a:cubicBezTo>
                  <a:cubicBezTo>
                    <a:pt x="7247" y="1440"/>
                    <a:pt x="7390" y="755"/>
                    <a:pt x="7534" y="71"/>
                  </a:cubicBezTo>
                  <a:cubicBezTo>
                    <a:pt x="7540" y="27"/>
                    <a:pt x="7507" y="1"/>
                    <a:pt x="7473"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9" name="Google Shape;1379;p35"/>
            <p:cNvSpPr/>
            <p:nvPr/>
          </p:nvSpPr>
          <p:spPr>
            <a:xfrm>
              <a:off x="5764725" y="2713775"/>
              <a:ext cx="57550" cy="96075"/>
            </a:xfrm>
            <a:custGeom>
              <a:avLst/>
              <a:gdLst/>
              <a:ahLst/>
              <a:cxnLst/>
              <a:rect l="l" t="t" r="r" b="b"/>
              <a:pathLst>
                <a:path w="2302" h="3843" extrusionOk="0">
                  <a:moveTo>
                    <a:pt x="112" y="0"/>
                  </a:moveTo>
                  <a:cubicBezTo>
                    <a:pt x="51" y="0"/>
                    <a:pt x="0" y="86"/>
                    <a:pt x="50" y="152"/>
                  </a:cubicBezTo>
                  <a:cubicBezTo>
                    <a:pt x="260" y="417"/>
                    <a:pt x="437" y="704"/>
                    <a:pt x="624" y="991"/>
                  </a:cubicBezTo>
                  <a:cubicBezTo>
                    <a:pt x="801" y="1267"/>
                    <a:pt x="966" y="1554"/>
                    <a:pt x="1121" y="1852"/>
                  </a:cubicBezTo>
                  <a:cubicBezTo>
                    <a:pt x="1276" y="2139"/>
                    <a:pt x="1408" y="2426"/>
                    <a:pt x="1529" y="2735"/>
                  </a:cubicBezTo>
                  <a:cubicBezTo>
                    <a:pt x="1662" y="3044"/>
                    <a:pt x="1750" y="3375"/>
                    <a:pt x="1861" y="3696"/>
                  </a:cubicBezTo>
                  <a:cubicBezTo>
                    <a:pt x="1896" y="3798"/>
                    <a:pt x="1978" y="3843"/>
                    <a:pt x="2060" y="3843"/>
                  </a:cubicBezTo>
                  <a:cubicBezTo>
                    <a:pt x="2181" y="3843"/>
                    <a:pt x="2302" y="3743"/>
                    <a:pt x="2269" y="3585"/>
                  </a:cubicBezTo>
                  <a:cubicBezTo>
                    <a:pt x="2181" y="3254"/>
                    <a:pt x="2037" y="2923"/>
                    <a:pt x="1894" y="2614"/>
                  </a:cubicBezTo>
                  <a:cubicBezTo>
                    <a:pt x="1761" y="2294"/>
                    <a:pt x="1596" y="1985"/>
                    <a:pt x="1430" y="1676"/>
                  </a:cubicBezTo>
                  <a:cubicBezTo>
                    <a:pt x="1253" y="1378"/>
                    <a:pt x="1077" y="1091"/>
                    <a:pt x="867" y="815"/>
                  </a:cubicBezTo>
                  <a:cubicBezTo>
                    <a:pt x="657" y="539"/>
                    <a:pt x="415" y="285"/>
                    <a:pt x="172" y="31"/>
                  </a:cubicBezTo>
                  <a:cubicBezTo>
                    <a:pt x="153" y="9"/>
                    <a:pt x="132" y="0"/>
                    <a:pt x="112"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0" name="Google Shape;1380;p35"/>
            <p:cNvSpPr/>
            <p:nvPr/>
          </p:nvSpPr>
          <p:spPr>
            <a:xfrm>
              <a:off x="5758250" y="2730675"/>
              <a:ext cx="23375" cy="61875"/>
            </a:xfrm>
            <a:custGeom>
              <a:avLst/>
              <a:gdLst/>
              <a:ahLst/>
              <a:cxnLst/>
              <a:rect l="l" t="t" r="r" b="b"/>
              <a:pathLst>
                <a:path w="935" h="2475" extrusionOk="0">
                  <a:moveTo>
                    <a:pt x="191" y="0"/>
                  </a:moveTo>
                  <a:cubicBezTo>
                    <a:pt x="120" y="0"/>
                    <a:pt x="50" y="43"/>
                    <a:pt x="33" y="117"/>
                  </a:cubicBezTo>
                  <a:cubicBezTo>
                    <a:pt x="0" y="227"/>
                    <a:pt x="56" y="315"/>
                    <a:pt x="100" y="415"/>
                  </a:cubicBezTo>
                  <a:cubicBezTo>
                    <a:pt x="144" y="514"/>
                    <a:pt x="188" y="613"/>
                    <a:pt x="221" y="702"/>
                  </a:cubicBezTo>
                  <a:cubicBezTo>
                    <a:pt x="298" y="889"/>
                    <a:pt x="376" y="1066"/>
                    <a:pt x="442" y="1254"/>
                  </a:cubicBezTo>
                  <a:cubicBezTo>
                    <a:pt x="574" y="1640"/>
                    <a:pt x="707" y="2026"/>
                    <a:pt x="784" y="2424"/>
                  </a:cubicBezTo>
                  <a:cubicBezTo>
                    <a:pt x="793" y="2459"/>
                    <a:pt x="819" y="2475"/>
                    <a:pt x="847" y="2475"/>
                  </a:cubicBezTo>
                  <a:cubicBezTo>
                    <a:pt x="889" y="2475"/>
                    <a:pt x="934" y="2439"/>
                    <a:pt x="927" y="2379"/>
                  </a:cubicBezTo>
                  <a:cubicBezTo>
                    <a:pt x="861" y="1971"/>
                    <a:pt x="806" y="1563"/>
                    <a:pt x="707" y="1165"/>
                  </a:cubicBezTo>
                  <a:cubicBezTo>
                    <a:pt x="652" y="967"/>
                    <a:pt x="607" y="768"/>
                    <a:pt x="541" y="580"/>
                  </a:cubicBezTo>
                  <a:cubicBezTo>
                    <a:pt x="508" y="481"/>
                    <a:pt x="475" y="393"/>
                    <a:pt x="442" y="304"/>
                  </a:cubicBezTo>
                  <a:cubicBezTo>
                    <a:pt x="398" y="194"/>
                    <a:pt x="376" y="84"/>
                    <a:pt x="265" y="17"/>
                  </a:cubicBezTo>
                  <a:cubicBezTo>
                    <a:pt x="242" y="6"/>
                    <a:pt x="216" y="0"/>
                    <a:pt x="191"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1" name="Google Shape;1381;p35"/>
            <p:cNvSpPr/>
            <p:nvPr/>
          </p:nvSpPr>
          <p:spPr>
            <a:xfrm>
              <a:off x="5604100" y="2616375"/>
              <a:ext cx="90950" cy="88375"/>
            </a:xfrm>
            <a:custGeom>
              <a:avLst/>
              <a:gdLst/>
              <a:ahLst/>
              <a:cxnLst/>
              <a:rect l="l" t="t" r="r" b="b"/>
              <a:pathLst>
                <a:path w="3638" h="3535" extrusionOk="0">
                  <a:moveTo>
                    <a:pt x="3431" y="1"/>
                  </a:moveTo>
                  <a:cubicBezTo>
                    <a:pt x="3399" y="1"/>
                    <a:pt x="3367" y="10"/>
                    <a:pt x="3341" y="31"/>
                  </a:cubicBezTo>
                  <a:cubicBezTo>
                    <a:pt x="2811" y="461"/>
                    <a:pt x="2336" y="958"/>
                    <a:pt x="1818" y="1422"/>
                  </a:cubicBezTo>
                  <a:cubicBezTo>
                    <a:pt x="1564" y="1642"/>
                    <a:pt x="1321" y="1874"/>
                    <a:pt x="1078" y="2117"/>
                  </a:cubicBezTo>
                  <a:cubicBezTo>
                    <a:pt x="835" y="2371"/>
                    <a:pt x="305" y="2812"/>
                    <a:pt x="118" y="3121"/>
                  </a:cubicBezTo>
                  <a:cubicBezTo>
                    <a:pt x="0" y="3302"/>
                    <a:pt x="171" y="3534"/>
                    <a:pt x="364" y="3534"/>
                  </a:cubicBezTo>
                  <a:cubicBezTo>
                    <a:pt x="407" y="3534"/>
                    <a:pt x="451" y="3523"/>
                    <a:pt x="493" y="3497"/>
                  </a:cubicBezTo>
                  <a:cubicBezTo>
                    <a:pt x="780" y="3287"/>
                    <a:pt x="1277" y="2823"/>
                    <a:pt x="1531" y="2558"/>
                  </a:cubicBezTo>
                  <a:cubicBezTo>
                    <a:pt x="1762" y="2305"/>
                    <a:pt x="1994" y="2040"/>
                    <a:pt x="2215" y="1775"/>
                  </a:cubicBezTo>
                  <a:cubicBezTo>
                    <a:pt x="2667" y="1245"/>
                    <a:pt x="3153" y="748"/>
                    <a:pt x="3561" y="196"/>
                  </a:cubicBezTo>
                  <a:cubicBezTo>
                    <a:pt x="3637" y="95"/>
                    <a:pt x="3533" y="1"/>
                    <a:pt x="3431"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2" name="Google Shape;1382;p35"/>
            <p:cNvSpPr/>
            <p:nvPr/>
          </p:nvSpPr>
          <p:spPr>
            <a:xfrm>
              <a:off x="5629725" y="2702125"/>
              <a:ext cx="38175" cy="34225"/>
            </a:xfrm>
            <a:custGeom>
              <a:avLst/>
              <a:gdLst/>
              <a:ahLst/>
              <a:cxnLst/>
              <a:rect l="l" t="t" r="r" b="b"/>
              <a:pathLst>
                <a:path w="1527" h="1369" extrusionOk="0">
                  <a:moveTo>
                    <a:pt x="453" y="1"/>
                  </a:moveTo>
                  <a:cubicBezTo>
                    <a:pt x="365" y="1"/>
                    <a:pt x="283" y="47"/>
                    <a:pt x="219" y="155"/>
                  </a:cubicBezTo>
                  <a:cubicBezTo>
                    <a:pt x="1" y="528"/>
                    <a:pt x="533" y="1369"/>
                    <a:pt x="919" y="1369"/>
                  </a:cubicBezTo>
                  <a:cubicBezTo>
                    <a:pt x="943" y="1369"/>
                    <a:pt x="968" y="1365"/>
                    <a:pt x="991" y="1358"/>
                  </a:cubicBezTo>
                  <a:cubicBezTo>
                    <a:pt x="1527" y="1201"/>
                    <a:pt x="904" y="1"/>
                    <a:pt x="453"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3" name="Google Shape;1383;p35"/>
            <p:cNvSpPr/>
            <p:nvPr/>
          </p:nvSpPr>
          <p:spPr>
            <a:xfrm>
              <a:off x="5836050" y="3997925"/>
              <a:ext cx="306875" cy="109250"/>
            </a:xfrm>
            <a:custGeom>
              <a:avLst/>
              <a:gdLst/>
              <a:ahLst/>
              <a:cxnLst/>
              <a:rect l="l" t="t" r="r" b="b"/>
              <a:pathLst>
                <a:path w="12275" h="4370" extrusionOk="0">
                  <a:moveTo>
                    <a:pt x="6381" y="0"/>
                  </a:moveTo>
                  <a:cubicBezTo>
                    <a:pt x="5343" y="1722"/>
                    <a:pt x="509" y="2385"/>
                    <a:pt x="1" y="3808"/>
                  </a:cubicBezTo>
                  <a:cubicBezTo>
                    <a:pt x="723" y="4197"/>
                    <a:pt x="2869" y="4369"/>
                    <a:pt x="5174" y="4369"/>
                  </a:cubicBezTo>
                  <a:cubicBezTo>
                    <a:pt x="8299" y="4369"/>
                    <a:pt x="11716" y="4053"/>
                    <a:pt x="12275" y="3532"/>
                  </a:cubicBezTo>
                  <a:lnTo>
                    <a:pt x="11513" y="0"/>
                  </a:lnTo>
                  <a:cubicBezTo>
                    <a:pt x="10509" y="67"/>
                    <a:pt x="10255" y="1491"/>
                    <a:pt x="9118" y="1557"/>
                  </a:cubicBezTo>
                  <a:cubicBezTo>
                    <a:pt x="9095" y="1558"/>
                    <a:pt x="9072" y="1559"/>
                    <a:pt x="9049" y="1559"/>
                  </a:cubicBezTo>
                  <a:cubicBezTo>
                    <a:pt x="7935" y="1559"/>
                    <a:pt x="7084" y="0"/>
                    <a:pt x="638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4" name="Google Shape;1384;p35"/>
            <p:cNvSpPr/>
            <p:nvPr/>
          </p:nvSpPr>
          <p:spPr>
            <a:xfrm>
              <a:off x="5944775" y="2989925"/>
              <a:ext cx="78875" cy="27900"/>
            </a:xfrm>
            <a:custGeom>
              <a:avLst/>
              <a:gdLst/>
              <a:ahLst/>
              <a:cxnLst/>
              <a:rect l="l" t="t" r="r" b="b"/>
              <a:pathLst>
                <a:path w="3155" h="1116" extrusionOk="0">
                  <a:moveTo>
                    <a:pt x="122" y="1"/>
                  </a:moveTo>
                  <a:cubicBezTo>
                    <a:pt x="78" y="221"/>
                    <a:pt x="45" y="453"/>
                    <a:pt x="1" y="685"/>
                  </a:cubicBezTo>
                  <a:cubicBezTo>
                    <a:pt x="266" y="762"/>
                    <a:pt x="519" y="828"/>
                    <a:pt x="795" y="884"/>
                  </a:cubicBezTo>
                  <a:cubicBezTo>
                    <a:pt x="1138" y="961"/>
                    <a:pt x="1480" y="1027"/>
                    <a:pt x="1833" y="1071"/>
                  </a:cubicBezTo>
                  <a:cubicBezTo>
                    <a:pt x="2197" y="1104"/>
                    <a:pt x="2561" y="1104"/>
                    <a:pt x="2926" y="1115"/>
                  </a:cubicBezTo>
                  <a:cubicBezTo>
                    <a:pt x="2929" y="1115"/>
                    <a:pt x="2932" y="1116"/>
                    <a:pt x="2935" y="1116"/>
                  </a:cubicBezTo>
                  <a:cubicBezTo>
                    <a:pt x="3115" y="1116"/>
                    <a:pt x="3154" y="817"/>
                    <a:pt x="2970" y="784"/>
                  </a:cubicBezTo>
                  <a:cubicBezTo>
                    <a:pt x="2628" y="729"/>
                    <a:pt x="2308" y="641"/>
                    <a:pt x="1976" y="563"/>
                  </a:cubicBezTo>
                  <a:cubicBezTo>
                    <a:pt x="1634" y="475"/>
                    <a:pt x="1292" y="387"/>
                    <a:pt x="950" y="287"/>
                  </a:cubicBezTo>
                  <a:cubicBezTo>
                    <a:pt x="674" y="199"/>
                    <a:pt x="398" y="100"/>
                    <a:pt x="122"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5" name="Google Shape;1385;p35"/>
            <p:cNvSpPr/>
            <p:nvPr/>
          </p:nvSpPr>
          <p:spPr>
            <a:xfrm>
              <a:off x="5959675" y="2300625"/>
              <a:ext cx="67900" cy="84750"/>
            </a:xfrm>
            <a:custGeom>
              <a:avLst/>
              <a:gdLst/>
              <a:ahLst/>
              <a:cxnLst/>
              <a:rect l="l" t="t" r="r" b="b"/>
              <a:pathLst>
                <a:path w="2716" h="3390" fill="none" extrusionOk="0">
                  <a:moveTo>
                    <a:pt x="2561" y="1480"/>
                  </a:moveTo>
                  <a:cubicBezTo>
                    <a:pt x="2716" y="2352"/>
                    <a:pt x="2308" y="3147"/>
                    <a:pt x="1634" y="3268"/>
                  </a:cubicBezTo>
                  <a:cubicBezTo>
                    <a:pt x="972" y="3389"/>
                    <a:pt x="310" y="2782"/>
                    <a:pt x="155" y="1910"/>
                  </a:cubicBezTo>
                  <a:cubicBezTo>
                    <a:pt x="1" y="1038"/>
                    <a:pt x="409" y="244"/>
                    <a:pt x="1082" y="122"/>
                  </a:cubicBezTo>
                  <a:cubicBezTo>
                    <a:pt x="1745" y="1"/>
                    <a:pt x="2407" y="608"/>
                    <a:pt x="2561" y="1480"/>
                  </a:cubicBezTo>
                  <a:close/>
                </a:path>
              </a:pathLst>
            </a:custGeom>
            <a:noFill/>
            <a:ln w="3575"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6" name="Google Shape;1386;p35"/>
            <p:cNvSpPr/>
            <p:nvPr/>
          </p:nvSpPr>
          <p:spPr>
            <a:xfrm>
              <a:off x="6054325" y="2290975"/>
              <a:ext cx="68175" cy="84450"/>
            </a:xfrm>
            <a:custGeom>
              <a:avLst/>
              <a:gdLst/>
              <a:ahLst/>
              <a:cxnLst/>
              <a:rect l="l" t="t" r="r" b="b"/>
              <a:pathLst>
                <a:path w="2727" h="3378" fill="none" extrusionOk="0">
                  <a:moveTo>
                    <a:pt x="2572" y="1469"/>
                  </a:moveTo>
                  <a:cubicBezTo>
                    <a:pt x="2727" y="2340"/>
                    <a:pt x="2307" y="3135"/>
                    <a:pt x="1645" y="3257"/>
                  </a:cubicBezTo>
                  <a:cubicBezTo>
                    <a:pt x="983" y="3378"/>
                    <a:pt x="310" y="2771"/>
                    <a:pt x="155" y="1899"/>
                  </a:cubicBezTo>
                  <a:cubicBezTo>
                    <a:pt x="1" y="1038"/>
                    <a:pt x="420" y="232"/>
                    <a:pt x="1082" y="111"/>
                  </a:cubicBezTo>
                  <a:cubicBezTo>
                    <a:pt x="1756" y="1"/>
                    <a:pt x="2418" y="608"/>
                    <a:pt x="2572" y="1469"/>
                  </a:cubicBezTo>
                  <a:close/>
                </a:path>
              </a:pathLst>
            </a:custGeom>
            <a:noFill/>
            <a:ln w="3300"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7" name="Google Shape;1387;p35"/>
            <p:cNvSpPr/>
            <p:nvPr/>
          </p:nvSpPr>
          <p:spPr>
            <a:xfrm>
              <a:off x="6020950" y="2322150"/>
              <a:ext cx="36700" cy="7475"/>
            </a:xfrm>
            <a:custGeom>
              <a:avLst/>
              <a:gdLst/>
              <a:ahLst/>
              <a:cxnLst/>
              <a:rect l="l" t="t" r="r" b="b"/>
              <a:pathLst>
                <a:path w="1468" h="299" fill="none" extrusionOk="0">
                  <a:moveTo>
                    <a:pt x="0" y="222"/>
                  </a:moveTo>
                  <a:cubicBezTo>
                    <a:pt x="740" y="1"/>
                    <a:pt x="1468" y="299"/>
                    <a:pt x="1468" y="299"/>
                  </a:cubicBezTo>
                </a:path>
              </a:pathLst>
            </a:custGeom>
            <a:noFill/>
            <a:ln w="3575"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8" name="Google Shape;1388;p35"/>
            <p:cNvSpPr/>
            <p:nvPr/>
          </p:nvSpPr>
          <p:spPr>
            <a:xfrm>
              <a:off x="6118625" y="2308350"/>
              <a:ext cx="44450" cy="19625"/>
            </a:xfrm>
            <a:custGeom>
              <a:avLst/>
              <a:gdLst/>
              <a:ahLst/>
              <a:cxnLst/>
              <a:rect l="l" t="t" r="r" b="b"/>
              <a:pathLst>
                <a:path w="1778" h="785" fill="none" extrusionOk="0">
                  <a:moveTo>
                    <a:pt x="0" y="785"/>
                  </a:moveTo>
                  <a:lnTo>
                    <a:pt x="1777" y="1"/>
                  </a:lnTo>
                </a:path>
              </a:pathLst>
            </a:custGeom>
            <a:noFill/>
            <a:ln w="3575"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2" name="Picture 6" descr="Can Nanotechnology Build The AI Of The Future? - Analytics India Magazine">
            <a:extLst>
              <a:ext uri="{FF2B5EF4-FFF2-40B4-BE49-F238E27FC236}">
                <a16:creationId xmlns:a16="http://schemas.microsoft.com/office/drawing/2014/main" id="{48966722-11E6-47D0-BA25-CA1F383E1C41}"/>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1111"/>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79AA0F-4624-48FE-BE87-B86DEC4BE7C6}"/>
              </a:ext>
            </a:extLst>
          </p:cNvPr>
          <p:cNvSpPr>
            <a:spLocks noGrp="1"/>
          </p:cNvSpPr>
          <p:nvPr>
            <p:ph type="title"/>
          </p:nvPr>
        </p:nvSpPr>
        <p:spPr>
          <a:xfrm>
            <a:off x="841248" y="698835"/>
            <a:ext cx="10506456" cy="2057400"/>
          </a:xfrm>
        </p:spPr>
        <p:txBody>
          <a:bodyPr anchor="b">
            <a:normAutofit/>
          </a:bodyPr>
          <a:lstStyle/>
          <a:p>
            <a:r>
              <a:rPr lang="en-US" sz="5000" dirty="0">
                <a:latin typeface="Roboto Slab Light" pitchFamily="2" charset="0"/>
                <a:ea typeface="Roboto Slab Light" pitchFamily="2" charset="0"/>
              </a:rPr>
              <a:t>Bionanotechnology in Robotics bionanorobotics </a:t>
            </a:r>
            <a:endParaRPr lang="en-IN" sz="5000" dirty="0">
              <a:latin typeface="Roboto Slab Light" pitchFamily="2" charset="0"/>
              <a:ea typeface="Roboto Slab Light" pitchFamily="2" charset="0"/>
            </a:endParaRPr>
          </a:p>
        </p:txBody>
      </p:sp>
      <p:sp>
        <p:nvSpPr>
          <p:cNvPr id="77" name="Rectangle 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72E7244-8E81-4A5A-B74B-E084DE2E9B22}"/>
              </a:ext>
            </a:extLst>
          </p:cNvPr>
          <p:cNvSpPr>
            <a:spLocks noGrp="1"/>
          </p:cNvSpPr>
          <p:nvPr>
            <p:ph idx="1"/>
          </p:nvPr>
        </p:nvSpPr>
        <p:spPr>
          <a:xfrm>
            <a:off x="841248" y="3502152"/>
            <a:ext cx="10950702" cy="3014472"/>
          </a:xfrm>
        </p:spPr>
        <p:txBody>
          <a:bodyPr>
            <a:normAutofit fontScale="92500" lnSpcReduction="10000"/>
          </a:bodyPr>
          <a:lstStyle/>
          <a:p>
            <a:pPr marL="0" indent="0">
              <a:buNone/>
            </a:pPr>
            <a:r>
              <a:rPr lang="en-US" dirty="0">
                <a:latin typeface="Corbel Light" panose="020B0303020204020204" pitchFamily="34" charset="0"/>
              </a:rPr>
              <a:t>Nanorobotics is a very new potential area of nanotechnology that is basically identified the Type of nanotechnology engineering of designing, building and fabricating machines, And devices or robots reached the scale of nanometers  </a:t>
            </a:r>
            <a:endParaRPr lang="en-IN" dirty="0">
              <a:latin typeface="Corbel Light" panose="020B0303020204020204" pitchFamily="34" charset="0"/>
            </a:endParaRPr>
          </a:p>
          <a:p>
            <a:pPr marL="0" indent="0">
              <a:buNone/>
            </a:pPr>
            <a:r>
              <a:rPr lang="en-US" dirty="0">
                <a:latin typeface="Corbel Light" panose="020B0303020204020204" pitchFamily="34" charset="0"/>
              </a:rPr>
              <a:t>Nanorobots thereby have the abilities to interact and impact to matter, And perform the selected functions at the </a:t>
            </a:r>
            <a:r>
              <a:rPr lang="en-US" dirty="0" err="1">
                <a:latin typeface="Corbel Light" panose="020B0303020204020204" pitchFamily="34" charset="0"/>
              </a:rPr>
              <a:t>nano</a:t>
            </a:r>
            <a:r>
              <a:rPr lang="en-US" dirty="0">
                <a:latin typeface="Corbel Light" panose="020B0303020204020204" pitchFamily="34" charset="0"/>
              </a:rPr>
              <a:t> scale. Some of nanorobot abilities That are needed for functioning may include automatic intelligence handling, self Assembly and replication, information processing and programmability at the </a:t>
            </a:r>
            <a:r>
              <a:rPr lang="en-US" dirty="0" err="1">
                <a:latin typeface="Corbel Light" panose="020B0303020204020204" pitchFamily="34" charset="0"/>
              </a:rPr>
              <a:t>nano</a:t>
            </a:r>
            <a:r>
              <a:rPr lang="en-US" dirty="0">
                <a:latin typeface="Corbel Light" panose="020B0303020204020204" pitchFamily="34" charset="0"/>
              </a:rPr>
              <a:t> Scale and </a:t>
            </a:r>
            <a:r>
              <a:rPr lang="en-US" dirty="0" err="1">
                <a:latin typeface="Corbel Light" panose="020B0303020204020204" pitchFamily="34" charset="0"/>
              </a:rPr>
              <a:t>nano</a:t>
            </a:r>
            <a:r>
              <a:rPr lang="en-US" dirty="0">
                <a:latin typeface="Corbel Light" panose="020B0303020204020204" pitchFamily="34" charset="0"/>
              </a:rPr>
              <a:t>-interface structure. </a:t>
            </a:r>
            <a:endParaRPr lang="en-IN" dirty="0">
              <a:latin typeface="Corbel Light" panose="020B0303020204020204" pitchFamily="34" charset="0"/>
            </a:endParaRPr>
          </a:p>
          <a:p>
            <a:endParaRPr lang="en-IN" dirty="0">
              <a:latin typeface="Corbel Light" panose="020B0303020204020204" pitchFamily="34" charset="0"/>
            </a:endParaRPr>
          </a:p>
          <a:p>
            <a:pPr marL="0" indent="0">
              <a:buNone/>
            </a:pPr>
            <a:endParaRPr lang="en-IN" dirty="0">
              <a:latin typeface="Corbel Light" panose="020B0303020204020204" pitchFamily="34" charset="0"/>
            </a:endParaRPr>
          </a:p>
        </p:txBody>
      </p:sp>
    </p:spTree>
    <p:extLst>
      <p:ext uri="{BB962C8B-B14F-4D97-AF65-F5344CB8AC3E}">
        <p14:creationId xmlns:p14="http://schemas.microsoft.com/office/powerpoint/2010/main" val="3995721714"/>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4" name="Rectangle 7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descr="Iran ranks 4th in nanotechnology worldwide - Tehran Times">
            <a:extLst>
              <a:ext uri="{FF2B5EF4-FFF2-40B4-BE49-F238E27FC236}">
                <a16:creationId xmlns:a16="http://schemas.microsoft.com/office/drawing/2014/main" id="{1082D8BD-3AA6-4049-9785-A221FE92B83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3315EF6-87E5-4E91-B9D2-573215F428D1}"/>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latin typeface="Roboto Slab Light" pitchFamily="2" charset="0"/>
                <a:ea typeface="Roboto Slab Light" pitchFamily="2" charset="0"/>
              </a:rPr>
              <a:t>Principles</a:t>
            </a:r>
          </a:p>
        </p:txBody>
      </p:sp>
      <p:cxnSp>
        <p:nvCxnSpPr>
          <p:cNvPr id="25605" name="Straight Connector 7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A59DA8-E2DF-4EFB-9E2D-17202BF2D034}"/>
              </a:ext>
            </a:extLst>
          </p:cNvPr>
          <p:cNvSpPr>
            <a:spLocks noGrp="1"/>
          </p:cNvSpPr>
          <p:nvPr>
            <p:ph idx="1"/>
          </p:nvPr>
        </p:nvSpPr>
        <p:spPr>
          <a:xfrm>
            <a:off x="5155379" y="1065862"/>
            <a:ext cx="5744685" cy="4726276"/>
          </a:xfrm>
        </p:spPr>
        <p:txBody>
          <a:bodyPr anchor="ctr">
            <a:normAutofit/>
          </a:bodyPr>
          <a:lstStyle/>
          <a:p>
            <a:pPr marL="0" indent="0">
              <a:buNone/>
            </a:pPr>
            <a:r>
              <a:rPr lang="en-US" sz="2400">
                <a:solidFill>
                  <a:srgbClr val="FFFFFF"/>
                </a:solidFill>
                <a:latin typeface="Corbel Light" panose="020B0303020204020204" pitchFamily="34" charset="0"/>
              </a:rPr>
              <a:t>When designing or approaching a bionanorobotic device, biomimetics is needed to be noted. There are two principles one can take in biomimetics, when is comes to nanorobotics.</a:t>
            </a:r>
          </a:p>
          <a:p>
            <a:pPr marL="0" indent="0">
              <a:buNone/>
            </a:pPr>
            <a:r>
              <a:rPr lang="en-US" sz="2400">
                <a:solidFill>
                  <a:srgbClr val="FFFFFF"/>
                </a:solidFill>
                <a:latin typeface="Corbel Light" panose="020B0303020204020204" pitchFamily="34" charset="0"/>
              </a:rPr>
              <a:t>The two principles are the device nanomimetics and the bionanomimetics where nanomachine components are fabricated with the homologous equivalent macro-scale components and the construction of the nanomachine components.</a:t>
            </a:r>
            <a:endParaRPr lang="en-IN" sz="2400">
              <a:solidFill>
                <a:srgbClr val="FFFFFF"/>
              </a:solidFill>
              <a:latin typeface="Corbel Light" panose="020B0303020204020204" pitchFamily="34" charset="0"/>
            </a:endParaRPr>
          </a:p>
          <a:p>
            <a:endParaRPr lang="en-IN" sz="2400" dirty="0">
              <a:solidFill>
                <a:srgbClr val="FFFFFF"/>
              </a:solidFill>
              <a:latin typeface="Corbel Light" panose="020B0303020204020204" pitchFamily="34" charset="0"/>
            </a:endParaRPr>
          </a:p>
        </p:txBody>
      </p:sp>
    </p:spTree>
    <p:extLst>
      <p:ext uri="{BB962C8B-B14F-4D97-AF65-F5344CB8AC3E}">
        <p14:creationId xmlns:p14="http://schemas.microsoft.com/office/powerpoint/2010/main" val="322428142"/>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D9BA-6C57-4D72-9239-EE828ED7A5BF}"/>
              </a:ext>
            </a:extLst>
          </p:cNvPr>
          <p:cNvSpPr>
            <a:spLocks noGrp="1"/>
          </p:cNvSpPr>
          <p:nvPr>
            <p:ph type="title"/>
          </p:nvPr>
        </p:nvSpPr>
        <p:spPr>
          <a:xfrm>
            <a:off x="4965430" y="629268"/>
            <a:ext cx="6586491" cy="1286160"/>
          </a:xfrm>
        </p:spPr>
        <p:txBody>
          <a:bodyPr anchor="b">
            <a:normAutofit/>
          </a:bodyPr>
          <a:lstStyle/>
          <a:p>
            <a:r>
              <a:rPr lang="en-IN" dirty="0">
                <a:latin typeface="Roboto Slab Light" pitchFamily="2" charset="0"/>
                <a:ea typeface="Roboto Slab Light" pitchFamily="2" charset="0"/>
              </a:rPr>
              <a:t>Applications</a:t>
            </a:r>
          </a:p>
        </p:txBody>
      </p:sp>
      <p:sp>
        <p:nvSpPr>
          <p:cNvPr id="3" name="Content Placeholder 2">
            <a:extLst>
              <a:ext uri="{FF2B5EF4-FFF2-40B4-BE49-F238E27FC236}">
                <a16:creationId xmlns:a16="http://schemas.microsoft.com/office/drawing/2014/main" id="{DCAAF31E-DE96-4D80-8182-6C857E2BD9E5}"/>
              </a:ext>
            </a:extLst>
          </p:cNvPr>
          <p:cNvSpPr>
            <a:spLocks noGrp="1"/>
          </p:cNvSpPr>
          <p:nvPr>
            <p:ph idx="1"/>
          </p:nvPr>
        </p:nvSpPr>
        <p:spPr>
          <a:xfrm>
            <a:off x="4965431" y="2438400"/>
            <a:ext cx="6586489" cy="3785419"/>
          </a:xfrm>
        </p:spPr>
        <p:txBody>
          <a:bodyPr>
            <a:normAutofit/>
          </a:bodyPr>
          <a:lstStyle/>
          <a:p>
            <a:r>
              <a:rPr lang="en-US" sz="2000">
                <a:latin typeface="Corbel Light" panose="020B0303020204020204" pitchFamily="34" charset="0"/>
              </a:rPr>
              <a:t>with some biological substances such as proteins and DNA to form a machines mimicking a biological entity . A bionanorobotics could cover these two mimetic principles. Both principles could be use to fabricate a bionanorobot with bionanomimetic, where is a bottom up process while machine nanomimetic is a top down process.</a:t>
            </a:r>
          </a:p>
          <a:p>
            <a:r>
              <a:rPr lang="en-US" sz="2000">
                <a:latin typeface="Corbel Light" panose="020B0303020204020204" pitchFamily="34" charset="0"/>
              </a:rPr>
              <a:t>The micro actuators are motors such as electric and pneumaticmotors, and the equivalent components in the bionanorobots are ATPases and viral protein motors. A bionanomimetic device could be designed up to the microscale or macroscale and vice versa. The researches in this field have mainly focused on nano-components such as biomolecular motors and sensors</a:t>
            </a:r>
            <a:endParaRPr lang="en-IN" sz="2000">
              <a:latin typeface="Corbel Light" panose="020B0303020204020204" pitchFamily="34" charset="0"/>
            </a:endParaRPr>
          </a:p>
        </p:txBody>
      </p:sp>
      <p:pic>
        <p:nvPicPr>
          <p:cNvPr id="26626" name="Picture 2" descr="Seven rules for nanotech innovation – Physics World">
            <a:extLst>
              <a:ext uri="{FF2B5EF4-FFF2-40B4-BE49-F238E27FC236}">
                <a16:creationId xmlns:a16="http://schemas.microsoft.com/office/drawing/2014/main" id="{85065ED1-2085-4DF9-88F4-4CECD6D701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659" r="7319"/>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791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17386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4"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acking Humans with Nanotechnology - Alpine Security">
            <a:extLst>
              <a:ext uri="{FF2B5EF4-FFF2-40B4-BE49-F238E27FC236}">
                <a16:creationId xmlns:a16="http://schemas.microsoft.com/office/drawing/2014/main" id="{D19A235D-196B-4C35-B407-416C3DEA4F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3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7C7F6E-FABF-404C-A4D1-B5CB3726FEFF}"/>
              </a:ext>
            </a:extLst>
          </p:cNvPr>
          <p:cNvSpPr>
            <a:spLocks noGrp="1"/>
          </p:cNvSpPr>
          <p:nvPr>
            <p:ph type="title"/>
          </p:nvPr>
        </p:nvSpPr>
        <p:spPr>
          <a:xfrm>
            <a:off x="267555" y="479425"/>
            <a:ext cx="3552824" cy="1387475"/>
          </a:xfrm>
        </p:spPr>
        <p:txBody>
          <a:bodyPr>
            <a:normAutofit fontScale="90000"/>
          </a:bodyPr>
          <a:lstStyle/>
          <a:p>
            <a:r>
              <a:rPr lang="en-US" sz="4000" dirty="0">
                <a:solidFill>
                  <a:schemeClr val="bg1">
                    <a:lumMod val="95000"/>
                  </a:schemeClr>
                </a:solidFill>
                <a:latin typeface="Roboto Slab Light" pitchFamily="2" charset="0"/>
                <a:ea typeface="Roboto Slab Light" pitchFamily="2" charset="0"/>
              </a:rPr>
              <a:t>DNA-Based Molecular Nanomachines</a:t>
            </a:r>
            <a:endParaRPr lang="en-IN" sz="4000" dirty="0">
              <a:solidFill>
                <a:schemeClr val="bg1">
                  <a:lumMod val="95000"/>
                </a:schemeClr>
              </a:solidFill>
              <a:latin typeface="Roboto Slab Light" pitchFamily="2" charset="0"/>
              <a:ea typeface="Roboto Slab Light" pitchFamily="2" charset="0"/>
            </a:endParaRPr>
          </a:p>
        </p:txBody>
      </p:sp>
      <p:sp>
        <p:nvSpPr>
          <p:cNvPr id="3" name="Content Placeholder 2">
            <a:extLst>
              <a:ext uri="{FF2B5EF4-FFF2-40B4-BE49-F238E27FC236}">
                <a16:creationId xmlns:a16="http://schemas.microsoft.com/office/drawing/2014/main" id="{A9F53425-8E4B-411A-807A-A6654D2263DD}"/>
              </a:ext>
            </a:extLst>
          </p:cNvPr>
          <p:cNvSpPr>
            <a:spLocks noGrp="1"/>
          </p:cNvSpPr>
          <p:nvPr>
            <p:ph idx="1"/>
          </p:nvPr>
        </p:nvSpPr>
        <p:spPr>
          <a:xfrm>
            <a:off x="7924800" y="374650"/>
            <a:ext cx="4000499" cy="6483350"/>
          </a:xfrm>
        </p:spPr>
        <p:txBody>
          <a:bodyPr>
            <a:normAutofit/>
          </a:bodyPr>
          <a:lstStyle/>
          <a:p>
            <a:pPr marL="0" indent="0">
              <a:buNone/>
            </a:pPr>
            <a:r>
              <a:rPr lang="en-US" sz="2000" dirty="0">
                <a:latin typeface="Corbel Light" panose="020B0303020204020204" pitchFamily="34" charset="0"/>
              </a:rPr>
              <a:t>DNA, along with its well-comprehended properties, structure as well as predictable Self-assembling, has been studied extensively by researchers and has become a Promising field not only in nanoscale researches but also engineered nanostructures.</a:t>
            </a:r>
            <a:endParaRPr lang="en-IN" sz="2000" dirty="0">
              <a:latin typeface="Corbel Light" panose="020B0303020204020204" pitchFamily="34" charset="0"/>
            </a:endParaRPr>
          </a:p>
          <a:p>
            <a:pPr marL="0" indent="0">
              <a:buNone/>
            </a:pPr>
            <a:r>
              <a:rPr lang="en-US" sz="2000" dirty="0">
                <a:latin typeface="Corbel Light" panose="020B0303020204020204" pitchFamily="34" charset="0"/>
              </a:rPr>
              <a:t>We have built artificial DNA-based structures based on these properties in the Form of a cube, knots or </a:t>
            </a:r>
            <a:r>
              <a:rPr lang="en-US" sz="2000" dirty="0" err="1">
                <a:latin typeface="Corbel Light" panose="020B0303020204020204" pitchFamily="34" charset="0"/>
              </a:rPr>
              <a:t>polyhedras</a:t>
            </a:r>
            <a:r>
              <a:rPr lang="en-US" sz="2000" dirty="0">
                <a:latin typeface="Corbel Light" panose="020B0303020204020204" pitchFamily="34" charset="0"/>
              </a:rPr>
              <a:t>. </a:t>
            </a:r>
          </a:p>
          <a:p>
            <a:pPr marL="0" indent="0">
              <a:buNone/>
            </a:pPr>
            <a:r>
              <a:rPr lang="en-US" sz="2000" dirty="0">
                <a:latin typeface="Corbel Light" panose="020B0303020204020204" pitchFamily="34" charset="0"/>
              </a:rPr>
              <a:t>In recent years, DNA has been utilized In mechanochemical as well as </a:t>
            </a:r>
            <a:r>
              <a:rPr lang="en-US" sz="2000" dirty="0" err="1">
                <a:latin typeface="Corbel Light" panose="020B0303020204020204" pitchFamily="34" charset="0"/>
              </a:rPr>
              <a:t>nanoelectronic</a:t>
            </a:r>
            <a:r>
              <a:rPr lang="en-US" sz="2000" dirty="0">
                <a:latin typeface="Corbel Light" panose="020B0303020204020204" pitchFamily="34" charset="0"/>
              </a:rPr>
              <a:t> systems. DNA strands were Also mathematically analyzed and treated as an elastic rod. The Manipulations and observations on DNA using mechanical, electronic, and chemical tools have been explored. </a:t>
            </a:r>
            <a:endParaRPr lang="en-IN" sz="1800" dirty="0">
              <a:latin typeface="Corbel Light" panose="020B0303020204020204" pitchFamily="34" charset="0"/>
            </a:endParaRPr>
          </a:p>
        </p:txBody>
      </p:sp>
    </p:spTree>
    <p:extLst>
      <p:ext uri="{BB962C8B-B14F-4D97-AF65-F5344CB8AC3E}">
        <p14:creationId xmlns:p14="http://schemas.microsoft.com/office/powerpoint/2010/main" val="82262594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91" name="Rectangle 7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descr="Digital DNA">
            <a:extLst>
              <a:ext uri="{FF2B5EF4-FFF2-40B4-BE49-F238E27FC236}">
                <a16:creationId xmlns:a16="http://schemas.microsoft.com/office/drawing/2014/main" id="{78B8D534-6F36-457A-833F-69EDC749D5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71" r="8934"/>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28692" name="Content Placeholder 2">
            <a:extLst>
              <a:ext uri="{FF2B5EF4-FFF2-40B4-BE49-F238E27FC236}">
                <a16:creationId xmlns:a16="http://schemas.microsoft.com/office/drawing/2014/main" id="{E521B7EC-09D3-4ECE-AB53-2EEB863E8353}"/>
              </a:ext>
            </a:extLst>
          </p:cNvPr>
          <p:cNvSpPr>
            <a:spLocks noGrp="1"/>
          </p:cNvSpPr>
          <p:nvPr>
            <p:ph idx="1"/>
          </p:nvPr>
        </p:nvSpPr>
        <p:spPr>
          <a:xfrm>
            <a:off x="6513788" y="409575"/>
            <a:ext cx="4840010" cy="5767388"/>
          </a:xfrm>
        </p:spPr>
        <p:txBody>
          <a:bodyPr>
            <a:normAutofit lnSpcReduction="10000"/>
          </a:bodyPr>
          <a:lstStyle/>
          <a:p>
            <a:r>
              <a:rPr lang="en-US" sz="2400" dirty="0">
                <a:latin typeface="Corbel Light" panose="020B0303020204020204" pitchFamily="34" charset="0"/>
              </a:rPr>
              <a:t>Dr. Mao proposed a DNA device capable of Performing atomic transitions at 2-6 nm, in which the B and Z morphs of the DNA Are chemically transitioning, like a moving nanodevice. Four stranded </a:t>
            </a:r>
            <a:r>
              <a:rPr lang="en-US" sz="2400" dirty="0" err="1">
                <a:latin typeface="Corbel Light" panose="020B0303020204020204" pitchFamily="34" charset="0"/>
              </a:rPr>
              <a:t>topoisomeric</a:t>
            </a:r>
            <a:r>
              <a:rPr lang="en-US" sz="2400" dirty="0">
                <a:latin typeface="Corbel Light" panose="020B0303020204020204" pitchFamily="34" charset="0"/>
              </a:rPr>
              <a:t> DNA motifs reversibly transits between each other, thereby rotary motion is Appeared. </a:t>
            </a:r>
          </a:p>
          <a:p>
            <a:r>
              <a:rPr lang="en-US" sz="2400" dirty="0">
                <a:latin typeface="Corbel Light" panose="020B0303020204020204" pitchFamily="34" charset="0"/>
              </a:rPr>
              <a:t>Dr. </a:t>
            </a:r>
            <a:r>
              <a:rPr lang="en-US" sz="2400" dirty="0" err="1">
                <a:latin typeface="Corbel Light" panose="020B0303020204020204" pitchFamily="34" charset="0"/>
              </a:rPr>
              <a:t>Yurke</a:t>
            </a:r>
            <a:r>
              <a:rPr lang="en-US" sz="2400" dirty="0">
                <a:latin typeface="Corbel Light" panose="020B0303020204020204" pitchFamily="34" charset="0"/>
              </a:rPr>
              <a:t> successfully fabricated a DNA-based molecular Machine, called DNA tweezers which was fueled by adding DNA fuel strands. These devices include three strands A, B, and C of DNA in which the strands A at The middle has a section hybridized with both B and C, and both ends have Knobs</a:t>
            </a:r>
            <a:endParaRPr lang="en-IN" sz="2400" dirty="0">
              <a:latin typeface="Corbel Light" panose="020B0303020204020204" pitchFamily="34" charset="0"/>
            </a:endParaRPr>
          </a:p>
        </p:txBody>
      </p:sp>
    </p:spTree>
    <p:extLst>
      <p:ext uri="{BB962C8B-B14F-4D97-AF65-F5344CB8AC3E}">
        <p14:creationId xmlns:p14="http://schemas.microsoft.com/office/powerpoint/2010/main" val="386113884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35"/>
          <p:cNvSpPr txBox="1">
            <a:spLocks noGrp="1"/>
          </p:cNvSpPr>
          <p:nvPr>
            <p:ph type="title"/>
          </p:nvPr>
        </p:nvSpPr>
        <p:spPr>
          <a:xfrm>
            <a:off x="600075" y="2103317"/>
            <a:ext cx="5486892" cy="2763958"/>
          </a:xfrm>
          <a:prstGeom prst="rect">
            <a:avLst/>
          </a:prstGeom>
        </p:spPr>
        <p:txBody>
          <a:bodyPr spcFirstLastPara="1" wrap="square" lIns="121900" tIns="121900" rIns="121900" bIns="121900" anchor="ctr" anchorCtr="0">
            <a:noAutofit/>
          </a:bodyPr>
          <a:lstStyle/>
          <a:p>
            <a:r>
              <a:rPr lang="en-US" sz="4400" dirty="0">
                <a:latin typeface="Roboto Slab Light" pitchFamily="2" charset="0"/>
                <a:ea typeface="Roboto Slab Light" pitchFamily="2" charset="0"/>
              </a:rPr>
              <a:t>Control Architecture for the Bio-Nanorobotic Systems</a:t>
            </a:r>
            <a:endParaRPr sz="4400" dirty="0">
              <a:solidFill>
                <a:schemeClr val="accent6"/>
              </a:solidFill>
            </a:endParaRPr>
          </a:p>
        </p:txBody>
      </p:sp>
      <p:grpSp>
        <p:nvGrpSpPr>
          <p:cNvPr id="1300" name="Google Shape;1300;p35"/>
          <p:cNvGrpSpPr/>
          <p:nvPr/>
        </p:nvGrpSpPr>
        <p:grpSpPr>
          <a:xfrm>
            <a:off x="7422766" y="1430140"/>
            <a:ext cx="2571937" cy="4714512"/>
            <a:chOff x="5602625" y="2147050"/>
            <a:chExt cx="1076725" cy="1973700"/>
          </a:xfrm>
        </p:grpSpPr>
        <p:sp>
          <p:nvSpPr>
            <p:cNvPr id="1301" name="Google Shape;1301;p35"/>
            <p:cNvSpPr/>
            <p:nvPr/>
          </p:nvSpPr>
          <p:spPr>
            <a:xfrm>
              <a:off x="6514875" y="4066625"/>
              <a:ext cx="164475" cy="53300"/>
            </a:xfrm>
            <a:custGeom>
              <a:avLst/>
              <a:gdLst/>
              <a:ahLst/>
              <a:cxnLst/>
              <a:rect l="l" t="t" r="r" b="b"/>
              <a:pathLst>
                <a:path w="6579" h="2132" extrusionOk="0">
                  <a:moveTo>
                    <a:pt x="0" y="1"/>
                  </a:moveTo>
                  <a:lnTo>
                    <a:pt x="0" y="1"/>
                  </a:lnTo>
                  <a:cubicBezTo>
                    <a:pt x="243" y="1800"/>
                    <a:pt x="552" y="2131"/>
                    <a:pt x="552" y="2131"/>
                  </a:cubicBezTo>
                  <a:lnTo>
                    <a:pt x="6579" y="2120"/>
                  </a:lnTo>
                  <a:cubicBezTo>
                    <a:pt x="6402" y="1325"/>
                    <a:pt x="6137" y="685"/>
                    <a:pt x="6137" y="685"/>
                  </a:cubicBezTo>
                  <a:lnTo>
                    <a:pt x="0"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2" name="Google Shape;1302;p35"/>
            <p:cNvSpPr/>
            <p:nvPr/>
          </p:nvSpPr>
          <p:spPr>
            <a:xfrm>
              <a:off x="6467675" y="3756200"/>
              <a:ext cx="200625" cy="339400"/>
            </a:xfrm>
            <a:custGeom>
              <a:avLst/>
              <a:gdLst/>
              <a:ahLst/>
              <a:cxnLst/>
              <a:rect l="l" t="t" r="r" b="b"/>
              <a:pathLst>
                <a:path w="8025" h="13576" extrusionOk="0">
                  <a:moveTo>
                    <a:pt x="3511" y="1"/>
                  </a:moveTo>
                  <a:lnTo>
                    <a:pt x="1" y="1590"/>
                  </a:lnTo>
                  <a:cubicBezTo>
                    <a:pt x="310" y="3610"/>
                    <a:pt x="1082" y="5884"/>
                    <a:pt x="1270" y="7429"/>
                  </a:cubicBezTo>
                  <a:cubicBezTo>
                    <a:pt x="1380" y="8334"/>
                    <a:pt x="1469" y="8665"/>
                    <a:pt x="1546" y="9383"/>
                  </a:cubicBezTo>
                  <a:cubicBezTo>
                    <a:pt x="1579" y="9636"/>
                    <a:pt x="1601" y="9890"/>
                    <a:pt x="1634" y="10122"/>
                  </a:cubicBezTo>
                  <a:cubicBezTo>
                    <a:pt x="1667" y="10486"/>
                    <a:pt x="1701" y="10817"/>
                    <a:pt x="1734" y="11115"/>
                  </a:cubicBezTo>
                  <a:cubicBezTo>
                    <a:pt x="1789" y="11656"/>
                    <a:pt x="1833" y="12087"/>
                    <a:pt x="1877" y="12418"/>
                  </a:cubicBezTo>
                  <a:cubicBezTo>
                    <a:pt x="2098" y="12594"/>
                    <a:pt x="2330" y="12749"/>
                    <a:pt x="2572" y="12881"/>
                  </a:cubicBezTo>
                  <a:cubicBezTo>
                    <a:pt x="3524" y="13405"/>
                    <a:pt x="4644" y="13575"/>
                    <a:pt x="5620" y="13575"/>
                  </a:cubicBezTo>
                  <a:cubicBezTo>
                    <a:pt x="6910" y="13575"/>
                    <a:pt x="7950" y="13278"/>
                    <a:pt x="8025" y="13102"/>
                  </a:cubicBezTo>
                  <a:cubicBezTo>
                    <a:pt x="7959" y="12881"/>
                    <a:pt x="7771" y="12517"/>
                    <a:pt x="7506" y="12054"/>
                  </a:cubicBezTo>
                  <a:cubicBezTo>
                    <a:pt x="7473" y="11987"/>
                    <a:pt x="7429" y="11921"/>
                    <a:pt x="7385" y="11844"/>
                  </a:cubicBezTo>
                  <a:cubicBezTo>
                    <a:pt x="6899" y="11016"/>
                    <a:pt x="6292" y="10078"/>
                    <a:pt x="5729" y="9151"/>
                  </a:cubicBezTo>
                  <a:cubicBezTo>
                    <a:pt x="5100" y="8102"/>
                    <a:pt x="4537" y="7076"/>
                    <a:pt x="4261" y="6215"/>
                  </a:cubicBezTo>
                  <a:cubicBezTo>
                    <a:pt x="3754" y="4603"/>
                    <a:pt x="3577" y="3389"/>
                    <a:pt x="351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3" name="Google Shape;1303;p35"/>
            <p:cNvSpPr/>
            <p:nvPr/>
          </p:nvSpPr>
          <p:spPr>
            <a:xfrm>
              <a:off x="6508525" y="3977500"/>
              <a:ext cx="159775" cy="128225"/>
            </a:xfrm>
            <a:custGeom>
              <a:avLst/>
              <a:gdLst/>
              <a:ahLst/>
              <a:cxnLst/>
              <a:rect l="l" t="t" r="r" b="b"/>
              <a:pathLst>
                <a:path w="6391" h="5129" extrusionOk="0">
                  <a:moveTo>
                    <a:pt x="3156" y="0"/>
                  </a:moveTo>
                  <a:cubicBezTo>
                    <a:pt x="3054" y="0"/>
                    <a:pt x="2945" y="5"/>
                    <a:pt x="2826" y="12"/>
                  </a:cubicBezTo>
                  <a:cubicBezTo>
                    <a:pt x="1413" y="89"/>
                    <a:pt x="1027" y="442"/>
                    <a:pt x="784" y="1601"/>
                  </a:cubicBezTo>
                  <a:cubicBezTo>
                    <a:pt x="784" y="1601"/>
                    <a:pt x="342" y="1491"/>
                    <a:pt x="0" y="1270"/>
                  </a:cubicBezTo>
                  <a:lnTo>
                    <a:pt x="0" y="1270"/>
                  </a:lnTo>
                  <a:cubicBezTo>
                    <a:pt x="33" y="1634"/>
                    <a:pt x="67" y="1965"/>
                    <a:pt x="100" y="2263"/>
                  </a:cubicBezTo>
                  <a:cubicBezTo>
                    <a:pt x="155" y="2804"/>
                    <a:pt x="199" y="3235"/>
                    <a:pt x="243" y="3566"/>
                  </a:cubicBezTo>
                  <a:cubicBezTo>
                    <a:pt x="464" y="3742"/>
                    <a:pt x="707" y="4372"/>
                    <a:pt x="961" y="4504"/>
                  </a:cubicBezTo>
                  <a:cubicBezTo>
                    <a:pt x="1788" y="4959"/>
                    <a:pt x="2746" y="5129"/>
                    <a:pt x="3625" y="5129"/>
                  </a:cubicBezTo>
                  <a:cubicBezTo>
                    <a:pt x="5090" y="5129"/>
                    <a:pt x="6336" y="4657"/>
                    <a:pt x="6391" y="4250"/>
                  </a:cubicBezTo>
                  <a:cubicBezTo>
                    <a:pt x="6159" y="3787"/>
                    <a:pt x="5938" y="3367"/>
                    <a:pt x="5751" y="2992"/>
                  </a:cubicBezTo>
                  <a:cubicBezTo>
                    <a:pt x="4956" y="1425"/>
                    <a:pt x="4526" y="652"/>
                    <a:pt x="4095" y="299"/>
                  </a:cubicBezTo>
                  <a:cubicBezTo>
                    <a:pt x="3817" y="64"/>
                    <a:pt x="3538" y="0"/>
                    <a:pt x="315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4" name="Google Shape;1304;p35"/>
            <p:cNvSpPr/>
            <p:nvPr/>
          </p:nvSpPr>
          <p:spPr>
            <a:xfrm>
              <a:off x="5829425" y="4086225"/>
              <a:ext cx="318200" cy="34525"/>
            </a:xfrm>
            <a:custGeom>
              <a:avLst/>
              <a:gdLst/>
              <a:ahLst/>
              <a:cxnLst/>
              <a:rect l="l" t="t" r="r" b="b"/>
              <a:pathLst>
                <a:path w="12728" h="1381" extrusionOk="0">
                  <a:moveTo>
                    <a:pt x="12540" y="0"/>
                  </a:moveTo>
                  <a:lnTo>
                    <a:pt x="266" y="287"/>
                  </a:lnTo>
                  <a:lnTo>
                    <a:pt x="1" y="1380"/>
                  </a:lnTo>
                  <a:lnTo>
                    <a:pt x="12727" y="1369"/>
                  </a:lnTo>
                  <a:lnTo>
                    <a:pt x="12540"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5" name="Google Shape;1305;p35"/>
            <p:cNvSpPr/>
            <p:nvPr/>
          </p:nvSpPr>
          <p:spPr>
            <a:xfrm>
              <a:off x="5840750" y="3809725"/>
              <a:ext cx="302175" cy="287225"/>
            </a:xfrm>
            <a:custGeom>
              <a:avLst/>
              <a:gdLst/>
              <a:ahLst/>
              <a:cxnLst/>
              <a:rect l="l" t="t" r="r" b="b"/>
              <a:pathLst>
                <a:path w="12087" h="11489" extrusionOk="0">
                  <a:moveTo>
                    <a:pt x="10442" y="1"/>
                  </a:moveTo>
                  <a:lnTo>
                    <a:pt x="6182" y="553"/>
                  </a:lnTo>
                  <a:cubicBezTo>
                    <a:pt x="6182" y="553"/>
                    <a:pt x="6700" y="3312"/>
                    <a:pt x="6943" y="5166"/>
                  </a:cubicBezTo>
                  <a:cubicBezTo>
                    <a:pt x="7252" y="7551"/>
                    <a:pt x="6259" y="8566"/>
                    <a:pt x="3356" y="9957"/>
                  </a:cubicBezTo>
                  <a:cubicBezTo>
                    <a:pt x="2219" y="10498"/>
                    <a:pt x="1159" y="10994"/>
                    <a:pt x="1" y="11370"/>
                  </a:cubicBezTo>
                  <a:cubicBezTo>
                    <a:pt x="566" y="11457"/>
                    <a:pt x="1371" y="11488"/>
                    <a:pt x="2333" y="11488"/>
                  </a:cubicBezTo>
                  <a:cubicBezTo>
                    <a:pt x="3063" y="11488"/>
                    <a:pt x="3882" y="11471"/>
                    <a:pt x="4758" y="11447"/>
                  </a:cubicBezTo>
                  <a:cubicBezTo>
                    <a:pt x="8257" y="11347"/>
                    <a:pt x="12087" y="11060"/>
                    <a:pt x="12087" y="11060"/>
                  </a:cubicBezTo>
                  <a:cubicBezTo>
                    <a:pt x="11866" y="10520"/>
                    <a:pt x="11126" y="6712"/>
                    <a:pt x="10972" y="5178"/>
                  </a:cubicBezTo>
                  <a:cubicBezTo>
                    <a:pt x="10751" y="2904"/>
                    <a:pt x="10442" y="1"/>
                    <a:pt x="10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6" name="Google Shape;1306;p35"/>
            <p:cNvSpPr/>
            <p:nvPr/>
          </p:nvSpPr>
          <p:spPr>
            <a:xfrm>
              <a:off x="5970725" y="2900800"/>
              <a:ext cx="358725" cy="217175"/>
            </a:xfrm>
            <a:custGeom>
              <a:avLst/>
              <a:gdLst/>
              <a:ahLst/>
              <a:cxnLst/>
              <a:rect l="l" t="t" r="r" b="b"/>
              <a:pathLst>
                <a:path w="14349" h="8687" extrusionOk="0">
                  <a:moveTo>
                    <a:pt x="1711" y="0"/>
                  </a:moveTo>
                  <a:cubicBezTo>
                    <a:pt x="1137" y="2627"/>
                    <a:pt x="696" y="4018"/>
                    <a:pt x="0" y="8687"/>
                  </a:cubicBezTo>
                  <a:lnTo>
                    <a:pt x="14349" y="8665"/>
                  </a:lnTo>
                  <a:cubicBezTo>
                    <a:pt x="14305" y="3819"/>
                    <a:pt x="13654" y="751"/>
                    <a:pt x="13654" y="751"/>
                  </a:cubicBezTo>
                  <a:lnTo>
                    <a:pt x="1711" y="0"/>
                  </a:ln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7" name="Google Shape;1307;p35"/>
            <p:cNvSpPr/>
            <p:nvPr/>
          </p:nvSpPr>
          <p:spPr>
            <a:xfrm>
              <a:off x="6116975" y="2914600"/>
              <a:ext cx="456425" cy="1020100"/>
            </a:xfrm>
            <a:custGeom>
              <a:avLst/>
              <a:gdLst/>
              <a:ahLst/>
              <a:cxnLst/>
              <a:rect l="l" t="t" r="r" b="b"/>
              <a:pathLst>
                <a:path w="18257" h="40804" extrusionOk="0">
                  <a:moveTo>
                    <a:pt x="7815" y="0"/>
                  </a:moveTo>
                  <a:lnTo>
                    <a:pt x="0" y="5055"/>
                  </a:lnTo>
                  <a:cubicBezTo>
                    <a:pt x="508" y="9393"/>
                    <a:pt x="9139" y="32263"/>
                    <a:pt x="11501" y="40696"/>
                  </a:cubicBezTo>
                  <a:cubicBezTo>
                    <a:pt x="11877" y="40771"/>
                    <a:pt x="12291" y="40804"/>
                    <a:pt x="12724" y="40804"/>
                  </a:cubicBezTo>
                  <a:cubicBezTo>
                    <a:pt x="15189" y="40804"/>
                    <a:pt x="18256" y="39757"/>
                    <a:pt x="18256" y="39757"/>
                  </a:cubicBezTo>
                  <a:cubicBezTo>
                    <a:pt x="17185" y="24713"/>
                    <a:pt x="13676" y="22119"/>
                    <a:pt x="13355" y="20453"/>
                  </a:cubicBezTo>
                  <a:cubicBezTo>
                    <a:pt x="13035" y="18775"/>
                    <a:pt x="10629" y="6369"/>
                    <a:pt x="781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8" name="Google Shape;1308;p35"/>
            <p:cNvSpPr/>
            <p:nvPr/>
          </p:nvSpPr>
          <p:spPr>
            <a:xfrm>
              <a:off x="5946975" y="2900800"/>
              <a:ext cx="221350" cy="1049700"/>
            </a:xfrm>
            <a:custGeom>
              <a:avLst/>
              <a:gdLst/>
              <a:ahLst/>
              <a:cxnLst/>
              <a:rect l="l" t="t" r="r" b="b"/>
              <a:pathLst>
                <a:path w="8854" h="41988" extrusionOk="0">
                  <a:moveTo>
                    <a:pt x="2661" y="0"/>
                  </a:moveTo>
                  <a:cubicBezTo>
                    <a:pt x="1" y="5089"/>
                    <a:pt x="442" y="18477"/>
                    <a:pt x="663" y="25298"/>
                  </a:cubicBezTo>
                  <a:cubicBezTo>
                    <a:pt x="873" y="32108"/>
                    <a:pt x="1855" y="41413"/>
                    <a:pt x="1855" y="41413"/>
                  </a:cubicBezTo>
                  <a:cubicBezTo>
                    <a:pt x="1855" y="41413"/>
                    <a:pt x="3468" y="41988"/>
                    <a:pt x="5432" y="41988"/>
                  </a:cubicBezTo>
                  <a:cubicBezTo>
                    <a:pt x="6244" y="41988"/>
                    <a:pt x="7116" y="41889"/>
                    <a:pt x="7959" y="41612"/>
                  </a:cubicBezTo>
                  <a:cubicBezTo>
                    <a:pt x="8301" y="26623"/>
                    <a:pt x="8853" y="7771"/>
                    <a:pt x="8853" y="7771"/>
                  </a:cubicBezTo>
                  <a:lnTo>
                    <a:pt x="2661"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9" name="Google Shape;1309;p35"/>
            <p:cNvSpPr/>
            <p:nvPr/>
          </p:nvSpPr>
          <p:spPr>
            <a:xfrm>
              <a:off x="6132425" y="3027450"/>
              <a:ext cx="25" cy="25"/>
            </a:xfrm>
            <a:custGeom>
              <a:avLst/>
              <a:gdLst/>
              <a:ahLst/>
              <a:cxnLst/>
              <a:rect l="l" t="t" r="r" b="b"/>
              <a:pathLst>
                <a:path w="1" h="1" extrusionOk="0">
                  <a:moveTo>
                    <a:pt x="0" y="1"/>
                  </a:moveTo>
                  <a:cubicBezTo>
                    <a:pt x="0" y="1"/>
                    <a:pt x="0" y="1"/>
                    <a:pt x="0" y="1"/>
                  </a:cubicBezTo>
                  <a:lnTo>
                    <a:pt x="0" y="1"/>
                  </a:lnTo>
                  <a:cubicBezTo>
                    <a:pt x="0" y="1"/>
                    <a:pt x="0" y="1"/>
                    <a:pt x="0" y="1"/>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0" name="Google Shape;1310;p35"/>
            <p:cNvSpPr/>
            <p:nvPr/>
          </p:nvSpPr>
          <p:spPr>
            <a:xfrm>
              <a:off x="5962550" y="2929450"/>
              <a:ext cx="375750" cy="291500"/>
            </a:xfrm>
            <a:custGeom>
              <a:avLst/>
              <a:gdLst/>
              <a:ahLst/>
              <a:cxnLst/>
              <a:rect l="l" t="t" r="r" b="b"/>
              <a:pathLst>
                <a:path w="15030" h="11660" extrusionOk="0">
                  <a:moveTo>
                    <a:pt x="6166" y="742"/>
                  </a:moveTo>
                  <a:cubicBezTo>
                    <a:pt x="6177" y="1194"/>
                    <a:pt x="6199" y="1636"/>
                    <a:pt x="6232" y="2088"/>
                  </a:cubicBezTo>
                  <a:cubicBezTo>
                    <a:pt x="6243" y="2210"/>
                    <a:pt x="6254" y="2331"/>
                    <a:pt x="6265" y="2464"/>
                  </a:cubicBezTo>
                  <a:cubicBezTo>
                    <a:pt x="6265" y="2541"/>
                    <a:pt x="6287" y="2651"/>
                    <a:pt x="6265" y="2740"/>
                  </a:cubicBezTo>
                  <a:cubicBezTo>
                    <a:pt x="6265" y="2738"/>
                    <a:pt x="6265" y="2738"/>
                    <a:pt x="6265" y="2738"/>
                  </a:cubicBezTo>
                  <a:cubicBezTo>
                    <a:pt x="6263" y="2738"/>
                    <a:pt x="6253" y="2775"/>
                    <a:pt x="6243" y="2795"/>
                  </a:cubicBezTo>
                  <a:cubicBezTo>
                    <a:pt x="6221" y="2784"/>
                    <a:pt x="6199" y="2773"/>
                    <a:pt x="6177" y="2762"/>
                  </a:cubicBezTo>
                  <a:cubicBezTo>
                    <a:pt x="6144" y="2751"/>
                    <a:pt x="6111" y="2740"/>
                    <a:pt x="6067" y="2740"/>
                  </a:cubicBezTo>
                  <a:cubicBezTo>
                    <a:pt x="6034" y="2077"/>
                    <a:pt x="5923" y="1415"/>
                    <a:pt x="5813" y="753"/>
                  </a:cubicBezTo>
                  <a:cubicBezTo>
                    <a:pt x="5923" y="753"/>
                    <a:pt x="6045" y="742"/>
                    <a:pt x="6166" y="742"/>
                  </a:cubicBezTo>
                  <a:close/>
                  <a:moveTo>
                    <a:pt x="10060" y="1"/>
                  </a:moveTo>
                  <a:cubicBezTo>
                    <a:pt x="9270" y="1"/>
                    <a:pt x="8480" y="2"/>
                    <a:pt x="7689" y="2"/>
                  </a:cubicBezTo>
                  <a:cubicBezTo>
                    <a:pt x="6718" y="13"/>
                    <a:pt x="5747" y="13"/>
                    <a:pt x="4775" y="24"/>
                  </a:cubicBezTo>
                  <a:cubicBezTo>
                    <a:pt x="4290" y="24"/>
                    <a:pt x="3804" y="35"/>
                    <a:pt x="3318" y="46"/>
                  </a:cubicBezTo>
                  <a:cubicBezTo>
                    <a:pt x="3084" y="46"/>
                    <a:pt x="2845" y="39"/>
                    <a:pt x="2606" y="39"/>
                  </a:cubicBezTo>
                  <a:cubicBezTo>
                    <a:pt x="2326" y="39"/>
                    <a:pt x="2047" y="49"/>
                    <a:pt x="1773" y="91"/>
                  </a:cubicBezTo>
                  <a:cubicBezTo>
                    <a:pt x="1585" y="124"/>
                    <a:pt x="1475" y="333"/>
                    <a:pt x="1497" y="499"/>
                  </a:cubicBezTo>
                  <a:cubicBezTo>
                    <a:pt x="1530" y="698"/>
                    <a:pt x="1674" y="797"/>
                    <a:pt x="1861" y="819"/>
                  </a:cubicBezTo>
                  <a:cubicBezTo>
                    <a:pt x="1950" y="830"/>
                    <a:pt x="2027" y="830"/>
                    <a:pt x="2104" y="830"/>
                  </a:cubicBezTo>
                  <a:cubicBezTo>
                    <a:pt x="1972" y="1216"/>
                    <a:pt x="1784" y="1581"/>
                    <a:pt x="1552" y="1901"/>
                  </a:cubicBezTo>
                  <a:cubicBezTo>
                    <a:pt x="1221" y="2353"/>
                    <a:pt x="802" y="2673"/>
                    <a:pt x="327" y="2960"/>
                  </a:cubicBezTo>
                  <a:cubicBezTo>
                    <a:pt x="1" y="3165"/>
                    <a:pt x="202" y="3630"/>
                    <a:pt x="512" y="3630"/>
                  </a:cubicBezTo>
                  <a:cubicBezTo>
                    <a:pt x="569" y="3630"/>
                    <a:pt x="630" y="3614"/>
                    <a:pt x="691" y="3578"/>
                  </a:cubicBezTo>
                  <a:cubicBezTo>
                    <a:pt x="1221" y="3269"/>
                    <a:pt x="1707" y="2751"/>
                    <a:pt x="2049" y="2210"/>
                  </a:cubicBezTo>
                  <a:cubicBezTo>
                    <a:pt x="2314" y="1779"/>
                    <a:pt x="2491" y="1327"/>
                    <a:pt x="2590" y="841"/>
                  </a:cubicBezTo>
                  <a:cubicBezTo>
                    <a:pt x="2855" y="830"/>
                    <a:pt x="3120" y="808"/>
                    <a:pt x="3374" y="808"/>
                  </a:cubicBezTo>
                  <a:cubicBezTo>
                    <a:pt x="3859" y="797"/>
                    <a:pt x="4345" y="786"/>
                    <a:pt x="4831" y="775"/>
                  </a:cubicBezTo>
                  <a:cubicBezTo>
                    <a:pt x="5018" y="775"/>
                    <a:pt x="5217" y="764"/>
                    <a:pt x="5404" y="764"/>
                  </a:cubicBezTo>
                  <a:cubicBezTo>
                    <a:pt x="5493" y="1470"/>
                    <a:pt x="5592" y="2188"/>
                    <a:pt x="5758" y="2883"/>
                  </a:cubicBezTo>
                  <a:cubicBezTo>
                    <a:pt x="5769" y="2916"/>
                    <a:pt x="5802" y="2949"/>
                    <a:pt x="5824" y="2971"/>
                  </a:cubicBezTo>
                  <a:cubicBezTo>
                    <a:pt x="5824" y="3104"/>
                    <a:pt x="5901" y="3236"/>
                    <a:pt x="6034" y="3303"/>
                  </a:cubicBezTo>
                  <a:cubicBezTo>
                    <a:pt x="6094" y="3330"/>
                    <a:pt x="6158" y="3342"/>
                    <a:pt x="6222" y="3342"/>
                  </a:cubicBezTo>
                  <a:cubicBezTo>
                    <a:pt x="6312" y="3342"/>
                    <a:pt x="6403" y="3319"/>
                    <a:pt x="6486" y="3280"/>
                  </a:cubicBezTo>
                  <a:cubicBezTo>
                    <a:pt x="6762" y="3137"/>
                    <a:pt x="6795" y="2817"/>
                    <a:pt x="6762" y="2541"/>
                  </a:cubicBezTo>
                  <a:cubicBezTo>
                    <a:pt x="6696" y="1934"/>
                    <a:pt x="6597" y="1327"/>
                    <a:pt x="6497" y="731"/>
                  </a:cubicBezTo>
                  <a:cubicBezTo>
                    <a:pt x="6906" y="720"/>
                    <a:pt x="7325" y="709"/>
                    <a:pt x="7744" y="698"/>
                  </a:cubicBezTo>
                  <a:cubicBezTo>
                    <a:pt x="8042" y="687"/>
                    <a:pt x="8340" y="676"/>
                    <a:pt x="8638" y="676"/>
                  </a:cubicBezTo>
                  <a:cubicBezTo>
                    <a:pt x="8605" y="720"/>
                    <a:pt x="8594" y="775"/>
                    <a:pt x="8594" y="841"/>
                  </a:cubicBezTo>
                  <a:cubicBezTo>
                    <a:pt x="8627" y="1305"/>
                    <a:pt x="8815" y="1790"/>
                    <a:pt x="8936" y="2243"/>
                  </a:cubicBezTo>
                  <a:cubicBezTo>
                    <a:pt x="9047" y="2684"/>
                    <a:pt x="9168" y="3126"/>
                    <a:pt x="9279" y="3556"/>
                  </a:cubicBezTo>
                  <a:cubicBezTo>
                    <a:pt x="9521" y="4450"/>
                    <a:pt x="9786" y="5344"/>
                    <a:pt x="10062" y="6216"/>
                  </a:cubicBezTo>
                  <a:cubicBezTo>
                    <a:pt x="10636" y="7993"/>
                    <a:pt x="11122" y="9793"/>
                    <a:pt x="11630" y="11592"/>
                  </a:cubicBezTo>
                  <a:cubicBezTo>
                    <a:pt x="11643" y="11639"/>
                    <a:pt x="11679" y="11660"/>
                    <a:pt x="11717" y="11660"/>
                  </a:cubicBezTo>
                  <a:cubicBezTo>
                    <a:pt x="11776" y="11660"/>
                    <a:pt x="11837" y="11610"/>
                    <a:pt x="11817" y="11536"/>
                  </a:cubicBezTo>
                  <a:cubicBezTo>
                    <a:pt x="11376" y="9726"/>
                    <a:pt x="10923" y="7916"/>
                    <a:pt x="10548" y="6095"/>
                  </a:cubicBezTo>
                  <a:cubicBezTo>
                    <a:pt x="10360" y="5190"/>
                    <a:pt x="10151" y="4285"/>
                    <a:pt x="9919" y="3391"/>
                  </a:cubicBezTo>
                  <a:cubicBezTo>
                    <a:pt x="9808" y="2949"/>
                    <a:pt x="9698" y="2508"/>
                    <a:pt x="9577" y="2077"/>
                  </a:cubicBezTo>
                  <a:cubicBezTo>
                    <a:pt x="9466" y="1625"/>
                    <a:pt x="9389" y="1106"/>
                    <a:pt x="9190" y="687"/>
                  </a:cubicBezTo>
                  <a:cubicBezTo>
                    <a:pt x="9179" y="676"/>
                    <a:pt x="9179" y="665"/>
                    <a:pt x="9168" y="654"/>
                  </a:cubicBezTo>
                  <a:cubicBezTo>
                    <a:pt x="9974" y="631"/>
                    <a:pt x="10780" y="609"/>
                    <a:pt x="11585" y="576"/>
                  </a:cubicBezTo>
                  <a:lnTo>
                    <a:pt x="11585" y="576"/>
                  </a:lnTo>
                  <a:cubicBezTo>
                    <a:pt x="11574" y="665"/>
                    <a:pt x="11585" y="753"/>
                    <a:pt x="11619" y="830"/>
                  </a:cubicBezTo>
                  <a:cubicBezTo>
                    <a:pt x="11917" y="1459"/>
                    <a:pt x="12347" y="2033"/>
                    <a:pt x="12866" y="2486"/>
                  </a:cubicBezTo>
                  <a:cubicBezTo>
                    <a:pt x="13396" y="2960"/>
                    <a:pt x="14025" y="3280"/>
                    <a:pt x="14687" y="3501"/>
                  </a:cubicBezTo>
                  <a:cubicBezTo>
                    <a:pt x="14709" y="3508"/>
                    <a:pt x="14731" y="3512"/>
                    <a:pt x="14752" y="3512"/>
                  </a:cubicBezTo>
                  <a:cubicBezTo>
                    <a:pt x="14861" y="3512"/>
                    <a:pt x="14957" y="3426"/>
                    <a:pt x="14985" y="3325"/>
                  </a:cubicBezTo>
                  <a:cubicBezTo>
                    <a:pt x="15029" y="3192"/>
                    <a:pt x="14941" y="3071"/>
                    <a:pt x="14808" y="3027"/>
                  </a:cubicBezTo>
                  <a:cubicBezTo>
                    <a:pt x="13683" y="2596"/>
                    <a:pt x="12744" y="1636"/>
                    <a:pt x="12248" y="543"/>
                  </a:cubicBezTo>
                  <a:cubicBezTo>
                    <a:pt x="12700" y="532"/>
                    <a:pt x="13164" y="510"/>
                    <a:pt x="13616" y="488"/>
                  </a:cubicBezTo>
                  <a:cubicBezTo>
                    <a:pt x="13914" y="466"/>
                    <a:pt x="13914" y="24"/>
                    <a:pt x="13616" y="24"/>
                  </a:cubicBezTo>
                  <a:cubicBezTo>
                    <a:pt x="12431" y="4"/>
                    <a:pt x="11246" y="1"/>
                    <a:pt x="1006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1" name="Google Shape;1311;p35"/>
            <p:cNvSpPr/>
            <p:nvPr/>
          </p:nvSpPr>
          <p:spPr>
            <a:xfrm>
              <a:off x="6045600" y="2964975"/>
              <a:ext cx="27250" cy="238225"/>
            </a:xfrm>
            <a:custGeom>
              <a:avLst/>
              <a:gdLst/>
              <a:ahLst/>
              <a:cxnLst/>
              <a:rect l="l" t="t" r="r" b="b"/>
              <a:pathLst>
                <a:path w="1090" h="9529" extrusionOk="0">
                  <a:moveTo>
                    <a:pt x="749" y="1"/>
                  </a:moveTo>
                  <a:cubicBezTo>
                    <a:pt x="653" y="1"/>
                    <a:pt x="557" y="48"/>
                    <a:pt x="515" y="138"/>
                  </a:cubicBezTo>
                  <a:cubicBezTo>
                    <a:pt x="350" y="491"/>
                    <a:pt x="350" y="921"/>
                    <a:pt x="327" y="1297"/>
                  </a:cubicBezTo>
                  <a:cubicBezTo>
                    <a:pt x="305" y="1683"/>
                    <a:pt x="283" y="2069"/>
                    <a:pt x="250" y="2455"/>
                  </a:cubicBezTo>
                  <a:cubicBezTo>
                    <a:pt x="206" y="3217"/>
                    <a:pt x="151" y="3990"/>
                    <a:pt x="129" y="4751"/>
                  </a:cubicBezTo>
                  <a:cubicBezTo>
                    <a:pt x="96" y="6341"/>
                    <a:pt x="107" y="7930"/>
                    <a:pt x="7" y="9497"/>
                  </a:cubicBezTo>
                  <a:cubicBezTo>
                    <a:pt x="1" y="9517"/>
                    <a:pt x="17" y="9528"/>
                    <a:pt x="31" y="9528"/>
                  </a:cubicBezTo>
                  <a:cubicBezTo>
                    <a:pt x="42" y="9528"/>
                    <a:pt x="52" y="9522"/>
                    <a:pt x="52" y="9508"/>
                  </a:cubicBezTo>
                  <a:cubicBezTo>
                    <a:pt x="118" y="8714"/>
                    <a:pt x="250" y="7919"/>
                    <a:pt x="339" y="7124"/>
                  </a:cubicBezTo>
                  <a:cubicBezTo>
                    <a:pt x="438" y="6352"/>
                    <a:pt x="537" y="5590"/>
                    <a:pt x="659" y="4829"/>
                  </a:cubicBezTo>
                  <a:cubicBezTo>
                    <a:pt x="769" y="4056"/>
                    <a:pt x="824" y="3261"/>
                    <a:pt x="890" y="2478"/>
                  </a:cubicBezTo>
                  <a:lnTo>
                    <a:pt x="990" y="1319"/>
                  </a:lnTo>
                  <a:cubicBezTo>
                    <a:pt x="1034" y="943"/>
                    <a:pt x="1089" y="535"/>
                    <a:pt x="990" y="171"/>
                  </a:cubicBezTo>
                  <a:cubicBezTo>
                    <a:pt x="955" y="56"/>
                    <a:pt x="852" y="1"/>
                    <a:pt x="749" y="1"/>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2" name="Google Shape;1312;p35"/>
            <p:cNvSpPr/>
            <p:nvPr/>
          </p:nvSpPr>
          <p:spPr>
            <a:xfrm>
              <a:off x="6294225" y="3352025"/>
              <a:ext cx="265650" cy="526200"/>
            </a:xfrm>
            <a:custGeom>
              <a:avLst/>
              <a:gdLst/>
              <a:ahLst/>
              <a:cxnLst/>
              <a:rect l="l" t="t" r="r" b="b"/>
              <a:pathLst>
                <a:path w="10626" h="21048" extrusionOk="0">
                  <a:moveTo>
                    <a:pt x="35" y="1"/>
                  </a:moveTo>
                  <a:cubicBezTo>
                    <a:pt x="18" y="1"/>
                    <a:pt x="1" y="15"/>
                    <a:pt x="7" y="42"/>
                  </a:cubicBezTo>
                  <a:cubicBezTo>
                    <a:pt x="471" y="1543"/>
                    <a:pt x="868" y="3066"/>
                    <a:pt x="1321" y="4567"/>
                  </a:cubicBezTo>
                  <a:cubicBezTo>
                    <a:pt x="2126" y="7227"/>
                    <a:pt x="3020" y="9865"/>
                    <a:pt x="3892" y="12503"/>
                  </a:cubicBezTo>
                  <a:cubicBezTo>
                    <a:pt x="4731" y="15031"/>
                    <a:pt x="5559" y="17580"/>
                    <a:pt x="6464" y="20086"/>
                  </a:cubicBezTo>
                  <a:cubicBezTo>
                    <a:pt x="6155" y="20119"/>
                    <a:pt x="5857" y="20152"/>
                    <a:pt x="5548" y="20185"/>
                  </a:cubicBezTo>
                  <a:cubicBezTo>
                    <a:pt x="5040" y="20240"/>
                    <a:pt x="4477" y="20252"/>
                    <a:pt x="4014" y="20483"/>
                  </a:cubicBezTo>
                  <a:cubicBezTo>
                    <a:pt x="3804" y="20594"/>
                    <a:pt x="3859" y="20925"/>
                    <a:pt x="4080" y="20980"/>
                  </a:cubicBezTo>
                  <a:cubicBezTo>
                    <a:pt x="4259" y="21030"/>
                    <a:pt x="4445" y="21048"/>
                    <a:pt x="4633" y="21048"/>
                  </a:cubicBezTo>
                  <a:cubicBezTo>
                    <a:pt x="4990" y="21048"/>
                    <a:pt x="5356" y="20983"/>
                    <a:pt x="5703" y="20947"/>
                  </a:cubicBezTo>
                  <a:cubicBezTo>
                    <a:pt x="6232" y="20881"/>
                    <a:pt x="6762" y="20837"/>
                    <a:pt x="7292" y="20770"/>
                  </a:cubicBezTo>
                  <a:cubicBezTo>
                    <a:pt x="7833" y="20704"/>
                    <a:pt x="8374" y="20616"/>
                    <a:pt x="8914" y="20516"/>
                  </a:cubicBezTo>
                  <a:cubicBezTo>
                    <a:pt x="9433" y="20417"/>
                    <a:pt x="9952" y="20274"/>
                    <a:pt x="10471" y="20185"/>
                  </a:cubicBezTo>
                  <a:cubicBezTo>
                    <a:pt x="10625" y="20152"/>
                    <a:pt x="10581" y="19909"/>
                    <a:pt x="10427" y="19909"/>
                  </a:cubicBezTo>
                  <a:cubicBezTo>
                    <a:pt x="10277" y="19915"/>
                    <a:pt x="10127" y="19917"/>
                    <a:pt x="9976" y="19917"/>
                  </a:cubicBezTo>
                  <a:cubicBezTo>
                    <a:pt x="9732" y="19917"/>
                    <a:pt x="9487" y="19912"/>
                    <a:pt x="9244" y="19912"/>
                  </a:cubicBezTo>
                  <a:cubicBezTo>
                    <a:pt x="9093" y="19912"/>
                    <a:pt x="8943" y="19914"/>
                    <a:pt x="8793" y="19920"/>
                  </a:cubicBezTo>
                  <a:cubicBezTo>
                    <a:pt x="8252" y="19942"/>
                    <a:pt x="7722" y="19965"/>
                    <a:pt x="7193" y="20009"/>
                  </a:cubicBezTo>
                  <a:cubicBezTo>
                    <a:pt x="7148" y="20009"/>
                    <a:pt x="7093" y="20020"/>
                    <a:pt x="7049" y="20031"/>
                  </a:cubicBezTo>
                  <a:cubicBezTo>
                    <a:pt x="6597" y="18618"/>
                    <a:pt x="6111" y="17216"/>
                    <a:pt x="5647" y="15803"/>
                  </a:cubicBezTo>
                  <a:cubicBezTo>
                    <a:pt x="4786" y="13165"/>
                    <a:pt x="3881" y="10539"/>
                    <a:pt x="2976" y="7912"/>
                  </a:cubicBezTo>
                  <a:cubicBezTo>
                    <a:pt x="2513" y="6587"/>
                    <a:pt x="2060" y="5263"/>
                    <a:pt x="1563" y="3949"/>
                  </a:cubicBezTo>
                  <a:cubicBezTo>
                    <a:pt x="1067" y="2647"/>
                    <a:pt x="548" y="1344"/>
                    <a:pt x="62" y="20"/>
                  </a:cubicBezTo>
                  <a:cubicBezTo>
                    <a:pt x="58" y="7"/>
                    <a:pt x="47" y="1"/>
                    <a:pt x="35"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3" name="Google Shape;1313;p35"/>
            <p:cNvSpPr/>
            <p:nvPr/>
          </p:nvSpPr>
          <p:spPr>
            <a:xfrm>
              <a:off x="5995550" y="3290550"/>
              <a:ext cx="139575" cy="612750"/>
            </a:xfrm>
            <a:custGeom>
              <a:avLst/>
              <a:gdLst/>
              <a:ahLst/>
              <a:cxnLst/>
              <a:rect l="l" t="t" r="r" b="b"/>
              <a:pathLst>
                <a:path w="5583" h="24510" extrusionOk="0">
                  <a:moveTo>
                    <a:pt x="1353" y="1"/>
                  </a:moveTo>
                  <a:cubicBezTo>
                    <a:pt x="1311" y="1"/>
                    <a:pt x="1270" y="28"/>
                    <a:pt x="1270" y="84"/>
                  </a:cubicBezTo>
                  <a:cubicBezTo>
                    <a:pt x="1270" y="956"/>
                    <a:pt x="1215" y="1839"/>
                    <a:pt x="1204" y="2711"/>
                  </a:cubicBezTo>
                  <a:cubicBezTo>
                    <a:pt x="1182" y="3583"/>
                    <a:pt x="1171" y="4454"/>
                    <a:pt x="1160" y="5337"/>
                  </a:cubicBezTo>
                  <a:cubicBezTo>
                    <a:pt x="1126" y="8417"/>
                    <a:pt x="1171" y="11496"/>
                    <a:pt x="1204" y="14576"/>
                  </a:cubicBezTo>
                  <a:cubicBezTo>
                    <a:pt x="1237" y="17600"/>
                    <a:pt x="1270" y="20613"/>
                    <a:pt x="1303" y="23638"/>
                  </a:cubicBezTo>
                  <a:cubicBezTo>
                    <a:pt x="1204" y="23627"/>
                    <a:pt x="1093" y="23605"/>
                    <a:pt x="983" y="23594"/>
                  </a:cubicBezTo>
                  <a:cubicBezTo>
                    <a:pt x="836" y="23563"/>
                    <a:pt x="684" y="23526"/>
                    <a:pt x="533" y="23526"/>
                  </a:cubicBezTo>
                  <a:cubicBezTo>
                    <a:pt x="469" y="23526"/>
                    <a:pt x="405" y="23533"/>
                    <a:pt x="343" y="23549"/>
                  </a:cubicBezTo>
                  <a:cubicBezTo>
                    <a:pt x="133" y="23605"/>
                    <a:pt x="1" y="23936"/>
                    <a:pt x="199" y="24090"/>
                  </a:cubicBezTo>
                  <a:cubicBezTo>
                    <a:pt x="530" y="24355"/>
                    <a:pt x="1071" y="24377"/>
                    <a:pt x="1491" y="24421"/>
                  </a:cubicBezTo>
                  <a:cubicBezTo>
                    <a:pt x="1921" y="24488"/>
                    <a:pt x="2363" y="24510"/>
                    <a:pt x="2804" y="24510"/>
                  </a:cubicBezTo>
                  <a:cubicBezTo>
                    <a:pt x="3687" y="24510"/>
                    <a:pt x="4548" y="24366"/>
                    <a:pt x="5420" y="24212"/>
                  </a:cubicBezTo>
                  <a:cubicBezTo>
                    <a:pt x="5582" y="24179"/>
                    <a:pt x="5543" y="23924"/>
                    <a:pt x="5386" y="23924"/>
                  </a:cubicBezTo>
                  <a:cubicBezTo>
                    <a:pt x="5383" y="23924"/>
                    <a:pt x="5379" y="23924"/>
                    <a:pt x="5376" y="23925"/>
                  </a:cubicBezTo>
                  <a:cubicBezTo>
                    <a:pt x="5160" y="23939"/>
                    <a:pt x="4943" y="23945"/>
                    <a:pt x="4726" y="23945"/>
                  </a:cubicBezTo>
                  <a:cubicBezTo>
                    <a:pt x="4100" y="23945"/>
                    <a:pt x="3471" y="23894"/>
                    <a:pt x="2848" y="23836"/>
                  </a:cubicBezTo>
                  <a:cubicBezTo>
                    <a:pt x="2550" y="23803"/>
                    <a:pt x="2252" y="23770"/>
                    <a:pt x="1965" y="23737"/>
                  </a:cubicBezTo>
                  <a:cubicBezTo>
                    <a:pt x="1943" y="22004"/>
                    <a:pt x="1932" y="20282"/>
                    <a:pt x="1899" y="18560"/>
                  </a:cubicBezTo>
                  <a:cubicBezTo>
                    <a:pt x="1855" y="15481"/>
                    <a:pt x="1811" y="12401"/>
                    <a:pt x="1756" y="9322"/>
                  </a:cubicBezTo>
                  <a:cubicBezTo>
                    <a:pt x="1733" y="7799"/>
                    <a:pt x="1700" y="6276"/>
                    <a:pt x="1645" y="4753"/>
                  </a:cubicBezTo>
                  <a:cubicBezTo>
                    <a:pt x="1590" y="3196"/>
                    <a:pt x="1469" y="1640"/>
                    <a:pt x="1435" y="84"/>
                  </a:cubicBezTo>
                  <a:cubicBezTo>
                    <a:pt x="1435" y="28"/>
                    <a:pt x="1394" y="1"/>
                    <a:pt x="135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4" name="Google Shape;1314;p35"/>
            <p:cNvSpPr/>
            <p:nvPr/>
          </p:nvSpPr>
          <p:spPr>
            <a:xfrm>
              <a:off x="5930700" y="2427850"/>
              <a:ext cx="462775" cy="472425"/>
            </a:xfrm>
            <a:custGeom>
              <a:avLst/>
              <a:gdLst/>
              <a:ahLst/>
              <a:cxnLst/>
              <a:rect l="l" t="t" r="r" b="b"/>
              <a:pathLst>
                <a:path w="18511" h="18897" extrusionOk="0">
                  <a:moveTo>
                    <a:pt x="13375" y="1"/>
                  </a:moveTo>
                  <a:cubicBezTo>
                    <a:pt x="11041" y="1"/>
                    <a:pt x="8124" y="1203"/>
                    <a:pt x="8124" y="1203"/>
                  </a:cubicBezTo>
                  <a:cubicBezTo>
                    <a:pt x="8124" y="1203"/>
                    <a:pt x="3224" y="2506"/>
                    <a:pt x="1612" y="3565"/>
                  </a:cubicBezTo>
                  <a:cubicBezTo>
                    <a:pt x="1" y="4625"/>
                    <a:pt x="2263" y="14857"/>
                    <a:pt x="2274" y="18510"/>
                  </a:cubicBezTo>
                  <a:lnTo>
                    <a:pt x="15619" y="18896"/>
                  </a:lnTo>
                  <a:cubicBezTo>
                    <a:pt x="16546" y="10706"/>
                    <a:pt x="18511" y="1027"/>
                    <a:pt x="14471" y="110"/>
                  </a:cubicBezTo>
                  <a:cubicBezTo>
                    <a:pt x="14132" y="34"/>
                    <a:pt x="13762" y="1"/>
                    <a:pt x="13375"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5" name="Google Shape;1315;p35"/>
            <p:cNvSpPr/>
            <p:nvPr/>
          </p:nvSpPr>
          <p:spPr>
            <a:xfrm>
              <a:off x="6083575" y="2510075"/>
              <a:ext cx="88050" cy="398750"/>
            </a:xfrm>
            <a:custGeom>
              <a:avLst/>
              <a:gdLst/>
              <a:ahLst/>
              <a:cxnLst/>
              <a:rect l="l" t="t" r="r" b="b"/>
              <a:pathLst>
                <a:path w="3522" h="15950" extrusionOk="0">
                  <a:moveTo>
                    <a:pt x="3522" y="0"/>
                  </a:moveTo>
                  <a:lnTo>
                    <a:pt x="652" y="221"/>
                  </a:lnTo>
                  <a:cubicBezTo>
                    <a:pt x="652" y="221"/>
                    <a:pt x="343" y="3587"/>
                    <a:pt x="144" y="6645"/>
                  </a:cubicBezTo>
                  <a:cubicBezTo>
                    <a:pt x="1" y="9018"/>
                    <a:pt x="12" y="15806"/>
                    <a:pt x="12" y="15806"/>
                  </a:cubicBezTo>
                  <a:lnTo>
                    <a:pt x="2208" y="15949"/>
                  </a:lnTo>
                  <a:cubicBezTo>
                    <a:pt x="2208" y="15949"/>
                    <a:pt x="2694" y="2925"/>
                    <a:pt x="3522"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6" name="Google Shape;1316;p35"/>
            <p:cNvSpPr/>
            <p:nvPr/>
          </p:nvSpPr>
          <p:spPr>
            <a:xfrm>
              <a:off x="5917725" y="2720600"/>
              <a:ext cx="169750" cy="493250"/>
            </a:xfrm>
            <a:custGeom>
              <a:avLst/>
              <a:gdLst/>
              <a:ahLst/>
              <a:cxnLst/>
              <a:rect l="l" t="t" r="r" b="b"/>
              <a:pathLst>
                <a:path w="6790" h="19730" extrusionOk="0">
                  <a:moveTo>
                    <a:pt x="3378" y="1"/>
                  </a:moveTo>
                  <a:cubicBezTo>
                    <a:pt x="3378" y="1"/>
                    <a:pt x="2275" y="4846"/>
                    <a:pt x="1204" y="10774"/>
                  </a:cubicBezTo>
                  <a:cubicBezTo>
                    <a:pt x="1160" y="10994"/>
                    <a:pt x="1127" y="11226"/>
                    <a:pt x="1083" y="11458"/>
                  </a:cubicBezTo>
                  <a:cubicBezTo>
                    <a:pt x="696" y="13654"/>
                    <a:pt x="310" y="15972"/>
                    <a:pt x="1" y="18235"/>
                  </a:cubicBezTo>
                  <a:cubicBezTo>
                    <a:pt x="2128" y="19250"/>
                    <a:pt x="3482" y="19729"/>
                    <a:pt x="4353" y="19729"/>
                  </a:cubicBezTo>
                  <a:cubicBezTo>
                    <a:pt x="5357" y="19729"/>
                    <a:pt x="5718" y="19092"/>
                    <a:pt x="5884" y="17904"/>
                  </a:cubicBezTo>
                  <a:cubicBezTo>
                    <a:pt x="6204" y="15685"/>
                    <a:pt x="6789" y="4725"/>
                    <a:pt x="6789" y="4725"/>
                  </a:cubicBezTo>
                  <a:lnTo>
                    <a:pt x="3378"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7" name="Google Shape;1317;p35"/>
            <p:cNvSpPr/>
            <p:nvPr/>
          </p:nvSpPr>
          <p:spPr>
            <a:xfrm>
              <a:off x="6121100" y="2635625"/>
              <a:ext cx="330600" cy="587475"/>
            </a:xfrm>
            <a:custGeom>
              <a:avLst/>
              <a:gdLst/>
              <a:ahLst/>
              <a:cxnLst/>
              <a:rect l="l" t="t" r="r" b="b"/>
              <a:pathLst>
                <a:path w="13224" h="23499" extrusionOk="0">
                  <a:moveTo>
                    <a:pt x="7252" y="0"/>
                  </a:moveTo>
                  <a:lnTo>
                    <a:pt x="1" y="6711"/>
                  </a:lnTo>
                  <a:cubicBezTo>
                    <a:pt x="1" y="6711"/>
                    <a:pt x="2109" y="20309"/>
                    <a:pt x="3511" y="22704"/>
                  </a:cubicBezTo>
                  <a:cubicBezTo>
                    <a:pt x="3846" y="23280"/>
                    <a:pt x="4576" y="23498"/>
                    <a:pt x="5492" y="23498"/>
                  </a:cubicBezTo>
                  <a:cubicBezTo>
                    <a:pt x="8411" y="23498"/>
                    <a:pt x="13224" y="21281"/>
                    <a:pt x="13224" y="21281"/>
                  </a:cubicBezTo>
                  <a:cubicBezTo>
                    <a:pt x="11778" y="14603"/>
                    <a:pt x="7252" y="0"/>
                    <a:pt x="7252"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8" name="Google Shape;1318;p35"/>
            <p:cNvSpPr/>
            <p:nvPr/>
          </p:nvSpPr>
          <p:spPr>
            <a:xfrm>
              <a:off x="6209600" y="2777375"/>
              <a:ext cx="226550" cy="415950"/>
            </a:xfrm>
            <a:custGeom>
              <a:avLst/>
              <a:gdLst/>
              <a:ahLst/>
              <a:cxnLst/>
              <a:rect l="l" t="t" r="r" b="b"/>
              <a:pathLst>
                <a:path w="9062" h="16638" extrusionOk="0">
                  <a:moveTo>
                    <a:pt x="4235" y="1"/>
                  </a:moveTo>
                  <a:cubicBezTo>
                    <a:pt x="4204" y="1"/>
                    <a:pt x="4169" y="29"/>
                    <a:pt x="4176" y="70"/>
                  </a:cubicBezTo>
                  <a:cubicBezTo>
                    <a:pt x="4485" y="1361"/>
                    <a:pt x="4739" y="2653"/>
                    <a:pt x="5059" y="3944"/>
                  </a:cubicBezTo>
                  <a:cubicBezTo>
                    <a:pt x="5368" y="5235"/>
                    <a:pt x="5677" y="6527"/>
                    <a:pt x="5964" y="7818"/>
                  </a:cubicBezTo>
                  <a:cubicBezTo>
                    <a:pt x="6262" y="9110"/>
                    <a:pt x="6593" y="10390"/>
                    <a:pt x="6924" y="11670"/>
                  </a:cubicBezTo>
                  <a:cubicBezTo>
                    <a:pt x="7167" y="12631"/>
                    <a:pt x="7388" y="13602"/>
                    <a:pt x="7675" y="14562"/>
                  </a:cubicBezTo>
                  <a:cubicBezTo>
                    <a:pt x="6593" y="14970"/>
                    <a:pt x="5500" y="15346"/>
                    <a:pt x="4363" y="15600"/>
                  </a:cubicBezTo>
                  <a:cubicBezTo>
                    <a:pt x="3509" y="15783"/>
                    <a:pt x="2609" y="15985"/>
                    <a:pt x="1725" y="15985"/>
                  </a:cubicBezTo>
                  <a:cubicBezTo>
                    <a:pt x="1227" y="15985"/>
                    <a:pt x="735" y="15921"/>
                    <a:pt x="258" y="15754"/>
                  </a:cubicBezTo>
                  <a:cubicBezTo>
                    <a:pt x="243" y="15749"/>
                    <a:pt x="229" y="15747"/>
                    <a:pt x="215" y="15747"/>
                  </a:cubicBezTo>
                  <a:cubicBezTo>
                    <a:pt x="99" y="15747"/>
                    <a:pt x="1" y="15900"/>
                    <a:pt x="70" y="16008"/>
                  </a:cubicBezTo>
                  <a:cubicBezTo>
                    <a:pt x="396" y="16512"/>
                    <a:pt x="976" y="16637"/>
                    <a:pt x="1540" y="16637"/>
                  </a:cubicBezTo>
                  <a:cubicBezTo>
                    <a:pt x="1643" y="16637"/>
                    <a:pt x="1746" y="16633"/>
                    <a:pt x="1847" y="16626"/>
                  </a:cubicBezTo>
                  <a:cubicBezTo>
                    <a:pt x="2653" y="16582"/>
                    <a:pt x="3458" y="16427"/>
                    <a:pt x="4242" y="16240"/>
                  </a:cubicBezTo>
                  <a:cubicBezTo>
                    <a:pt x="5456" y="15964"/>
                    <a:pt x="6681" y="15567"/>
                    <a:pt x="7829" y="15026"/>
                  </a:cubicBezTo>
                  <a:cubicBezTo>
                    <a:pt x="7873" y="15180"/>
                    <a:pt x="7929" y="15346"/>
                    <a:pt x="7995" y="15500"/>
                  </a:cubicBezTo>
                  <a:cubicBezTo>
                    <a:pt x="8030" y="15602"/>
                    <a:pt x="8109" y="15647"/>
                    <a:pt x="8188" y="15647"/>
                  </a:cubicBezTo>
                  <a:cubicBezTo>
                    <a:pt x="8305" y="15647"/>
                    <a:pt x="8423" y="15548"/>
                    <a:pt x="8403" y="15390"/>
                  </a:cubicBezTo>
                  <a:cubicBezTo>
                    <a:pt x="8370" y="15191"/>
                    <a:pt x="8337" y="14993"/>
                    <a:pt x="8293" y="14794"/>
                  </a:cubicBezTo>
                  <a:cubicBezTo>
                    <a:pt x="8492" y="14684"/>
                    <a:pt x="8690" y="14573"/>
                    <a:pt x="8878" y="14463"/>
                  </a:cubicBezTo>
                  <a:cubicBezTo>
                    <a:pt x="9062" y="14347"/>
                    <a:pt x="8949" y="14129"/>
                    <a:pt x="8777" y="14129"/>
                  </a:cubicBezTo>
                  <a:cubicBezTo>
                    <a:pt x="8753" y="14129"/>
                    <a:pt x="8727" y="14133"/>
                    <a:pt x="8701" y="14143"/>
                  </a:cubicBezTo>
                  <a:cubicBezTo>
                    <a:pt x="8536" y="14220"/>
                    <a:pt x="8370" y="14286"/>
                    <a:pt x="8205" y="14352"/>
                  </a:cubicBezTo>
                  <a:cubicBezTo>
                    <a:pt x="7995" y="13403"/>
                    <a:pt x="7719" y="12465"/>
                    <a:pt x="7487" y="11527"/>
                  </a:cubicBezTo>
                  <a:cubicBezTo>
                    <a:pt x="7156" y="10235"/>
                    <a:pt x="6814" y="8955"/>
                    <a:pt x="6450" y="7686"/>
                  </a:cubicBezTo>
                  <a:cubicBezTo>
                    <a:pt x="6085" y="6416"/>
                    <a:pt x="5732" y="5136"/>
                    <a:pt x="5379" y="3856"/>
                  </a:cubicBezTo>
                  <a:cubicBezTo>
                    <a:pt x="5037" y="2575"/>
                    <a:pt x="4639" y="1317"/>
                    <a:pt x="4275" y="37"/>
                  </a:cubicBezTo>
                  <a:cubicBezTo>
                    <a:pt x="4271" y="11"/>
                    <a:pt x="4254" y="1"/>
                    <a:pt x="4235"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9" name="Google Shape;1319;p35"/>
            <p:cNvSpPr/>
            <p:nvPr/>
          </p:nvSpPr>
          <p:spPr>
            <a:xfrm>
              <a:off x="5930450" y="3130625"/>
              <a:ext cx="119200" cy="37650"/>
            </a:xfrm>
            <a:custGeom>
              <a:avLst/>
              <a:gdLst/>
              <a:ahLst/>
              <a:cxnLst/>
              <a:rect l="l" t="t" r="r" b="b"/>
              <a:pathLst>
                <a:path w="4768" h="1506" extrusionOk="0">
                  <a:moveTo>
                    <a:pt x="423" y="0"/>
                  </a:moveTo>
                  <a:cubicBezTo>
                    <a:pt x="169" y="0"/>
                    <a:pt x="0" y="343"/>
                    <a:pt x="209" y="542"/>
                  </a:cubicBezTo>
                  <a:cubicBezTo>
                    <a:pt x="463" y="796"/>
                    <a:pt x="894" y="940"/>
                    <a:pt x="1236" y="1072"/>
                  </a:cubicBezTo>
                  <a:cubicBezTo>
                    <a:pt x="1589" y="1205"/>
                    <a:pt x="1953" y="1315"/>
                    <a:pt x="2318" y="1392"/>
                  </a:cubicBezTo>
                  <a:cubicBezTo>
                    <a:pt x="2727" y="1466"/>
                    <a:pt x="3140" y="1505"/>
                    <a:pt x="3553" y="1505"/>
                  </a:cubicBezTo>
                  <a:cubicBezTo>
                    <a:pt x="3885" y="1505"/>
                    <a:pt x="4217" y="1480"/>
                    <a:pt x="4547" y="1425"/>
                  </a:cubicBezTo>
                  <a:cubicBezTo>
                    <a:pt x="4768" y="1381"/>
                    <a:pt x="4713" y="1050"/>
                    <a:pt x="4503" y="1050"/>
                  </a:cubicBezTo>
                  <a:cubicBezTo>
                    <a:pt x="3808" y="1050"/>
                    <a:pt x="3112" y="973"/>
                    <a:pt x="2439" y="785"/>
                  </a:cubicBezTo>
                  <a:cubicBezTo>
                    <a:pt x="2108" y="697"/>
                    <a:pt x="1788" y="598"/>
                    <a:pt x="1479" y="476"/>
                  </a:cubicBezTo>
                  <a:cubicBezTo>
                    <a:pt x="1324" y="410"/>
                    <a:pt x="1181" y="344"/>
                    <a:pt x="1026" y="267"/>
                  </a:cubicBezTo>
                  <a:cubicBezTo>
                    <a:pt x="861" y="178"/>
                    <a:pt x="695" y="68"/>
                    <a:pt x="507" y="13"/>
                  </a:cubicBezTo>
                  <a:cubicBezTo>
                    <a:pt x="478" y="4"/>
                    <a:pt x="450" y="0"/>
                    <a:pt x="42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0" name="Google Shape;1320;p35"/>
            <p:cNvSpPr/>
            <p:nvPr/>
          </p:nvSpPr>
          <p:spPr>
            <a:xfrm>
              <a:off x="6219200" y="2980175"/>
              <a:ext cx="116600" cy="37400"/>
            </a:xfrm>
            <a:custGeom>
              <a:avLst/>
              <a:gdLst/>
              <a:ahLst/>
              <a:cxnLst/>
              <a:rect l="l" t="t" r="r" b="b"/>
              <a:pathLst>
                <a:path w="4664" h="1496" extrusionOk="0">
                  <a:moveTo>
                    <a:pt x="4228" y="0"/>
                  </a:moveTo>
                  <a:cubicBezTo>
                    <a:pt x="3941" y="0"/>
                    <a:pt x="3625" y="174"/>
                    <a:pt x="3372" y="258"/>
                  </a:cubicBezTo>
                  <a:cubicBezTo>
                    <a:pt x="3030" y="379"/>
                    <a:pt x="2688" y="490"/>
                    <a:pt x="2346" y="589"/>
                  </a:cubicBezTo>
                  <a:cubicBezTo>
                    <a:pt x="2004" y="700"/>
                    <a:pt x="1651" y="788"/>
                    <a:pt x="1308" y="887"/>
                  </a:cubicBezTo>
                  <a:cubicBezTo>
                    <a:pt x="933" y="987"/>
                    <a:pt x="569" y="1097"/>
                    <a:pt x="183" y="1152"/>
                  </a:cubicBezTo>
                  <a:cubicBezTo>
                    <a:pt x="1" y="1184"/>
                    <a:pt x="37" y="1495"/>
                    <a:pt x="209" y="1495"/>
                  </a:cubicBezTo>
                  <a:cubicBezTo>
                    <a:pt x="215" y="1495"/>
                    <a:pt x="221" y="1495"/>
                    <a:pt x="227" y="1494"/>
                  </a:cubicBezTo>
                  <a:cubicBezTo>
                    <a:pt x="613" y="1472"/>
                    <a:pt x="999" y="1472"/>
                    <a:pt x="1375" y="1439"/>
                  </a:cubicBezTo>
                  <a:cubicBezTo>
                    <a:pt x="1761" y="1395"/>
                    <a:pt x="2136" y="1329"/>
                    <a:pt x="2523" y="1251"/>
                  </a:cubicBezTo>
                  <a:cubicBezTo>
                    <a:pt x="2898" y="1174"/>
                    <a:pt x="3273" y="1075"/>
                    <a:pt x="3637" y="964"/>
                  </a:cubicBezTo>
                  <a:cubicBezTo>
                    <a:pt x="3991" y="843"/>
                    <a:pt x="4476" y="755"/>
                    <a:pt x="4620" y="379"/>
                  </a:cubicBezTo>
                  <a:cubicBezTo>
                    <a:pt x="4664" y="269"/>
                    <a:pt x="4587" y="115"/>
                    <a:pt x="4487" y="59"/>
                  </a:cubicBezTo>
                  <a:cubicBezTo>
                    <a:pt x="4406" y="17"/>
                    <a:pt x="4318" y="0"/>
                    <a:pt x="4228"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1" name="Google Shape;1321;p35"/>
            <p:cNvSpPr/>
            <p:nvPr/>
          </p:nvSpPr>
          <p:spPr>
            <a:xfrm>
              <a:off x="6076125" y="2371000"/>
              <a:ext cx="155375" cy="99075"/>
            </a:xfrm>
            <a:custGeom>
              <a:avLst/>
              <a:gdLst/>
              <a:ahLst/>
              <a:cxnLst/>
              <a:rect l="l" t="t" r="r" b="b"/>
              <a:pathLst>
                <a:path w="6215" h="3963" extrusionOk="0">
                  <a:moveTo>
                    <a:pt x="2462" y="0"/>
                  </a:moveTo>
                  <a:lnTo>
                    <a:pt x="1" y="2120"/>
                  </a:lnTo>
                  <a:lnTo>
                    <a:pt x="608" y="3963"/>
                  </a:lnTo>
                  <a:lnTo>
                    <a:pt x="6215" y="2384"/>
                  </a:lnTo>
                  <a:lnTo>
                    <a:pt x="5287" y="828"/>
                  </a:lnTo>
                  <a:lnTo>
                    <a:pt x="2462" y="0"/>
                  </a:lnTo>
                  <a:close/>
                </a:path>
              </a:pathLst>
            </a:custGeom>
            <a:solidFill>
              <a:srgbClr val="E5E6F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2" name="Google Shape;1322;p35"/>
            <p:cNvSpPr/>
            <p:nvPr/>
          </p:nvSpPr>
          <p:spPr>
            <a:xfrm>
              <a:off x="5734800" y="2496675"/>
              <a:ext cx="351325" cy="360550"/>
            </a:xfrm>
            <a:custGeom>
              <a:avLst/>
              <a:gdLst/>
              <a:ahLst/>
              <a:cxnLst/>
              <a:rect l="l" t="t" r="r" b="b"/>
              <a:pathLst>
                <a:path w="14053" h="14422" extrusionOk="0">
                  <a:moveTo>
                    <a:pt x="11559" y="0"/>
                  </a:moveTo>
                  <a:cubicBezTo>
                    <a:pt x="10782" y="0"/>
                    <a:pt x="9869" y="376"/>
                    <a:pt x="8952" y="1188"/>
                  </a:cubicBezTo>
                  <a:cubicBezTo>
                    <a:pt x="6280" y="3572"/>
                    <a:pt x="0" y="9499"/>
                    <a:pt x="0" y="9499"/>
                  </a:cubicBezTo>
                  <a:lnTo>
                    <a:pt x="4161" y="14421"/>
                  </a:lnTo>
                  <a:cubicBezTo>
                    <a:pt x="5850" y="13108"/>
                    <a:pt x="12748" y="8550"/>
                    <a:pt x="13631" y="3726"/>
                  </a:cubicBezTo>
                  <a:cubicBezTo>
                    <a:pt x="14053" y="1388"/>
                    <a:pt x="13055" y="0"/>
                    <a:pt x="11559"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3" name="Google Shape;1323;p35"/>
            <p:cNvSpPr/>
            <p:nvPr/>
          </p:nvSpPr>
          <p:spPr>
            <a:xfrm>
              <a:off x="5620000" y="2576300"/>
              <a:ext cx="201450" cy="248275"/>
            </a:xfrm>
            <a:custGeom>
              <a:avLst/>
              <a:gdLst/>
              <a:ahLst/>
              <a:cxnLst/>
              <a:rect l="l" t="t" r="r" b="b"/>
              <a:pathLst>
                <a:path w="8058" h="9931" extrusionOk="0">
                  <a:moveTo>
                    <a:pt x="1" y="0"/>
                  </a:moveTo>
                  <a:lnTo>
                    <a:pt x="1866" y="6910"/>
                  </a:lnTo>
                  <a:cubicBezTo>
                    <a:pt x="2361" y="8760"/>
                    <a:pt x="4032" y="9930"/>
                    <a:pt x="5807" y="9930"/>
                  </a:cubicBezTo>
                  <a:cubicBezTo>
                    <a:pt x="6405" y="9930"/>
                    <a:pt x="7014" y="9798"/>
                    <a:pt x="7594" y="9515"/>
                  </a:cubicBezTo>
                  <a:lnTo>
                    <a:pt x="8058" y="9294"/>
                  </a:lnTo>
                  <a:lnTo>
                    <a:pt x="1722" y="0"/>
                  </a:ln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4" name="Google Shape;1324;p35"/>
            <p:cNvSpPr/>
            <p:nvPr/>
          </p:nvSpPr>
          <p:spPr>
            <a:xfrm>
              <a:off x="5644825" y="2444950"/>
              <a:ext cx="56050" cy="65700"/>
            </a:xfrm>
            <a:custGeom>
              <a:avLst/>
              <a:gdLst/>
              <a:ahLst/>
              <a:cxnLst/>
              <a:rect l="l" t="t" r="r" b="b"/>
              <a:pathLst>
                <a:path w="2242" h="2628" extrusionOk="0">
                  <a:moveTo>
                    <a:pt x="1782" y="0"/>
                  </a:moveTo>
                  <a:cubicBezTo>
                    <a:pt x="1676" y="0"/>
                    <a:pt x="1573" y="40"/>
                    <a:pt x="1491" y="122"/>
                  </a:cubicBezTo>
                  <a:lnTo>
                    <a:pt x="1" y="1612"/>
                  </a:lnTo>
                  <a:lnTo>
                    <a:pt x="1149" y="2627"/>
                  </a:lnTo>
                  <a:lnTo>
                    <a:pt x="2142" y="585"/>
                  </a:lnTo>
                  <a:cubicBezTo>
                    <a:pt x="2242" y="387"/>
                    <a:pt x="2164" y="155"/>
                    <a:pt x="1977" y="45"/>
                  </a:cubicBezTo>
                  <a:cubicBezTo>
                    <a:pt x="1914" y="15"/>
                    <a:pt x="1847" y="0"/>
                    <a:pt x="1782"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5" name="Google Shape;1325;p35"/>
            <p:cNvSpPr/>
            <p:nvPr/>
          </p:nvSpPr>
          <p:spPr>
            <a:xfrm>
              <a:off x="5607300" y="2510625"/>
              <a:ext cx="86675" cy="112325"/>
            </a:xfrm>
            <a:custGeom>
              <a:avLst/>
              <a:gdLst/>
              <a:ahLst/>
              <a:cxnLst/>
              <a:rect l="l" t="t" r="r" b="b"/>
              <a:pathLst>
                <a:path w="3467" h="4493" extrusionOk="0">
                  <a:moveTo>
                    <a:pt x="2815" y="0"/>
                  </a:moveTo>
                  <a:lnTo>
                    <a:pt x="1" y="1192"/>
                  </a:lnTo>
                  <a:lnTo>
                    <a:pt x="1038" y="4493"/>
                  </a:lnTo>
                  <a:cubicBezTo>
                    <a:pt x="3257" y="4371"/>
                    <a:pt x="3467" y="2671"/>
                    <a:pt x="2815"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6" name="Google Shape;1326;p35"/>
            <p:cNvSpPr/>
            <p:nvPr/>
          </p:nvSpPr>
          <p:spPr>
            <a:xfrm>
              <a:off x="5648425" y="2407975"/>
              <a:ext cx="147650" cy="76475"/>
            </a:xfrm>
            <a:custGeom>
              <a:avLst/>
              <a:gdLst/>
              <a:ahLst/>
              <a:cxnLst/>
              <a:rect l="l" t="t" r="r" b="b"/>
              <a:pathLst>
                <a:path w="5906" h="3059" extrusionOk="0">
                  <a:moveTo>
                    <a:pt x="3543" y="0"/>
                  </a:moveTo>
                  <a:lnTo>
                    <a:pt x="188" y="2451"/>
                  </a:lnTo>
                  <a:cubicBezTo>
                    <a:pt x="34" y="2561"/>
                    <a:pt x="0" y="2771"/>
                    <a:pt x="111" y="2925"/>
                  </a:cubicBezTo>
                  <a:cubicBezTo>
                    <a:pt x="174" y="3013"/>
                    <a:pt x="276" y="3058"/>
                    <a:pt x="379" y="3058"/>
                  </a:cubicBezTo>
                  <a:cubicBezTo>
                    <a:pt x="457" y="3058"/>
                    <a:pt x="535" y="3033"/>
                    <a:pt x="596" y="2981"/>
                  </a:cubicBezTo>
                  <a:lnTo>
                    <a:pt x="3654" y="442"/>
                  </a:lnTo>
                  <a:lnTo>
                    <a:pt x="5839" y="210"/>
                  </a:lnTo>
                  <a:cubicBezTo>
                    <a:pt x="5872" y="210"/>
                    <a:pt x="5894" y="177"/>
                    <a:pt x="5905" y="144"/>
                  </a:cubicBezTo>
                  <a:cubicBezTo>
                    <a:pt x="5905" y="100"/>
                    <a:pt x="5872" y="67"/>
                    <a:pt x="5828" y="67"/>
                  </a:cubicBezTo>
                  <a:lnTo>
                    <a:pt x="3543"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7" name="Google Shape;1327;p35"/>
            <p:cNvSpPr/>
            <p:nvPr/>
          </p:nvSpPr>
          <p:spPr>
            <a:xfrm>
              <a:off x="5779500" y="2376675"/>
              <a:ext cx="36450" cy="58100"/>
            </a:xfrm>
            <a:custGeom>
              <a:avLst/>
              <a:gdLst/>
              <a:ahLst/>
              <a:cxnLst/>
              <a:rect l="l" t="t" r="r" b="b"/>
              <a:pathLst>
                <a:path w="1458" h="2324" extrusionOk="0">
                  <a:moveTo>
                    <a:pt x="768" y="0"/>
                  </a:moveTo>
                  <a:cubicBezTo>
                    <a:pt x="469" y="0"/>
                    <a:pt x="189" y="364"/>
                    <a:pt x="111" y="678"/>
                  </a:cubicBezTo>
                  <a:cubicBezTo>
                    <a:pt x="0" y="1087"/>
                    <a:pt x="33" y="1705"/>
                    <a:pt x="276" y="2069"/>
                  </a:cubicBezTo>
                  <a:cubicBezTo>
                    <a:pt x="389" y="2235"/>
                    <a:pt x="584" y="2323"/>
                    <a:pt x="779" y="2323"/>
                  </a:cubicBezTo>
                  <a:cubicBezTo>
                    <a:pt x="985" y="2323"/>
                    <a:pt x="1189" y="2224"/>
                    <a:pt x="1292" y="2014"/>
                  </a:cubicBezTo>
                  <a:cubicBezTo>
                    <a:pt x="1457" y="1683"/>
                    <a:pt x="1115" y="1341"/>
                    <a:pt x="1082" y="1021"/>
                  </a:cubicBezTo>
                  <a:cubicBezTo>
                    <a:pt x="1060" y="734"/>
                    <a:pt x="1281" y="292"/>
                    <a:pt x="1005" y="82"/>
                  </a:cubicBezTo>
                  <a:cubicBezTo>
                    <a:pt x="927" y="25"/>
                    <a:pt x="847" y="0"/>
                    <a:pt x="768"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8" name="Google Shape;1328;p35"/>
            <p:cNvSpPr/>
            <p:nvPr/>
          </p:nvSpPr>
          <p:spPr>
            <a:xfrm>
              <a:off x="5783350" y="2391825"/>
              <a:ext cx="11900" cy="29825"/>
            </a:xfrm>
            <a:custGeom>
              <a:avLst/>
              <a:gdLst/>
              <a:ahLst/>
              <a:cxnLst/>
              <a:rect l="l" t="t" r="r" b="b"/>
              <a:pathLst>
                <a:path w="476" h="1193" extrusionOk="0">
                  <a:moveTo>
                    <a:pt x="106" y="1"/>
                  </a:moveTo>
                  <a:cubicBezTo>
                    <a:pt x="96" y="1"/>
                    <a:pt x="86" y="6"/>
                    <a:pt x="78" y="17"/>
                  </a:cubicBezTo>
                  <a:cubicBezTo>
                    <a:pt x="45" y="106"/>
                    <a:pt x="12" y="205"/>
                    <a:pt x="12" y="304"/>
                  </a:cubicBezTo>
                  <a:cubicBezTo>
                    <a:pt x="1" y="359"/>
                    <a:pt x="12" y="415"/>
                    <a:pt x="1" y="470"/>
                  </a:cubicBezTo>
                  <a:cubicBezTo>
                    <a:pt x="1" y="525"/>
                    <a:pt x="1" y="580"/>
                    <a:pt x="12" y="635"/>
                  </a:cubicBezTo>
                  <a:cubicBezTo>
                    <a:pt x="23" y="735"/>
                    <a:pt x="56" y="845"/>
                    <a:pt x="100" y="944"/>
                  </a:cubicBezTo>
                  <a:cubicBezTo>
                    <a:pt x="133" y="989"/>
                    <a:pt x="155" y="1033"/>
                    <a:pt x="177" y="1077"/>
                  </a:cubicBezTo>
                  <a:cubicBezTo>
                    <a:pt x="224" y="1142"/>
                    <a:pt x="263" y="1192"/>
                    <a:pt x="335" y="1192"/>
                  </a:cubicBezTo>
                  <a:cubicBezTo>
                    <a:pt x="347" y="1192"/>
                    <a:pt x="361" y="1191"/>
                    <a:pt x="376" y="1187"/>
                  </a:cubicBezTo>
                  <a:cubicBezTo>
                    <a:pt x="409" y="1187"/>
                    <a:pt x="442" y="1143"/>
                    <a:pt x="453" y="1110"/>
                  </a:cubicBezTo>
                  <a:cubicBezTo>
                    <a:pt x="475" y="1000"/>
                    <a:pt x="354" y="933"/>
                    <a:pt x="288" y="845"/>
                  </a:cubicBezTo>
                  <a:cubicBezTo>
                    <a:pt x="244" y="768"/>
                    <a:pt x="188" y="691"/>
                    <a:pt x="166" y="602"/>
                  </a:cubicBezTo>
                  <a:cubicBezTo>
                    <a:pt x="133" y="514"/>
                    <a:pt x="100" y="426"/>
                    <a:pt x="100" y="337"/>
                  </a:cubicBezTo>
                  <a:cubicBezTo>
                    <a:pt x="100" y="238"/>
                    <a:pt x="111" y="139"/>
                    <a:pt x="133" y="39"/>
                  </a:cubicBezTo>
                  <a:cubicBezTo>
                    <a:pt x="140" y="18"/>
                    <a:pt x="124" y="1"/>
                    <a:pt x="106" y="1"/>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9" name="Google Shape;1329;p35"/>
            <p:cNvSpPr/>
            <p:nvPr/>
          </p:nvSpPr>
          <p:spPr>
            <a:xfrm>
              <a:off x="5796325" y="2420675"/>
              <a:ext cx="6650" cy="6925"/>
            </a:xfrm>
            <a:custGeom>
              <a:avLst/>
              <a:gdLst/>
              <a:ahLst/>
              <a:cxnLst/>
              <a:rect l="l" t="t" r="r" b="b"/>
              <a:pathLst>
                <a:path w="266" h="277" extrusionOk="0">
                  <a:moveTo>
                    <a:pt x="133" y="0"/>
                  </a:moveTo>
                  <a:cubicBezTo>
                    <a:pt x="111" y="0"/>
                    <a:pt x="89" y="11"/>
                    <a:pt x="78" y="22"/>
                  </a:cubicBezTo>
                  <a:lnTo>
                    <a:pt x="45" y="44"/>
                  </a:lnTo>
                  <a:cubicBezTo>
                    <a:pt x="34" y="55"/>
                    <a:pt x="23" y="77"/>
                    <a:pt x="12" y="99"/>
                  </a:cubicBezTo>
                  <a:lnTo>
                    <a:pt x="12" y="122"/>
                  </a:lnTo>
                  <a:cubicBezTo>
                    <a:pt x="0" y="133"/>
                    <a:pt x="0" y="155"/>
                    <a:pt x="12" y="166"/>
                  </a:cubicBezTo>
                  <a:cubicBezTo>
                    <a:pt x="12" y="188"/>
                    <a:pt x="12" y="199"/>
                    <a:pt x="23" y="210"/>
                  </a:cubicBezTo>
                  <a:cubicBezTo>
                    <a:pt x="34" y="221"/>
                    <a:pt x="34" y="232"/>
                    <a:pt x="45" y="243"/>
                  </a:cubicBezTo>
                  <a:cubicBezTo>
                    <a:pt x="56" y="254"/>
                    <a:pt x="67" y="265"/>
                    <a:pt x="89" y="265"/>
                  </a:cubicBezTo>
                  <a:cubicBezTo>
                    <a:pt x="89" y="276"/>
                    <a:pt x="100" y="276"/>
                    <a:pt x="111" y="276"/>
                  </a:cubicBezTo>
                  <a:lnTo>
                    <a:pt x="166" y="276"/>
                  </a:lnTo>
                  <a:lnTo>
                    <a:pt x="199" y="254"/>
                  </a:lnTo>
                  <a:cubicBezTo>
                    <a:pt x="210" y="243"/>
                    <a:pt x="232" y="232"/>
                    <a:pt x="243" y="210"/>
                  </a:cubicBezTo>
                  <a:cubicBezTo>
                    <a:pt x="243" y="210"/>
                    <a:pt x="243" y="199"/>
                    <a:pt x="254" y="199"/>
                  </a:cubicBezTo>
                  <a:cubicBezTo>
                    <a:pt x="254" y="177"/>
                    <a:pt x="265" y="166"/>
                    <a:pt x="265" y="144"/>
                  </a:cubicBezTo>
                  <a:cubicBezTo>
                    <a:pt x="265" y="144"/>
                    <a:pt x="265" y="122"/>
                    <a:pt x="265" y="111"/>
                  </a:cubicBezTo>
                  <a:cubicBezTo>
                    <a:pt x="254" y="88"/>
                    <a:pt x="254" y="77"/>
                    <a:pt x="243" y="66"/>
                  </a:cubicBezTo>
                  <a:cubicBezTo>
                    <a:pt x="243" y="66"/>
                    <a:pt x="243" y="66"/>
                    <a:pt x="243" y="55"/>
                  </a:cubicBezTo>
                  <a:cubicBezTo>
                    <a:pt x="232" y="55"/>
                    <a:pt x="221" y="44"/>
                    <a:pt x="221" y="44"/>
                  </a:cubicBezTo>
                  <a:cubicBezTo>
                    <a:pt x="221" y="44"/>
                    <a:pt x="210" y="33"/>
                    <a:pt x="210" y="33"/>
                  </a:cubicBezTo>
                  <a:cubicBezTo>
                    <a:pt x="199" y="33"/>
                    <a:pt x="199" y="22"/>
                    <a:pt x="199" y="22"/>
                  </a:cubicBezTo>
                  <a:lnTo>
                    <a:pt x="188" y="22"/>
                  </a:lnTo>
                  <a:cubicBezTo>
                    <a:pt x="177" y="22"/>
                    <a:pt x="177" y="11"/>
                    <a:pt x="166" y="11"/>
                  </a:cubicBezTo>
                  <a:cubicBezTo>
                    <a:pt x="155" y="11"/>
                    <a:pt x="144" y="11"/>
                    <a:pt x="133" y="0"/>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0" name="Google Shape;1330;p35"/>
            <p:cNvSpPr/>
            <p:nvPr/>
          </p:nvSpPr>
          <p:spPr>
            <a:xfrm>
              <a:off x="5646500" y="2401350"/>
              <a:ext cx="145975" cy="78400"/>
            </a:xfrm>
            <a:custGeom>
              <a:avLst/>
              <a:gdLst/>
              <a:ahLst/>
              <a:cxnLst/>
              <a:rect l="l" t="t" r="r" b="b"/>
              <a:pathLst>
                <a:path w="5839" h="3136" extrusionOk="0">
                  <a:moveTo>
                    <a:pt x="3477" y="1"/>
                  </a:moveTo>
                  <a:lnTo>
                    <a:pt x="177" y="2528"/>
                  </a:lnTo>
                  <a:cubicBezTo>
                    <a:pt x="33" y="2638"/>
                    <a:pt x="0" y="2859"/>
                    <a:pt x="122" y="3003"/>
                  </a:cubicBezTo>
                  <a:cubicBezTo>
                    <a:pt x="184" y="3091"/>
                    <a:pt x="287" y="3136"/>
                    <a:pt x="390" y="3136"/>
                  </a:cubicBezTo>
                  <a:cubicBezTo>
                    <a:pt x="467" y="3136"/>
                    <a:pt x="545" y="3110"/>
                    <a:pt x="607" y="3058"/>
                  </a:cubicBezTo>
                  <a:lnTo>
                    <a:pt x="3598" y="431"/>
                  </a:lnTo>
                  <a:lnTo>
                    <a:pt x="5773" y="155"/>
                  </a:lnTo>
                  <a:cubicBezTo>
                    <a:pt x="5806" y="144"/>
                    <a:pt x="5828" y="122"/>
                    <a:pt x="5839" y="89"/>
                  </a:cubicBezTo>
                  <a:cubicBezTo>
                    <a:pt x="5839" y="45"/>
                    <a:pt x="5806" y="1"/>
                    <a:pt x="5762"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1" name="Google Shape;1331;p35"/>
            <p:cNvSpPr/>
            <p:nvPr/>
          </p:nvSpPr>
          <p:spPr>
            <a:xfrm>
              <a:off x="5602625" y="2431350"/>
              <a:ext cx="92725" cy="190775"/>
            </a:xfrm>
            <a:custGeom>
              <a:avLst/>
              <a:gdLst/>
              <a:ahLst/>
              <a:cxnLst/>
              <a:rect l="l" t="t" r="r" b="b"/>
              <a:pathLst>
                <a:path w="3709" h="7631" extrusionOk="0">
                  <a:moveTo>
                    <a:pt x="3316" y="1"/>
                  </a:moveTo>
                  <a:cubicBezTo>
                    <a:pt x="3300" y="1"/>
                    <a:pt x="3284" y="2"/>
                    <a:pt x="3267" y="4"/>
                  </a:cubicBezTo>
                  <a:lnTo>
                    <a:pt x="1457" y="335"/>
                  </a:lnTo>
                  <a:cubicBezTo>
                    <a:pt x="1292" y="357"/>
                    <a:pt x="1148" y="467"/>
                    <a:pt x="1071" y="611"/>
                  </a:cubicBezTo>
                  <a:lnTo>
                    <a:pt x="111" y="3216"/>
                  </a:lnTo>
                  <a:cubicBezTo>
                    <a:pt x="0" y="3514"/>
                    <a:pt x="0" y="3834"/>
                    <a:pt x="111" y="4132"/>
                  </a:cubicBezTo>
                  <a:lnTo>
                    <a:pt x="1347" y="7631"/>
                  </a:lnTo>
                  <a:cubicBezTo>
                    <a:pt x="1446" y="7167"/>
                    <a:pt x="2484" y="7034"/>
                    <a:pt x="2771" y="5842"/>
                  </a:cubicBezTo>
                  <a:cubicBezTo>
                    <a:pt x="3179" y="4606"/>
                    <a:pt x="2042" y="2222"/>
                    <a:pt x="2042" y="2222"/>
                  </a:cubicBezTo>
                  <a:lnTo>
                    <a:pt x="2108" y="1207"/>
                  </a:lnTo>
                  <a:lnTo>
                    <a:pt x="3466" y="644"/>
                  </a:lnTo>
                  <a:cubicBezTo>
                    <a:pt x="3609" y="589"/>
                    <a:pt x="3709" y="423"/>
                    <a:pt x="3665" y="257"/>
                  </a:cubicBezTo>
                  <a:cubicBezTo>
                    <a:pt x="3625" y="97"/>
                    <a:pt x="3475" y="1"/>
                    <a:pt x="3316"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2" name="Google Shape;1332;p35"/>
            <p:cNvSpPr/>
            <p:nvPr/>
          </p:nvSpPr>
          <p:spPr>
            <a:xfrm>
              <a:off x="5620825" y="2478325"/>
              <a:ext cx="70650" cy="94675"/>
            </a:xfrm>
            <a:custGeom>
              <a:avLst/>
              <a:gdLst/>
              <a:ahLst/>
              <a:cxnLst/>
              <a:rect l="l" t="t" r="r" b="b"/>
              <a:pathLst>
                <a:path w="2826" h="3787" extrusionOk="0">
                  <a:moveTo>
                    <a:pt x="1277" y="1"/>
                  </a:moveTo>
                  <a:cubicBezTo>
                    <a:pt x="1267" y="1"/>
                    <a:pt x="1258" y="1"/>
                    <a:pt x="1248" y="1"/>
                  </a:cubicBezTo>
                  <a:lnTo>
                    <a:pt x="1" y="1248"/>
                  </a:lnTo>
                  <a:lnTo>
                    <a:pt x="1491" y="3787"/>
                  </a:lnTo>
                  <a:cubicBezTo>
                    <a:pt x="1491" y="3787"/>
                    <a:pt x="2539" y="3191"/>
                    <a:pt x="2694" y="2915"/>
                  </a:cubicBezTo>
                  <a:cubicBezTo>
                    <a:pt x="2826" y="2661"/>
                    <a:pt x="2743" y="2118"/>
                    <a:pt x="2223" y="2118"/>
                  </a:cubicBezTo>
                  <a:cubicBezTo>
                    <a:pt x="2177" y="2118"/>
                    <a:pt x="2128" y="2122"/>
                    <a:pt x="2076" y="2131"/>
                  </a:cubicBezTo>
                  <a:cubicBezTo>
                    <a:pt x="2462" y="1855"/>
                    <a:pt x="2572" y="1524"/>
                    <a:pt x="2363" y="1016"/>
                  </a:cubicBezTo>
                  <a:cubicBezTo>
                    <a:pt x="2614" y="525"/>
                    <a:pt x="2206" y="1"/>
                    <a:pt x="1277"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3" name="Google Shape;1333;p35"/>
            <p:cNvSpPr/>
            <p:nvPr/>
          </p:nvSpPr>
          <p:spPr>
            <a:xfrm>
              <a:off x="5616300" y="2478675"/>
              <a:ext cx="30775" cy="18325"/>
            </a:xfrm>
            <a:custGeom>
              <a:avLst/>
              <a:gdLst/>
              <a:ahLst/>
              <a:cxnLst/>
              <a:rect l="l" t="t" r="r" b="b"/>
              <a:pathLst>
                <a:path w="1231" h="733" extrusionOk="0">
                  <a:moveTo>
                    <a:pt x="1100" y="0"/>
                  </a:moveTo>
                  <a:cubicBezTo>
                    <a:pt x="1018" y="0"/>
                    <a:pt x="942" y="18"/>
                    <a:pt x="855" y="42"/>
                  </a:cubicBezTo>
                  <a:cubicBezTo>
                    <a:pt x="745" y="86"/>
                    <a:pt x="645" y="142"/>
                    <a:pt x="546" y="208"/>
                  </a:cubicBezTo>
                  <a:cubicBezTo>
                    <a:pt x="347" y="340"/>
                    <a:pt x="171" y="495"/>
                    <a:pt x="27" y="671"/>
                  </a:cubicBezTo>
                  <a:cubicBezTo>
                    <a:pt x="0" y="698"/>
                    <a:pt x="32" y="732"/>
                    <a:pt x="62" y="732"/>
                  </a:cubicBezTo>
                  <a:cubicBezTo>
                    <a:pt x="69" y="732"/>
                    <a:pt x="76" y="731"/>
                    <a:pt x="82" y="726"/>
                  </a:cubicBezTo>
                  <a:cubicBezTo>
                    <a:pt x="226" y="561"/>
                    <a:pt x="402" y="406"/>
                    <a:pt x="612" y="318"/>
                  </a:cubicBezTo>
                  <a:cubicBezTo>
                    <a:pt x="700" y="274"/>
                    <a:pt x="811" y="230"/>
                    <a:pt x="910" y="197"/>
                  </a:cubicBezTo>
                  <a:cubicBezTo>
                    <a:pt x="1009" y="153"/>
                    <a:pt x="1109" y="108"/>
                    <a:pt x="1208" y="53"/>
                  </a:cubicBezTo>
                  <a:cubicBezTo>
                    <a:pt x="1230" y="42"/>
                    <a:pt x="1219" y="9"/>
                    <a:pt x="1197" y="9"/>
                  </a:cubicBezTo>
                  <a:cubicBezTo>
                    <a:pt x="1163" y="3"/>
                    <a:pt x="1131" y="0"/>
                    <a:pt x="1100" y="0"/>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4" name="Google Shape;1334;p35"/>
            <p:cNvSpPr/>
            <p:nvPr/>
          </p:nvSpPr>
          <p:spPr>
            <a:xfrm>
              <a:off x="5632875" y="2498200"/>
              <a:ext cx="40575" cy="22900"/>
            </a:xfrm>
            <a:custGeom>
              <a:avLst/>
              <a:gdLst/>
              <a:ahLst/>
              <a:cxnLst/>
              <a:rect l="l" t="t" r="r" b="b"/>
              <a:pathLst>
                <a:path w="1623" h="916" extrusionOk="0">
                  <a:moveTo>
                    <a:pt x="1340" y="1"/>
                  </a:moveTo>
                  <a:cubicBezTo>
                    <a:pt x="1274" y="1"/>
                    <a:pt x="1196" y="23"/>
                    <a:pt x="1119" y="34"/>
                  </a:cubicBezTo>
                  <a:cubicBezTo>
                    <a:pt x="954" y="56"/>
                    <a:pt x="799" y="111"/>
                    <a:pt x="656" y="188"/>
                  </a:cubicBezTo>
                  <a:cubicBezTo>
                    <a:pt x="380" y="343"/>
                    <a:pt x="159" y="586"/>
                    <a:pt x="15" y="862"/>
                  </a:cubicBezTo>
                  <a:cubicBezTo>
                    <a:pt x="1" y="891"/>
                    <a:pt x="20" y="916"/>
                    <a:pt x="41" y="916"/>
                  </a:cubicBezTo>
                  <a:cubicBezTo>
                    <a:pt x="52" y="916"/>
                    <a:pt x="63" y="909"/>
                    <a:pt x="71" y="895"/>
                  </a:cubicBezTo>
                  <a:cubicBezTo>
                    <a:pt x="225" y="641"/>
                    <a:pt x="468" y="453"/>
                    <a:pt x="733" y="310"/>
                  </a:cubicBezTo>
                  <a:cubicBezTo>
                    <a:pt x="854" y="244"/>
                    <a:pt x="998" y="188"/>
                    <a:pt x="1130" y="155"/>
                  </a:cubicBezTo>
                  <a:cubicBezTo>
                    <a:pt x="1207" y="133"/>
                    <a:pt x="1274" y="122"/>
                    <a:pt x="1340" y="122"/>
                  </a:cubicBezTo>
                  <a:cubicBezTo>
                    <a:pt x="1384" y="111"/>
                    <a:pt x="1417" y="111"/>
                    <a:pt x="1450" y="100"/>
                  </a:cubicBezTo>
                  <a:cubicBezTo>
                    <a:pt x="1486" y="100"/>
                    <a:pt x="1521" y="86"/>
                    <a:pt x="1551" y="86"/>
                  </a:cubicBezTo>
                  <a:cubicBezTo>
                    <a:pt x="1558" y="86"/>
                    <a:pt x="1565" y="87"/>
                    <a:pt x="1572" y="89"/>
                  </a:cubicBezTo>
                  <a:cubicBezTo>
                    <a:pt x="1575" y="90"/>
                    <a:pt x="1577" y="90"/>
                    <a:pt x="1580" y="90"/>
                  </a:cubicBezTo>
                  <a:cubicBezTo>
                    <a:pt x="1614" y="90"/>
                    <a:pt x="1623" y="33"/>
                    <a:pt x="1591" y="33"/>
                  </a:cubicBezTo>
                  <a:cubicBezTo>
                    <a:pt x="1588" y="33"/>
                    <a:pt x="1586" y="33"/>
                    <a:pt x="1583" y="34"/>
                  </a:cubicBezTo>
                  <a:cubicBezTo>
                    <a:pt x="1539" y="34"/>
                    <a:pt x="1494" y="12"/>
                    <a:pt x="1461" y="12"/>
                  </a:cubicBezTo>
                  <a:cubicBezTo>
                    <a:pt x="1417" y="1"/>
                    <a:pt x="1384" y="1"/>
                    <a:pt x="1340"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5" name="Google Shape;1335;p35"/>
            <p:cNvSpPr/>
            <p:nvPr/>
          </p:nvSpPr>
          <p:spPr>
            <a:xfrm>
              <a:off x="5648625" y="2526625"/>
              <a:ext cx="21075" cy="14125"/>
            </a:xfrm>
            <a:custGeom>
              <a:avLst/>
              <a:gdLst/>
              <a:ahLst/>
              <a:cxnLst/>
              <a:rect l="l" t="t" r="r" b="b"/>
              <a:pathLst>
                <a:path w="843" h="565" extrusionOk="0">
                  <a:moveTo>
                    <a:pt x="809" y="1"/>
                  </a:moveTo>
                  <a:cubicBezTo>
                    <a:pt x="765" y="1"/>
                    <a:pt x="732" y="12"/>
                    <a:pt x="699" y="23"/>
                  </a:cubicBezTo>
                  <a:cubicBezTo>
                    <a:pt x="655" y="34"/>
                    <a:pt x="610" y="45"/>
                    <a:pt x="577" y="56"/>
                  </a:cubicBezTo>
                  <a:cubicBezTo>
                    <a:pt x="500" y="89"/>
                    <a:pt x="445" y="133"/>
                    <a:pt x="379" y="188"/>
                  </a:cubicBezTo>
                  <a:cubicBezTo>
                    <a:pt x="257" y="276"/>
                    <a:pt x="136" y="387"/>
                    <a:pt x="26" y="508"/>
                  </a:cubicBezTo>
                  <a:cubicBezTo>
                    <a:pt x="1" y="533"/>
                    <a:pt x="26" y="564"/>
                    <a:pt x="53" y="564"/>
                  </a:cubicBezTo>
                  <a:cubicBezTo>
                    <a:pt x="63" y="564"/>
                    <a:pt x="72" y="561"/>
                    <a:pt x="81" y="552"/>
                  </a:cubicBezTo>
                  <a:cubicBezTo>
                    <a:pt x="202" y="464"/>
                    <a:pt x="335" y="376"/>
                    <a:pt x="467" y="299"/>
                  </a:cubicBezTo>
                  <a:cubicBezTo>
                    <a:pt x="533" y="265"/>
                    <a:pt x="599" y="232"/>
                    <a:pt x="666" y="177"/>
                  </a:cubicBezTo>
                  <a:cubicBezTo>
                    <a:pt x="721" y="144"/>
                    <a:pt x="787" y="100"/>
                    <a:pt x="831" y="45"/>
                  </a:cubicBezTo>
                  <a:cubicBezTo>
                    <a:pt x="842" y="23"/>
                    <a:pt x="831" y="1"/>
                    <a:pt x="809"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6" name="Google Shape;1336;p35"/>
            <p:cNvSpPr/>
            <p:nvPr/>
          </p:nvSpPr>
          <p:spPr>
            <a:xfrm>
              <a:off x="5652275" y="2566275"/>
              <a:ext cx="18650" cy="47950"/>
            </a:xfrm>
            <a:custGeom>
              <a:avLst/>
              <a:gdLst/>
              <a:ahLst/>
              <a:cxnLst/>
              <a:rect l="l" t="t" r="r" b="b"/>
              <a:pathLst>
                <a:path w="746" h="1918" extrusionOk="0">
                  <a:moveTo>
                    <a:pt x="680" y="0"/>
                  </a:moveTo>
                  <a:cubicBezTo>
                    <a:pt x="675" y="0"/>
                    <a:pt x="669" y="2"/>
                    <a:pt x="663" y="4"/>
                  </a:cubicBezTo>
                  <a:cubicBezTo>
                    <a:pt x="509" y="70"/>
                    <a:pt x="431" y="236"/>
                    <a:pt x="431" y="401"/>
                  </a:cubicBezTo>
                  <a:cubicBezTo>
                    <a:pt x="431" y="600"/>
                    <a:pt x="542" y="777"/>
                    <a:pt x="542" y="975"/>
                  </a:cubicBezTo>
                  <a:cubicBezTo>
                    <a:pt x="542" y="1141"/>
                    <a:pt x="487" y="1306"/>
                    <a:pt x="398" y="1439"/>
                  </a:cubicBezTo>
                  <a:cubicBezTo>
                    <a:pt x="354" y="1505"/>
                    <a:pt x="299" y="1560"/>
                    <a:pt x="233" y="1615"/>
                  </a:cubicBezTo>
                  <a:cubicBezTo>
                    <a:pt x="166" y="1671"/>
                    <a:pt x="56" y="1704"/>
                    <a:pt x="23" y="1781"/>
                  </a:cubicBezTo>
                  <a:cubicBezTo>
                    <a:pt x="1" y="1847"/>
                    <a:pt x="34" y="1902"/>
                    <a:pt x="100" y="1913"/>
                  </a:cubicBezTo>
                  <a:cubicBezTo>
                    <a:pt x="111" y="1916"/>
                    <a:pt x="121" y="1917"/>
                    <a:pt x="132" y="1917"/>
                  </a:cubicBezTo>
                  <a:cubicBezTo>
                    <a:pt x="207" y="1917"/>
                    <a:pt x="274" y="1852"/>
                    <a:pt x="332" y="1803"/>
                  </a:cubicBezTo>
                  <a:cubicBezTo>
                    <a:pt x="398" y="1748"/>
                    <a:pt x="442" y="1682"/>
                    <a:pt x="498" y="1615"/>
                  </a:cubicBezTo>
                  <a:cubicBezTo>
                    <a:pt x="586" y="1472"/>
                    <a:pt x="652" y="1317"/>
                    <a:pt x="685" y="1152"/>
                  </a:cubicBezTo>
                  <a:cubicBezTo>
                    <a:pt x="718" y="975"/>
                    <a:pt x="685" y="810"/>
                    <a:pt x="641" y="633"/>
                  </a:cubicBezTo>
                  <a:cubicBezTo>
                    <a:pt x="597" y="479"/>
                    <a:pt x="509" y="203"/>
                    <a:pt x="696" y="103"/>
                  </a:cubicBezTo>
                  <a:cubicBezTo>
                    <a:pt x="745" y="74"/>
                    <a:pt x="725" y="0"/>
                    <a:pt x="680" y="0"/>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7" name="Google Shape;1337;p35"/>
            <p:cNvSpPr/>
            <p:nvPr/>
          </p:nvSpPr>
          <p:spPr>
            <a:xfrm>
              <a:off x="6065925" y="2423975"/>
              <a:ext cx="64300" cy="91650"/>
            </a:xfrm>
            <a:custGeom>
              <a:avLst/>
              <a:gdLst/>
              <a:ahLst/>
              <a:cxnLst/>
              <a:rect l="l" t="t" r="r" b="b"/>
              <a:pathLst>
                <a:path w="2572" h="3666" extrusionOk="0">
                  <a:moveTo>
                    <a:pt x="397" y="1"/>
                  </a:moveTo>
                  <a:lnTo>
                    <a:pt x="0" y="828"/>
                  </a:lnTo>
                  <a:lnTo>
                    <a:pt x="397" y="3665"/>
                  </a:lnTo>
                  <a:lnTo>
                    <a:pt x="2572" y="1678"/>
                  </a:lnTo>
                  <a:lnTo>
                    <a:pt x="397" y="1"/>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8" name="Google Shape;1338;p35"/>
            <p:cNvSpPr/>
            <p:nvPr/>
          </p:nvSpPr>
          <p:spPr>
            <a:xfrm>
              <a:off x="5605925" y="2614650"/>
              <a:ext cx="232925" cy="260575"/>
            </a:xfrm>
            <a:custGeom>
              <a:avLst/>
              <a:gdLst/>
              <a:ahLst/>
              <a:cxnLst/>
              <a:rect l="l" t="t" r="r" b="b"/>
              <a:pathLst>
                <a:path w="9317" h="10423" extrusionOk="0">
                  <a:moveTo>
                    <a:pt x="3345" y="1"/>
                  </a:moveTo>
                  <a:lnTo>
                    <a:pt x="1" y="3290"/>
                  </a:lnTo>
                  <a:cubicBezTo>
                    <a:pt x="2893" y="8655"/>
                    <a:pt x="5355" y="10423"/>
                    <a:pt x="7282" y="10423"/>
                  </a:cubicBezTo>
                  <a:cubicBezTo>
                    <a:pt x="8047" y="10423"/>
                    <a:pt x="8727" y="10145"/>
                    <a:pt x="9316" y="9702"/>
                  </a:cubicBezTo>
                  <a:lnTo>
                    <a:pt x="9151" y="7793"/>
                  </a:lnTo>
                  <a:lnTo>
                    <a:pt x="334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9" name="Google Shape;1339;p35"/>
            <p:cNvSpPr/>
            <p:nvPr/>
          </p:nvSpPr>
          <p:spPr>
            <a:xfrm>
              <a:off x="5954425" y="2147050"/>
              <a:ext cx="192100" cy="154150"/>
            </a:xfrm>
            <a:custGeom>
              <a:avLst/>
              <a:gdLst/>
              <a:ahLst/>
              <a:cxnLst/>
              <a:rect l="l" t="t" r="r" b="b"/>
              <a:pathLst>
                <a:path w="7684" h="6166" extrusionOk="0">
                  <a:moveTo>
                    <a:pt x="4828" y="0"/>
                  </a:moveTo>
                  <a:cubicBezTo>
                    <a:pt x="4325" y="0"/>
                    <a:pt x="3802" y="184"/>
                    <a:pt x="3246" y="625"/>
                  </a:cubicBezTo>
                  <a:cubicBezTo>
                    <a:pt x="1579" y="1950"/>
                    <a:pt x="1237" y="2159"/>
                    <a:pt x="1237" y="2159"/>
                  </a:cubicBezTo>
                  <a:cubicBezTo>
                    <a:pt x="1237" y="2159"/>
                    <a:pt x="1" y="4312"/>
                    <a:pt x="1425" y="6166"/>
                  </a:cubicBezTo>
                  <a:lnTo>
                    <a:pt x="7683" y="1574"/>
                  </a:lnTo>
                  <a:cubicBezTo>
                    <a:pt x="6738" y="717"/>
                    <a:pt x="5821" y="0"/>
                    <a:pt x="4828"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0" name="Google Shape;1340;p35"/>
            <p:cNvSpPr/>
            <p:nvPr/>
          </p:nvSpPr>
          <p:spPr>
            <a:xfrm>
              <a:off x="6103450" y="2177950"/>
              <a:ext cx="143325" cy="170450"/>
            </a:xfrm>
            <a:custGeom>
              <a:avLst/>
              <a:gdLst/>
              <a:ahLst/>
              <a:cxnLst/>
              <a:rect l="l" t="t" r="r" b="b"/>
              <a:pathLst>
                <a:path w="5733" h="6818" extrusionOk="0">
                  <a:moveTo>
                    <a:pt x="1606" y="1"/>
                  </a:moveTo>
                  <a:cubicBezTo>
                    <a:pt x="1110" y="1"/>
                    <a:pt x="570" y="117"/>
                    <a:pt x="0" y="371"/>
                  </a:cubicBezTo>
                  <a:lnTo>
                    <a:pt x="3444" y="6817"/>
                  </a:lnTo>
                  <a:cubicBezTo>
                    <a:pt x="5733" y="3520"/>
                    <a:pt x="4337" y="1"/>
                    <a:pt x="1606"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1" name="Google Shape;1341;p35"/>
            <p:cNvSpPr/>
            <p:nvPr/>
          </p:nvSpPr>
          <p:spPr>
            <a:xfrm>
              <a:off x="6079150" y="2323800"/>
              <a:ext cx="117300" cy="207825"/>
            </a:xfrm>
            <a:custGeom>
              <a:avLst/>
              <a:gdLst/>
              <a:ahLst/>
              <a:cxnLst/>
              <a:rect l="l" t="t" r="r" b="b"/>
              <a:pathLst>
                <a:path w="4692" h="8313" extrusionOk="0">
                  <a:moveTo>
                    <a:pt x="4328" y="1"/>
                  </a:moveTo>
                  <a:lnTo>
                    <a:pt x="1" y="1800"/>
                  </a:lnTo>
                  <a:lnTo>
                    <a:pt x="829" y="5983"/>
                  </a:lnTo>
                  <a:cubicBezTo>
                    <a:pt x="1005" y="6999"/>
                    <a:pt x="2043" y="8312"/>
                    <a:pt x="2043" y="8312"/>
                  </a:cubicBezTo>
                  <a:cubicBezTo>
                    <a:pt x="2043" y="8312"/>
                    <a:pt x="4692" y="6623"/>
                    <a:pt x="4692" y="5641"/>
                  </a:cubicBezTo>
                  <a:cubicBezTo>
                    <a:pt x="4692" y="5597"/>
                    <a:pt x="4692" y="5553"/>
                    <a:pt x="4692" y="5509"/>
                  </a:cubicBezTo>
                  <a:lnTo>
                    <a:pt x="4328" y="1"/>
                  </a:ln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2" name="Google Shape;1342;p35"/>
            <p:cNvSpPr/>
            <p:nvPr/>
          </p:nvSpPr>
          <p:spPr>
            <a:xfrm>
              <a:off x="6081375" y="2364925"/>
              <a:ext cx="89975" cy="88875"/>
            </a:xfrm>
            <a:custGeom>
              <a:avLst/>
              <a:gdLst/>
              <a:ahLst/>
              <a:cxnLst/>
              <a:rect l="l" t="t" r="r" b="b"/>
              <a:pathLst>
                <a:path w="3599" h="3555" extrusionOk="0">
                  <a:moveTo>
                    <a:pt x="3598" y="1"/>
                  </a:moveTo>
                  <a:lnTo>
                    <a:pt x="0" y="508"/>
                  </a:lnTo>
                  <a:lnTo>
                    <a:pt x="33" y="839"/>
                  </a:lnTo>
                  <a:lnTo>
                    <a:pt x="585" y="3555"/>
                  </a:lnTo>
                  <a:cubicBezTo>
                    <a:pt x="2451" y="3555"/>
                    <a:pt x="3598" y="1822"/>
                    <a:pt x="3598" y="1"/>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3" name="Google Shape;1343;p35"/>
            <p:cNvSpPr/>
            <p:nvPr/>
          </p:nvSpPr>
          <p:spPr>
            <a:xfrm>
              <a:off x="5967675" y="2183500"/>
              <a:ext cx="239825" cy="254000"/>
            </a:xfrm>
            <a:custGeom>
              <a:avLst/>
              <a:gdLst/>
              <a:ahLst/>
              <a:cxnLst/>
              <a:rect l="l" t="t" r="r" b="b"/>
              <a:pathLst>
                <a:path w="9593" h="10160" extrusionOk="0">
                  <a:moveTo>
                    <a:pt x="4597" y="1"/>
                  </a:moveTo>
                  <a:cubicBezTo>
                    <a:pt x="3783" y="1"/>
                    <a:pt x="2959" y="157"/>
                    <a:pt x="2275" y="492"/>
                  </a:cubicBezTo>
                  <a:cubicBezTo>
                    <a:pt x="1678" y="768"/>
                    <a:pt x="1193" y="1187"/>
                    <a:pt x="906" y="1761"/>
                  </a:cubicBezTo>
                  <a:cubicBezTo>
                    <a:pt x="1" y="3549"/>
                    <a:pt x="310" y="6264"/>
                    <a:pt x="1226" y="7986"/>
                  </a:cubicBezTo>
                  <a:cubicBezTo>
                    <a:pt x="1778" y="9001"/>
                    <a:pt x="2716" y="9862"/>
                    <a:pt x="3853" y="10094"/>
                  </a:cubicBezTo>
                  <a:cubicBezTo>
                    <a:pt x="4068" y="10138"/>
                    <a:pt x="4284" y="10159"/>
                    <a:pt x="4499" y="10159"/>
                  </a:cubicBezTo>
                  <a:cubicBezTo>
                    <a:pt x="5848" y="10159"/>
                    <a:pt x="7157" y="9336"/>
                    <a:pt x="8014" y="8251"/>
                  </a:cubicBezTo>
                  <a:cubicBezTo>
                    <a:pt x="8577" y="7545"/>
                    <a:pt x="8974" y="6684"/>
                    <a:pt x="9173" y="5790"/>
                  </a:cubicBezTo>
                  <a:cubicBezTo>
                    <a:pt x="9592" y="3858"/>
                    <a:pt x="9052" y="1761"/>
                    <a:pt x="7230" y="646"/>
                  </a:cubicBezTo>
                  <a:cubicBezTo>
                    <a:pt x="6548" y="229"/>
                    <a:pt x="5580" y="1"/>
                    <a:pt x="4597"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4" name="Google Shape;1344;p35"/>
            <p:cNvSpPr/>
            <p:nvPr/>
          </p:nvSpPr>
          <p:spPr>
            <a:xfrm>
              <a:off x="6153400" y="2277175"/>
              <a:ext cx="98525" cy="93675"/>
            </a:xfrm>
            <a:custGeom>
              <a:avLst/>
              <a:gdLst/>
              <a:ahLst/>
              <a:cxnLst/>
              <a:rect l="l" t="t" r="r" b="b"/>
              <a:pathLst>
                <a:path w="3941" h="3747" extrusionOk="0">
                  <a:moveTo>
                    <a:pt x="2671" y="0"/>
                  </a:moveTo>
                  <a:cubicBezTo>
                    <a:pt x="2386" y="0"/>
                    <a:pt x="2095" y="79"/>
                    <a:pt x="1854" y="210"/>
                  </a:cubicBezTo>
                  <a:cubicBezTo>
                    <a:pt x="1004" y="674"/>
                    <a:pt x="0" y="2076"/>
                    <a:pt x="530" y="3003"/>
                  </a:cubicBezTo>
                  <a:cubicBezTo>
                    <a:pt x="787" y="3466"/>
                    <a:pt x="1332" y="3747"/>
                    <a:pt x="1888" y="3747"/>
                  </a:cubicBezTo>
                  <a:cubicBezTo>
                    <a:pt x="1928" y="3747"/>
                    <a:pt x="1969" y="3745"/>
                    <a:pt x="2009" y="3742"/>
                  </a:cubicBezTo>
                  <a:cubicBezTo>
                    <a:pt x="2594" y="3709"/>
                    <a:pt x="3135" y="3389"/>
                    <a:pt x="3477" y="2937"/>
                  </a:cubicBezTo>
                  <a:cubicBezTo>
                    <a:pt x="3808" y="2484"/>
                    <a:pt x="3940" y="1921"/>
                    <a:pt x="3918" y="1369"/>
                  </a:cubicBezTo>
                  <a:cubicBezTo>
                    <a:pt x="3896" y="939"/>
                    <a:pt x="3753" y="486"/>
                    <a:pt x="3400" y="221"/>
                  </a:cubicBezTo>
                  <a:cubicBezTo>
                    <a:pt x="3193" y="67"/>
                    <a:pt x="2935" y="0"/>
                    <a:pt x="2671"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5" name="Google Shape;1345;p35"/>
            <p:cNvSpPr/>
            <p:nvPr/>
          </p:nvSpPr>
          <p:spPr>
            <a:xfrm>
              <a:off x="6010725" y="2178475"/>
              <a:ext cx="190425" cy="151150"/>
            </a:xfrm>
            <a:custGeom>
              <a:avLst/>
              <a:gdLst/>
              <a:ahLst/>
              <a:cxnLst/>
              <a:rect l="l" t="t" r="r" b="b"/>
              <a:pathLst>
                <a:path w="7617" h="6046" extrusionOk="0">
                  <a:moveTo>
                    <a:pt x="2730" y="0"/>
                  </a:moveTo>
                  <a:cubicBezTo>
                    <a:pt x="1763" y="0"/>
                    <a:pt x="800" y="280"/>
                    <a:pt x="1" y="891"/>
                  </a:cubicBezTo>
                  <a:cubicBezTo>
                    <a:pt x="808" y="1588"/>
                    <a:pt x="2506" y="1965"/>
                    <a:pt x="3785" y="1965"/>
                  </a:cubicBezTo>
                  <a:cubicBezTo>
                    <a:pt x="4046" y="1965"/>
                    <a:pt x="4289" y="1949"/>
                    <a:pt x="4504" y="1918"/>
                  </a:cubicBezTo>
                  <a:cubicBezTo>
                    <a:pt x="4703" y="2547"/>
                    <a:pt x="5376" y="3286"/>
                    <a:pt x="5773" y="3419"/>
                  </a:cubicBezTo>
                  <a:cubicBezTo>
                    <a:pt x="5950" y="4589"/>
                    <a:pt x="6137" y="5284"/>
                    <a:pt x="6380" y="6046"/>
                  </a:cubicBezTo>
                  <a:cubicBezTo>
                    <a:pt x="6855" y="5604"/>
                    <a:pt x="7617" y="4114"/>
                    <a:pt x="7617" y="4114"/>
                  </a:cubicBezTo>
                  <a:cubicBezTo>
                    <a:pt x="7398" y="1607"/>
                    <a:pt x="5049" y="0"/>
                    <a:pt x="273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6" name="Google Shape;1346;p35"/>
            <p:cNvSpPr/>
            <p:nvPr/>
          </p:nvSpPr>
          <p:spPr>
            <a:xfrm>
              <a:off x="6191200" y="2308150"/>
              <a:ext cx="31025" cy="29950"/>
            </a:xfrm>
            <a:custGeom>
              <a:avLst/>
              <a:gdLst/>
              <a:ahLst/>
              <a:cxnLst/>
              <a:rect l="l" t="t" r="r" b="b"/>
              <a:pathLst>
                <a:path w="1241" h="1198" extrusionOk="0">
                  <a:moveTo>
                    <a:pt x="1129" y="0"/>
                  </a:moveTo>
                  <a:cubicBezTo>
                    <a:pt x="1007" y="0"/>
                    <a:pt x="794" y="62"/>
                    <a:pt x="563" y="230"/>
                  </a:cubicBezTo>
                  <a:cubicBezTo>
                    <a:pt x="166" y="539"/>
                    <a:pt x="0" y="1091"/>
                    <a:pt x="331" y="1190"/>
                  </a:cubicBezTo>
                  <a:cubicBezTo>
                    <a:pt x="348" y="1195"/>
                    <a:pt x="365" y="1198"/>
                    <a:pt x="380" y="1198"/>
                  </a:cubicBezTo>
                  <a:cubicBezTo>
                    <a:pt x="523" y="1198"/>
                    <a:pt x="593" y="978"/>
                    <a:pt x="662" y="748"/>
                  </a:cubicBezTo>
                  <a:cubicBezTo>
                    <a:pt x="861" y="185"/>
                    <a:pt x="1236" y="141"/>
                    <a:pt x="1236" y="53"/>
                  </a:cubicBezTo>
                  <a:cubicBezTo>
                    <a:pt x="1240" y="21"/>
                    <a:pt x="1200" y="0"/>
                    <a:pt x="1129"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7" name="Google Shape;1347;p35"/>
            <p:cNvSpPr/>
            <p:nvPr/>
          </p:nvSpPr>
          <p:spPr>
            <a:xfrm>
              <a:off x="5999700" y="2317975"/>
              <a:ext cx="16850" cy="22200"/>
            </a:xfrm>
            <a:custGeom>
              <a:avLst/>
              <a:gdLst/>
              <a:ahLst/>
              <a:cxnLst/>
              <a:rect l="l" t="t" r="r" b="b"/>
              <a:pathLst>
                <a:path w="674" h="888" extrusionOk="0">
                  <a:moveTo>
                    <a:pt x="347" y="0"/>
                  </a:moveTo>
                  <a:cubicBezTo>
                    <a:pt x="192" y="0"/>
                    <a:pt x="43" y="170"/>
                    <a:pt x="22" y="400"/>
                  </a:cubicBezTo>
                  <a:cubicBezTo>
                    <a:pt x="0" y="642"/>
                    <a:pt x="122" y="863"/>
                    <a:pt x="298" y="885"/>
                  </a:cubicBezTo>
                  <a:cubicBezTo>
                    <a:pt x="308" y="886"/>
                    <a:pt x="318" y="887"/>
                    <a:pt x="328" y="887"/>
                  </a:cubicBezTo>
                  <a:cubicBezTo>
                    <a:pt x="493" y="887"/>
                    <a:pt x="641" y="717"/>
                    <a:pt x="651" y="488"/>
                  </a:cubicBezTo>
                  <a:cubicBezTo>
                    <a:pt x="673" y="245"/>
                    <a:pt x="552" y="24"/>
                    <a:pt x="375" y="2"/>
                  </a:cubicBezTo>
                  <a:cubicBezTo>
                    <a:pt x="366" y="1"/>
                    <a:pt x="357" y="0"/>
                    <a:pt x="347"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8" name="Google Shape;1348;p35"/>
            <p:cNvSpPr/>
            <p:nvPr/>
          </p:nvSpPr>
          <p:spPr>
            <a:xfrm>
              <a:off x="6025900" y="2307475"/>
              <a:ext cx="16475" cy="70775"/>
            </a:xfrm>
            <a:custGeom>
              <a:avLst/>
              <a:gdLst/>
              <a:ahLst/>
              <a:cxnLst/>
              <a:rect l="l" t="t" r="r" b="b"/>
              <a:pathLst>
                <a:path w="659" h="2831" extrusionOk="0">
                  <a:moveTo>
                    <a:pt x="605" y="1"/>
                  </a:moveTo>
                  <a:cubicBezTo>
                    <a:pt x="584" y="1"/>
                    <a:pt x="562" y="12"/>
                    <a:pt x="553" y="36"/>
                  </a:cubicBezTo>
                  <a:cubicBezTo>
                    <a:pt x="387" y="632"/>
                    <a:pt x="221" y="1228"/>
                    <a:pt x="89" y="1835"/>
                  </a:cubicBezTo>
                  <a:cubicBezTo>
                    <a:pt x="34" y="2078"/>
                    <a:pt x="1" y="2354"/>
                    <a:pt x="111" y="2586"/>
                  </a:cubicBezTo>
                  <a:cubicBezTo>
                    <a:pt x="176" y="2716"/>
                    <a:pt x="319" y="2830"/>
                    <a:pt x="475" y="2830"/>
                  </a:cubicBezTo>
                  <a:cubicBezTo>
                    <a:pt x="504" y="2830"/>
                    <a:pt x="534" y="2826"/>
                    <a:pt x="564" y="2817"/>
                  </a:cubicBezTo>
                  <a:cubicBezTo>
                    <a:pt x="619" y="2806"/>
                    <a:pt x="608" y="2729"/>
                    <a:pt x="564" y="2707"/>
                  </a:cubicBezTo>
                  <a:cubicBezTo>
                    <a:pt x="398" y="2619"/>
                    <a:pt x="232" y="2486"/>
                    <a:pt x="210" y="2276"/>
                  </a:cubicBezTo>
                  <a:cubicBezTo>
                    <a:pt x="177" y="2034"/>
                    <a:pt x="266" y="1769"/>
                    <a:pt x="321" y="1537"/>
                  </a:cubicBezTo>
                  <a:cubicBezTo>
                    <a:pt x="442" y="1040"/>
                    <a:pt x="553" y="555"/>
                    <a:pt x="652" y="58"/>
                  </a:cubicBezTo>
                  <a:cubicBezTo>
                    <a:pt x="658" y="20"/>
                    <a:pt x="632" y="1"/>
                    <a:pt x="605" y="1"/>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9" name="Google Shape;1349;p35"/>
            <p:cNvSpPr/>
            <p:nvPr/>
          </p:nvSpPr>
          <p:spPr>
            <a:xfrm>
              <a:off x="6081100" y="2269225"/>
              <a:ext cx="50550" cy="22525"/>
            </a:xfrm>
            <a:custGeom>
              <a:avLst/>
              <a:gdLst/>
              <a:ahLst/>
              <a:cxnLst/>
              <a:rect l="l" t="t" r="r" b="b"/>
              <a:pathLst>
                <a:path w="2022" h="901" extrusionOk="0">
                  <a:moveTo>
                    <a:pt x="1008" y="0"/>
                  </a:moveTo>
                  <a:cubicBezTo>
                    <a:pt x="671" y="0"/>
                    <a:pt x="343" y="93"/>
                    <a:pt x="232" y="286"/>
                  </a:cubicBezTo>
                  <a:cubicBezTo>
                    <a:pt x="0" y="677"/>
                    <a:pt x="577" y="900"/>
                    <a:pt x="1118" y="900"/>
                  </a:cubicBezTo>
                  <a:cubicBezTo>
                    <a:pt x="1583" y="900"/>
                    <a:pt x="2021" y="736"/>
                    <a:pt x="1899" y="374"/>
                  </a:cubicBezTo>
                  <a:cubicBezTo>
                    <a:pt x="1815" y="129"/>
                    <a:pt x="1405" y="0"/>
                    <a:pt x="1008"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0" name="Google Shape;1350;p35"/>
            <p:cNvSpPr/>
            <p:nvPr/>
          </p:nvSpPr>
          <p:spPr>
            <a:xfrm>
              <a:off x="5972275" y="2271400"/>
              <a:ext cx="43775" cy="19500"/>
            </a:xfrm>
            <a:custGeom>
              <a:avLst/>
              <a:gdLst/>
              <a:ahLst/>
              <a:cxnLst/>
              <a:rect l="l" t="t" r="r" b="b"/>
              <a:pathLst>
                <a:path w="1751" h="780" extrusionOk="0">
                  <a:moveTo>
                    <a:pt x="930" y="1"/>
                  </a:moveTo>
                  <a:cubicBezTo>
                    <a:pt x="599" y="1"/>
                    <a:pt x="256" y="103"/>
                    <a:pt x="159" y="298"/>
                  </a:cubicBezTo>
                  <a:cubicBezTo>
                    <a:pt x="1" y="619"/>
                    <a:pt x="419" y="779"/>
                    <a:pt x="850" y="779"/>
                  </a:cubicBezTo>
                  <a:cubicBezTo>
                    <a:pt x="1293" y="779"/>
                    <a:pt x="1750" y="611"/>
                    <a:pt x="1616" y="276"/>
                  </a:cubicBezTo>
                  <a:cubicBezTo>
                    <a:pt x="1536" y="90"/>
                    <a:pt x="1238" y="1"/>
                    <a:pt x="930"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1" name="Google Shape;1351;p35"/>
            <p:cNvSpPr/>
            <p:nvPr/>
          </p:nvSpPr>
          <p:spPr>
            <a:xfrm>
              <a:off x="6070875" y="2313275"/>
              <a:ext cx="39875" cy="23000"/>
            </a:xfrm>
            <a:custGeom>
              <a:avLst/>
              <a:gdLst/>
              <a:ahLst/>
              <a:cxnLst/>
              <a:rect l="l" t="t" r="r" b="b"/>
              <a:pathLst>
                <a:path w="1595" h="920" extrusionOk="0">
                  <a:moveTo>
                    <a:pt x="1499" y="0"/>
                  </a:moveTo>
                  <a:cubicBezTo>
                    <a:pt x="1493" y="0"/>
                    <a:pt x="1486" y="1"/>
                    <a:pt x="1480" y="3"/>
                  </a:cubicBezTo>
                  <a:cubicBezTo>
                    <a:pt x="1016" y="80"/>
                    <a:pt x="365" y="245"/>
                    <a:pt x="45" y="610"/>
                  </a:cubicBezTo>
                  <a:cubicBezTo>
                    <a:pt x="34" y="610"/>
                    <a:pt x="34" y="621"/>
                    <a:pt x="23" y="632"/>
                  </a:cubicBezTo>
                  <a:cubicBezTo>
                    <a:pt x="23" y="643"/>
                    <a:pt x="12" y="654"/>
                    <a:pt x="12" y="665"/>
                  </a:cubicBezTo>
                  <a:cubicBezTo>
                    <a:pt x="12" y="676"/>
                    <a:pt x="1" y="676"/>
                    <a:pt x="1" y="687"/>
                  </a:cubicBezTo>
                  <a:cubicBezTo>
                    <a:pt x="1" y="720"/>
                    <a:pt x="1" y="742"/>
                    <a:pt x="23" y="764"/>
                  </a:cubicBezTo>
                  <a:cubicBezTo>
                    <a:pt x="23" y="764"/>
                    <a:pt x="23" y="764"/>
                    <a:pt x="34" y="775"/>
                  </a:cubicBezTo>
                  <a:cubicBezTo>
                    <a:pt x="45" y="786"/>
                    <a:pt x="56" y="797"/>
                    <a:pt x="78" y="808"/>
                  </a:cubicBezTo>
                  <a:cubicBezTo>
                    <a:pt x="89" y="808"/>
                    <a:pt x="100" y="819"/>
                    <a:pt x="111" y="819"/>
                  </a:cubicBezTo>
                  <a:cubicBezTo>
                    <a:pt x="575" y="819"/>
                    <a:pt x="1027" y="875"/>
                    <a:pt x="1491" y="919"/>
                  </a:cubicBezTo>
                  <a:cubicBezTo>
                    <a:pt x="1495" y="919"/>
                    <a:pt x="1498" y="919"/>
                    <a:pt x="1501" y="919"/>
                  </a:cubicBezTo>
                  <a:cubicBezTo>
                    <a:pt x="1570" y="919"/>
                    <a:pt x="1587" y="818"/>
                    <a:pt x="1524" y="786"/>
                  </a:cubicBezTo>
                  <a:cubicBezTo>
                    <a:pt x="1292" y="698"/>
                    <a:pt x="1071" y="654"/>
                    <a:pt x="840" y="621"/>
                  </a:cubicBezTo>
                  <a:cubicBezTo>
                    <a:pt x="740" y="610"/>
                    <a:pt x="641" y="599"/>
                    <a:pt x="542" y="588"/>
                  </a:cubicBezTo>
                  <a:cubicBezTo>
                    <a:pt x="840" y="411"/>
                    <a:pt x="1171" y="256"/>
                    <a:pt x="1502" y="157"/>
                  </a:cubicBezTo>
                  <a:cubicBezTo>
                    <a:pt x="1595" y="136"/>
                    <a:pt x="1582" y="0"/>
                    <a:pt x="1499"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2" name="Google Shape;1352;p35"/>
            <p:cNvSpPr/>
            <p:nvPr/>
          </p:nvSpPr>
          <p:spPr>
            <a:xfrm>
              <a:off x="6073650" y="2375575"/>
              <a:ext cx="25675" cy="18925"/>
            </a:xfrm>
            <a:custGeom>
              <a:avLst/>
              <a:gdLst/>
              <a:ahLst/>
              <a:cxnLst/>
              <a:rect l="l" t="t" r="r" b="b"/>
              <a:pathLst>
                <a:path w="1027" h="757" extrusionOk="0">
                  <a:moveTo>
                    <a:pt x="971" y="0"/>
                  </a:moveTo>
                  <a:cubicBezTo>
                    <a:pt x="958" y="0"/>
                    <a:pt x="946" y="5"/>
                    <a:pt x="938" y="16"/>
                  </a:cubicBezTo>
                  <a:cubicBezTo>
                    <a:pt x="839" y="149"/>
                    <a:pt x="718" y="292"/>
                    <a:pt x="585" y="391"/>
                  </a:cubicBezTo>
                  <a:cubicBezTo>
                    <a:pt x="464" y="491"/>
                    <a:pt x="221" y="612"/>
                    <a:pt x="55" y="612"/>
                  </a:cubicBezTo>
                  <a:cubicBezTo>
                    <a:pt x="0" y="612"/>
                    <a:pt x="0" y="689"/>
                    <a:pt x="55" y="711"/>
                  </a:cubicBezTo>
                  <a:cubicBezTo>
                    <a:pt x="132" y="742"/>
                    <a:pt x="211" y="757"/>
                    <a:pt x="289" y="757"/>
                  </a:cubicBezTo>
                  <a:cubicBezTo>
                    <a:pt x="436" y="757"/>
                    <a:pt x="585" y="706"/>
                    <a:pt x="729" y="612"/>
                  </a:cubicBezTo>
                  <a:cubicBezTo>
                    <a:pt x="927" y="480"/>
                    <a:pt x="1027" y="281"/>
                    <a:pt x="1027" y="49"/>
                  </a:cubicBezTo>
                  <a:cubicBezTo>
                    <a:pt x="1027" y="20"/>
                    <a:pt x="997" y="0"/>
                    <a:pt x="971"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3" name="Google Shape;1353;p35"/>
            <p:cNvSpPr/>
            <p:nvPr/>
          </p:nvSpPr>
          <p:spPr>
            <a:xfrm>
              <a:off x="6048525" y="2214275"/>
              <a:ext cx="33150" cy="46100"/>
            </a:xfrm>
            <a:custGeom>
              <a:avLst/>
              <a:gdLst/>
              <a:ahLst/>
              <a:cxnLst/>
              <a:rect l="l" t="t" r="r" b="b"/>
              <a:pathLst>
                <a:path w="1326" h="1844" extrusionOk="0">
                  <a:moveTo>
                    <a:pt x="56" y="0"/>
                  </a:moveTo>
                  <a:lnTo>
                    <a:pt x="56" y="0"/>
                  </a:lnTo>
                  <a:cubicBezTo>
                    <a:pt x="111" y="210"/>
                    <a:pt x="78" y="442"/>
                    <a:pt x="56" y="662"/>
                  </a:cubicBezTo>
                  <a:cubicBezTo>
                    <a:pt x="23" y="883"/>
                    <a:pt x="1" y="1115"/>
                    <a:pt x="56" y="1325"/>
                  </a:cubicBezTo>
                  <a:cubicBezTo>
                    <a:pt x="111" y="1545"/>
                    <a:pt x="266" y="1755"/>
                    <a:pt x="520" y="1843"/>
                  </a:cubicBezTo>
                  <a:cubicBezTo>
                    <a:pt x="497" y="1733"/>
                    <a:pt x="575" y="1589"/>
                    <a:pt x="663" y="1490"/>
                  </a:cubicBezTo>
                  <a:cubicBezTo>
                    <a:pt x="740" y="1391"/>
                    <a:pt x="851" y="1303"/>
                    <a:pt x="939" y="1203"/>
                  </a:cubicBezTo>
                  <a:cubicBezTo>
                    <a:pt x="1226" y="916"/>
                    <a:pt x="1325" y="519"/>
                    <a:pt x="1215" y="166"/>
                  </a:cubicBezTo>
                  <a:lnTo>
                    <a:pt x="56"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4" name="Google Shape;1354;p35"/>
            <p:cNvSpPr/>
            <p:nvPr/>
          </p:nvSpPr>
          <p:spPr>
            <a:xfrm>
              <a:off x="5962450" y="2187950"/>
              <a:ext cx="77000" cy="41375"/>
            </a:xfrm>
            <a:custGeom>
              <a:avLst/>
              <a:gdLst/>
              <a:ahLst/>
              <a:cxnLst/>
              <a:rect l="l" t="t" r="r" b="b"/>
              <a:pathLst>
                <a:path w="3080" h="1655" extrusionOk="0">
                  <a:moveTo>
                    <a:pt x="2056" y="0"/>
                  </a:moveTo>
                  <a:cubicBezTo>
                    <a:pt x="1953" y="0"/>
                    <a:pt x="1849" y="17"/>
                    <a:pt x="1755" y="49"/>
                  </a:cubicBezTo>
                  <a:cubicBezTo>
                    <a:pt x="1446" y="148"/>
                    <a:pt x="1192" y="369"/>
                    <a:pt x="916" y="523"/>
                  </a:cubicBezTo>
                  <a:cubicBezTo>
                    <a:pt x="722" y="640"/>
                    <a:pt x="494" y="729"/>
                    <a:pt x="273" y="729"/>
                  </a:cubicBezTo>
                  <a:cubicBezTo>
                    <a:pt x="180" y="729"/>
                    <a:pt x="88" y="714"/>
                    <a:pt x="0" y="678"/>
                  </a:cubicBezTo>
                  <a:lnTo>
                    <a:pt x="0" y="678"/>
                  </a:lnTo>
                  <a:cubicBezTo>
                    <a:pt x="169" y="1224"/>
                    <a:pt x="776" y="1654"/>
                    <a:pt x="1354" y="1654"/>
                  </a:cubicBezTo>
                  <a:cubicBezTo>
                    <a:pt x="1419" y="1654"/>
                    <a:pt x="1482" y="1649"/>
                    <a:pt x="1545" y="1638"/>
                  </a:cubicBezTo>
                  <a:cubicBezTo>
                    <a:pt x="2086" y="1539"/>
                    <a:pt x="2539" y="1097"/>
                    <a:pt x="3080" y="1086"/>
                  </a:cubicBezTo>
                  <a:lnTo>
                    <a:pt x="2616" y="269"/>
                  </a:lnTo>
                  <a:cubicBezTo>
                    <a:pt x="2503" y="81"/>
                    <a:pt x="2281" y="0"/>
                    <a:pt x="2056"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5" name="Google Shape;1355;p35"/>
            <p:cNvSpPr/>
            <p:nvPr/>
          </p:nvSpPr>
          <p:spPr>
            <a:xfrm>
              <a:off x="6150350" y="2414600"/>
              <a:ext cx="81150" cy="102125"/>
            </a:xfrm>
            <a:custGeom>
              <a:avLst/>
              <a:gdLst/>
              <a:ahLst/>
              <a:cxnLst/>
              <a:rect l="l" t="t" r="r" b="b"/>
              <a:pathLst>
                <a:path w="3246" h="4085" extrusionOk="0">
                  <a:moveTo>
                    <a:pt x="1844" y="0"/>
                  </a:moveTo>
                  <a:lnTo>
                    <a:pt x="1" y="2219"/>
                  </a:lnTo>
                  <a:lnTo>
                    <a:pt x="1689" y="4084"/>
                  </a:lnTo>
                  <a:lnTo>
                    <a:pt x="3246" y="640"/>
                  </a:lnTo>
                  <a:lnTo>
                    <a:pt x="1844"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6" name="Google Shape;1356;p35"/>
            <p:cNvSpPr/>
            <p:nvPr/>
          </p:nvSpPr>
          <p:spPr>
            <a:xfrm>
              <a:off x="6065925" y="2444675"/>
              <a:ext cx="119225" cy="138275"/>
            </a:xfrm>
            <a:custGeom>
              <a:avLst/>
              <a:gdLst/>
              <a:ahLst/>
              <a:cxnLst/>
              <a:rect l="l" t="t" r="r" b="b"/>
              <a:pathLst>
                <a:path w="4769" h="5531" extrusionOk="0">
                  <a:moveTo>
                    <a:pt x="0" y="0"/>
                  </a:moveTo>
                  <a:lnTo>
                    <a:pt x="1645" y="3433"/>
                  </a:lnTo>
                  <a:lnTo>
                    <a:pt x="2517" y="5530"/>
                  </a:lnTo>
                  <a:lnTo>
                    <a:pt x="4768" y="2120"/>
                  </a:lnTo>
                  <a:lnTo>
                    <a:pt x="3378" y="1016"/>
                  </a:lnTo>
                  <a:lnTo>
                    <a:pt x="3576" y="2440"/>
                  </a:lnTo>
                  <a:lnTo>
                    <a:pt x="2572" y="3058"/>
                  </a:lnTo>
                  <a:lnTo>
                    <a:pt x="1413" y="1380"/>
                  </a:lnTo>
                  <a:lnTo>
                    <a:pt x="0"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7" name="Google Shape;1357;p35"/>
            <p:cNvSpPr/>
            <p:nvPr/>
          </p:nvSpPr>
          <p:spPr>
            <a:xfrm>
              <a:off x="6135725" y="2547050"/>
              <a:ext cx="12450" cy="16025"/>
            </a:xfrm>
            <a:custGeom>
              <a:avLst/>
              <a:gdLst/>
              <a:ahLst/>
              <a:cxnLst/>
              <a:rect l="l" t="t" r="r" b="b"/>
              <a:pathLst>
                <a:path w="498" h="641" extrusionOk="0">
                  <a:moveTo>
                    <a:pt x="243" y="0"/>
                  </a:moveTo>
                  <a:cubicBezTo>
                    <a:pt x="210" y="0"/>
                    <a:pt x="177" y="11"/>
                    <a:pt x="155" y="22"/>
                  </a:cubicBezTo>
                  <a:cubicBezTo>
                    <a:pt x="144" y="33"/>
                    <a:pt x="122" y="56"/>
                    <a:pt x="111" y="67"/>
                  </a:cubicBezTo>
                  <a:cubicBezTo>
                    <a:pt x="78" y="89"/>
                    <a:pt x="56" y="122"/>
                    <a:pt x="45" y="155"/>
                  </a:cubicBezTo>
                  <a:cubicBezTo>
                    <a:pt x="45" y="188"/>
                    <a:pt x="34" y="221"/>
                    <a:pt x="23" y="243"/>
                  </a:cubicBezTo>
                  <a:cubicBezTo>
                    <a:pt x="23" y="265"/>
                    <a:pt x="12" y="276"/>
                    <a:pt x="12" y="287"/>
                  </a:cubicBezTo>
                  <a:cubicBezTo>
                    <a:pt x="12" y="298"/>
                    <a:pt x="12" y="309"/>
                    <a:pt x="12" y="309"/>
                  </a:cubicBezTo>
                  <a:cubicBezTo>
                    <a:pt x="1" y="354"/>
                    <a:pt x="1" y="398"/>
                    <a:pt x="1" y="442"/>
                  </a:cubicBezTo>
                  <a:cubicBezTo>
                    <a:pt x="1" y="442"/>
                    <a:pt x="12" y="453"/>
                    <a:pt x="12" y="453"/>
                  </a:cubicBezTo>
                  <a:cubicBezTo>
                    <a:pt x="12" y="475"/>
                    <a:pt x="23" y="497"/>
                    <a:pt x="34" y="508"/>
                  </a:cubicBezTo>
                  <a:cubicBezTo>
                    <a:pt x="45" y="541"/>
                    <a:pt x="67" y="563"/>
                    <a:pt x="89" y="585"/>
                  </a:cubicBezTo>
                  <a:cubicBezTo>
                    <a:pt x="111" y="596"/>
                    <a:pt x="122" y="607"/>
                    <a:pt x="144" y="618"/>
                  </a:cubicBezTo>
                  <a:cubicBezTo>
                    <a:pt x="177" y="629"/>
                    <a:pt x="199" y="640"/>
                    <a:pt x="232" y="640"/>
                  </a:cubicBezTo>
                  <a:cubicBezTo>
                    <a:pt x="254" y="640"/>
                    <a:pt x="277" y="640"/>
                    <a:pt x="299" y="629"/>
                  </a:cubicBezTo>
                  <a:cubicBezTo>
                    <a:pt x="321" y="629"/>
                    <a:pt x="332" y="618"/>
                    <a:pt x="354" y="607"/>
                  </a:cubicBezTo>
                  <a:cubicBezTo>
                    <a:pt x="387" y="596"/>
                    <a:pt x="409" y="574"/>
                    <a:pt x="431" y="552"/>
                  </a:cubicBezTo>
                  <a:cubicBezTo>
                    <a:pt x="453" y="530"/>
                    <a:pt x="464" y="497"/>
                    <a:pt x="475" y="464"/>
                  </a:cubicBezTo>
                  <a:cubicBezTo>
                    <a:pt x="497" y="387"/>
                    <a:pt x="486" y="309"/>
                    <a:pt x="486" y="232"/>
                  </a:cubicBezTo>
                  <a:cubicBezTo>
                    <a:pt x="486" y="199"/>
                    <a:pt x="475" y="166"/>
                    <a:pt x="464" y="144"/>
                  </a:cubicBezTo>
                  <a:cubicBezTo>
                    <a:pt x="453" y="111"/>
                    <a:pt x="442" y="89"/>
                    <a:pt x="420" y="67"/>
                  </a:cubicBezTo>
                  <a:lnTo>
                    <a:pt x="376" y="33"/>
                  </a:lnTo>
                  <a:cubicBezTo>
                    <a:pt x="354" y="11"/>
                    <a:pt x="321" y="11"/>
                    <a:pt x="299"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8" name="Google Shape;1358;p35"/>
            <p:cNvSpPr/>
            <p:nvPr/>
          </p:nvSpPr>
          <p:spPr>
            <a:xfrm>
              <a:off x="6129650" y="2635900"/>
              <a:ext cx="12175" cy="16025"/>
            </a:xfrm>
            <a:custGeom>
              <a:avLst/>
              <a:gdLst/>
              <a:ahLst/>
              <a:cxnLst/>
              <a:rect l="l" t="t" r="r" b="b"/>
              <a:pathLst>
                <a:path w="487" h="641" extrusionOk="0">
                  <a:moveTo>
                    <a:pt x="199" y="0"/>
                  </a:moveTo>
                  <a:cubicBezTo>
                    <a:pt x="155" y="11"/>
                    <a:pt x="122" y="34"/>
                    <a:pt x="89" y="56"/>
                  </a:cubicBezTo>
                  <a:cubicBezTo>
                    <a:pt x="78" y="78"/>
                    <a:pt x="67" y="89"/>
                    <a:pt x="56" y="111"/>
                  </a:cubicBezTo>
                  <a:cubicBezTo>
                    <a:pt x="34" y="144"/>
                    <a:pt x="23" y="177"/>
                    <a:pt x="23" y="221"/>
                  </a:cubicBezTo>
                  <a:cubicBezTo>
                    <a:pt x="23" y="276"/>
                    <a:pt x="12" y="343"/>
                    <a:pt x="12" y="398"/>
                  </a:cubicBezTo>
                  <a:cubicBezTo>
                    <a:pt x="1" y="431"/>
                    <a:pt x="12" y="464"/>
                    <a:pt x="23" y="486"/>
                  </a:cubicBezTo>
                  <a:cubicBezTo>
                    <a:pt x="34" y="519"/>
                    <a:pt x="45" y="541"/>
                    <a:pt x="67" y="574"/>
                  </a:cubicBezTo>
                  <a:cubicBezTo>
                    <a:pt x="89" y="596"/>
                    <a:pt x="122" y="607"/>
                    <a:pt x="155" y="618"/>
                  </a:cubicBezTo>
                  <a:cubicBezTo>
                    <a:pt x="177" y="641"/>
                    <a:pt x="211" y="641"/>
                    <a:pt x="244" y="641"/>
                  </a:cubicBezTo>
                  <a:lnTo>
                    <a:pt x="299" y="641"/>
                  </a:lnTo>
                  <a:cubicBezTo>
                    <a:pt x="343" y="630"/>
                    <a:pt x="376" y="607"/>
                    <a:pt x="409" y="574"/>
                  </a:cubicBezTo>
                  <a:cubicBezTo>
                    <a:pt x="420" y="563"/>
                    <a:pt x="442" y="541"/>
                    <a:pt x="453" y="530"/>
                  </a:cubicBezTo>
                  <a:cubicBezTo>
                    <a:pt x="475" y="497"/>
                    <a:pt x="486" y="453"/>
                    <a:pt x="486" y="409"/>
                  </a:cubicBezTo>
                  <a:cubicBezTo>
                    <a:pt x="486" y="354"/>
                    <a:pt x="475" y="287"/>
                    <a:pt x="475" y="232"/>
                  </a:cubicBezTo>
                  <a:cubicBezTo>
                    <a:pt x="475" y="199"/>
                    <a:pt x="475" y="177"/>
                    <a:pt x="464" y="144"/>
                  </a:cubicBezTo>
                  <a:cubicBezTo>
                    <a:pt x="453" y="122"/>
                    <a:pt x="442" y="89"/>
                    <a:pt x="420" y="67"/>
                  </a:cubicBezTo>
                  <a:cubicBezTo>
                    <a:pt x="398" y="45"/>
                    <a:pt x="365" y="22"/>
                    <a:pt x="343" y="22"/>
                  </a:cubicBezTo>
                  <a:cubicBezTo>
                    <a:pt x="310" y="0"/>
                    <a:pt x="288" y="0"/>
                    <a:pt x="25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9" name="Google Shape;1359;p35"/>
            <p:cNvSpPr/>
            <p:nvPr/>
          </p:nvSpPr>
          <p:spPr>
            <a:xfrm>
              <a:off x="6108950" y="2538050"/>
              <a:ext cx="20450" cy="354775"/>
            </a:xfrm>
            <a:custGeom>
              <a:avLst/>
              <a:gdLst/>
              <a:ahLst/>
              <a:cxnLst/>
              <a:rect l="l" t="t" r="r" b="b"/>
              <a:pathLst>
                <a:path w="818" h="14191" extrusionOk="0">
                  <a:moveTo>
                    <a:pt x="765" y="0"/>
                  </a:moveTo>
                  <a:cubicBezTo>
                    <a:pt x="741" y="0"/>
                    <a:pt x="718" y="14"/>
                    <a:pt x="718" y="40"/>
                  </a:cubicBezTo>
                  <a:cubicBezTo>
                    <a:pt x="321" y="3649"/>
                    <a:pt x="89" y="7292"/>
                    <a:pt x="23" y="10923"/>
                  </a:cubicBezTo>
                  <a:cubicBezTo>
                    <a:pt x="12" y="11939"/>
                    <a:pt x="1" y="12965"/>
                    <a:pt x="34" y="13992"/>
                  </a:cubicBezTo>
                  <a:cubicBezTo>
                    <a:pt x="40" y="14124"/>
                    <a:pt x="142" y="14190"/>
                    <a:pt x="242" y="14190"/>
                  </a:cubicBezTo>
                  <a:cubicBezTo>
                    <a:pt x="343" y="14190"/>
                    <a:pt x="442" y="14124"/>
                    <a:pt x="442" y="13992"/>
                  </a:cubicBezTo>
                  <a:cubicBezTo>
                    <a:pt x="465" y="10360"/>
                    <a:pt x="442" y="6729"/>
                    <a:pt x="630" y="3109"/>
                  </a:cubicBezTo>
                  <a:cubicBezTo>
                    <a:pt x="685" y="2082"/>
                    <a:pt x="741" y="1067"/>
                    <a:pt x="818" y="51"/>
                  </a:cubicBezTo>
                  <a:cubicBezTo>
                    <a:pt x="818" y="17"/>
                    <a:pt x="791" y="0"/>
                    <a:pt x="76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0" name="Google Shape;1360;p35"/>
            <p:cNvSpPr/>
            <p:nvPr/>
          </p:nvSpPr>
          <p:spPr>
            <a:xfrm>
              <a:off x="5966025" y="2561125"/>
              <a:ext cx="274850" cy="298400"/>
            </a:xfrm>
            <a:custGeom>
              <a:avLst/>
              <a:gdLst/>
              <a:ahLst/>
              <a:cxnLst/>
              <a:rect l="l" t="t" r="r" b="b"/>
              <a:pathLst>
                <a:path w="10994" h="11936" extrusionOk="0">
                  <a:moveTo>
                    <a:pt x="2694" y="0"/>
                  </a:moveTo>
                  <a:lnTo>
                    <a:pt x="1" y="972"/>
                  </a:lnTo>
                  <a:lnTo>
                    <a:pt x="3257" y="6457"/>
                  </a:lnTo>
                  <a:cubicBezTo>
                    <a:pt x="4289" y="9683"/>
                    <a:pt x="6566" y="11936"/>
                    <a:pt x="9697" y="11936"/>
                  </a:cubicBezTo>
                  <a:cubicBezTo>
                    <a:pt x="10080" y="11936"/>
                    <a:pt x="10476" y="11902"/>
                    <a:pt x="10884" y="11832"/>
                  </a:cubicBezTo>
                  <a:lnTo>
                    <a:pt x="10994" y="11821"/>
                  </a:lnTo>
                  <a:cubicBezTo>
                    <a:pt x="10994" y="11821"/>
                    <a:pt x="5045" y="3930"/>
                    <a:pt x="2694"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1" name="Google Shape;1361;p35"/>
            <p:cNvSpPr/>
            <p:nvPr/>
          </p:nvSpPr>
          <p:spPr>
            <a:xfrm>
              <a:off x="5921875" y="2475725"/>
              <a:ext cx="82800" cy="41550"/>
            </a:xfrm>
            <a:custGeom>
              <a:avLst/>
              <a:gdLst/>
              <a:ahLst/>
              <a:cxnLst/>
              <a:rect l="l" t="t" r="r" b="b"/>
              <a:pathLst>
                <a:path w="3312" h="1662" extrusionOk="0">
                  <a:moveTo>
                    <a:pt x="1803" y="1"/>
                  </a:moveTo>
                  <a:cubicBezTo>
                    <a:pt x="1702" y="1"/>
                    <a:pt x="1600" y="17"/>
                    <a:pt x="1502" y="50"/>
                  </a:cubicBezTo>
                  <a:lnTo>
                    <a:pt x="1" y="569"/>
                  </a:lnTo>
                  <a:lnTo>
                    <a:pt x="608" y="1661"/>
                  </a:lnTo>
                  <a:lnTo>
                    <a:pt x="1634" y="1485"/>
                  </a:lnTo>
                  <a:lnTo>
                    <a:pt x="3312" y="1441"/>
                  </a:lnTo>
                  <a:cubicBezTo>
                    <a:pt x="3301" y="1441"/>
                    <a:pt x="2903" y="867"/>
                    <a:pt x="2583" y="403"/>
                  </a:cubicBezTo>
                  <a:cubicBezTo>
                    <a:pt x="2401" y="146"/>
                    <a:pt x="2106" y="1"/>
                    <a:pt x="1803"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2" name="Google Shape;1362;p35"/>
            <p:cNvSpPr/>
            <p:nvPr/>
          </p:nvSpPr>
          <p:spPr>
            <a:xfrm>
              <a:off x="5873300" y="2484125"/>
              <a:ext cx="85850" cy="29550"/>
            </a:xfrm>
            <a:custGeom>
              <a:avLst/>
              <a:gdLst/>
              <a:ahLst/>
              <a:cxnLst/>
              <a:rect l="l" t="t" r="r" b="b"/>
              <a:pathLst>
                <a:path w="3434" h="1182" extrusionOk="0">
                  <a:moveTo>
                    <a:pt x="3114" y="1"/>
                  </a:moveTo>
                  <a:lnTo>
                    <a:pt x="321" y="12"/>
                  </a:lnTo>
                  <a:cubicBezTo>
                    <a:pt x="144" y="12"/>
                    <a:pt x="1" y="155"/>
                    <a:pt x="1" y="332"/>
                  </a:cubicBezTo>
                  <a:lnTo>
                    <a:pt x="1" y="851"/>
                  </a:lnTo>
                  <a:cubicBezTo>
                    <a:pt x="12" y="1038"/>
                    <a:pt x="155" y="1182"/>
                    <a:pt x="332" y="1182"/>
                  </a:cubicBezTo>
                  <a:lnTo>
                    <a:pt x="3114" y="1171"/>
                  </a:lnTo>
                  <a:cubicBezTo>
                    <a:pt x="3290" y="1171"/>
                    <a:pt x="3434" y="1027"/>
                    <a:pt x="3434" y="840"/>
                  </a:cubicBezTo>
                  <a:lnTo>
                    <a:pt x="3434" y="321"/>
                  </a:lnTo>
                  <a:cubicBezTo>
                    <a:pt x="3434" y="144"/>
                    <a:pt x="3290" y="1"/>
                    <a:pt x="3114"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3" name="Google Shape;1363;p35"/>
            <p:cNvSpPr/>
            <p:nvPr/>
          </p:nvSpPr>
          <p:spPr>
            <a:xfrm>
              <a:off x="5911675" y="2451025"/>
              <a:ext cx="49675" cy="127225"/>
            </a:xfrm>
            <a:custGeom>
              <a:avLst/>
              <a:gdLst/>
              <a:ahLst/>
              <a:cxnLst/>
              <a:rect l="l" t="t" r="r" b="b"/>
              <a:pathLst>
                <a:path w="1987" h="5089" extrusionOk="0">
                  <a:moveTo>
                    <a:pt x="673" y="0"/>
                  </a:moveTo>
                  <a:lnTo>
                    <a:pt x="0" y="177"/>
                  </a:lnTo>
                  <a:lnTo>
                    <a:pt x="1314" y="5089"/>
                  </a:lnTo>
                  <a:lnTo>
                    <a:pt x="1987" y="4901"/>
                  </a:lnTo>
                  <a:lnTo>
                    <a:pt x="673"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4" name="Google Shape;1364;p35"/>
            <p:cNvSpPr/>
            <p:nvPr/>
          </p:nvSpPr>
          <p:spPr>
            <a:xfrm>
              <a:off x="5869175" y="2484325"/>
              <a:ext cx="164200" cy="115450"/>
            </a:xfrm>
            <a:custGeom>
              <a:avLst/>
              <a:gdLst/>
              <a:ahLst/>
              <a:cxnLst/>
              <a:rect l="l" t="t" r="r" b="b"/>
              <a:pathLst>
                <a:path w="6568" h="4618" extrusionOk="0">
                  <a:moveTo>
                    <a:pt x="755" y="0"/>
                  </a:moveTo>
                  <a:cubicBezTo>
                    <a:pt x="528" y="0"/>
                    <a:pt x="307" y="117"/>
                    <a:pt x="177" y="324"/>
                  </a:cubicBezTo>
                  <a:cubicBezTo>
                    <a:pt x="0" y="633"/>
                    <a:pt x="89" y="1019"/>
                    <a:pt x="376" y="1218"/>
                  </a:cubicBezTo>
                  <a:lnTo>
                    <a:pt x="2142" y="2531"/>
                  </a:lnTo>
                  <a:lnTo>
                    <a:pt x="5917" y="4617"/>
                  </a:lnTo>
                  <a:lnTo>
                    <a:pt x="6568" y="3072"/>
                  </a:lnTo>
                  <a:cubicBezTo>
                    <a:pt x="5795" y="1428"/>
                    <a:pt x="4691" y="59"/>
                    <a:pt x="4691" y="59"/>
                  </a:cubicBezTo>
                  <a:lnTo>
                    <a:pt x="2208" y="611"/>
                  </a:lnTo>
                  <a:lnTo>
                    <a:pt x="1049" y="70"/>
                  </a:lnTo>
                  <a:cubicBezTo>
                    <a:pt x="955" y="23"/>
                    <a:pt x="854" y="0"/>
                    <a:pt x="755"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5" name="Google Shape;1365;p35"/>
            <p:cNvSpPr/>
            <p:nvPr/>
          </p:nvSpPr>
          <p:spPr>
            <a:xfrm>
              <a:off x="5878000" y="2515875"/>
              <a:ext cx="139100" cy="83900"/>
            </a:xfrm>
            <a:custGeom>
              <a:avLst/>
              <a:gdLst/>
              <a:ahLst/>
              <a:cxnLst/>
              <a:rect l="l" t="t" r="r" b="b"/>
              <a:pathLst>
                <a:path w="5564" h="3356" extrusionOk="0">
                  <a:moveTo>
                    <a:pt x="343" y="0"/>
                  </a:moveTo>
                  <a:cubicBezTo>
                    <a:pt x="122" y="110"/>
                    <a:pt x="1" y="342"/>
                    <a:pt x="23" y="563"/>
                  </a:cubicBezTo>
                  <a:cubicBezTo>
                    <a:pt x="56" y="927"/>
                    <a:pt x="321" y="1082"/>
                    <a:pt x="586" y="1093"/>
                  </a:cubicBezTo>
                  <a:cubicBezTo>
                    <a:pt x="409" y="1214"/>
                    <a:pt x="299" y="1424"/>
                    <a:pt x="332" y="1623"/>
                  </a:cubicBezTo>
                  <a:cubicBezTo>
                    <a:pt x="376" y="1821"/>
                    <a:pt x="530" y="1998"/>
                    <a:pt x="740" y="2086"/>
                  </a:cubicBezTo>
                  <a:cubicBezTo>
                    <a:pt x="619" y="2263"/>
                    <a:pt x="674" y="2539"/>
                    <a:pt x="850" y="2693"/>
                  </a:cubicBezTo>
                  <a:cubicBezTo>
                    <a:pt x="1027" y="2848"/>
                    <a:pt x="1270" y="2936"/>
                    <a:pt x="1513" y="2980"/>
                  </a:cubicBezTo>
                  <a:cubicBezTo>
                    <a:pt x="1513" y="2980"/>
                    <a:pt x="3411" y="3355"/>
                    <a:pt x="5564" y="3355"/>
                  </a:cubicBezTo>
                  <a:lnTo>
                    <a:pt x="343" y="0"/>
                  </a:ln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6" name="Google Shape;1366;p35"/>
            <p:cNvSpPr/>
            <p:nvPr/>
          </p:nvSpPr>
          <p:spPr>
            <a:xfrm>
              <a:off x="5858125" y="2321325"/>
              <a:ext cx="89450" cy="139375"/>
            </a:xfrm>
            <a:custGeom>
              <a:avLst/>
              <a:gdLst/>
              <a:ahLst/>
              <a:cxnLst/>
              <a:rect l="l" t="t" r="r" b="b"/>
              <a:pathLst>
                <a:path w="3578" h="5575" extrusionOk="0">
                  <a:moveTo>
                    <a:pt x="1052" y="1"/>
                  </a:moveTo>
                  <a:cubicBezTo>
                    <a:pt x="1048" y="1"/>
                    <a:pt x="1043" y="1"/>
                    <a:pt x="1038" y="1"/>
                  </a:cubicBezTo>
                  <a:cubicBezTo>
                    <a:pt x="299" y="420"/>
                    <a:pt x="1" y="1756"/>
                    <a:pt x="387" y="3168"/>
                  </a:cubicBezTo>
                  <a:cubicBezTo>
                    <a:pt x="760" y="4574"/>
                    <a:pt x="1680" y="5575"/>
                    <a:pt x="2526" y="5575"/>
                  </a:cubicBezTo>
                  <a:cubicBezTo>
                    <a:pt x="2530" y="5575"/>
                    <a:pt x="2535" y="5575"/>
                    <a:pt x="2540" y="5575"/>
                  </a:cubicBezTo>
                  <a:cubicBezTo>
                    <a:pt x="3279" y="5144"/>
                    <a:pt x="3577" y="3820"/>
                    <a:pt x="3191" y="2407"/>
                  </a:cubicBezTo>
                  <a:cubicBezTo>
                    <a:pt x="2818" y="1002"/>
                    <a:pt x="1898" y="1"/>
                    <a:pt x="1052"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7" name="Google Shape;1367;p35"/>
            <p:cNvSpPr/>
            <p:nvPr/>
          </p:nvSpPr>
          <p:spPr>
            <a:xfrm>
              <a:off x="5899525" y="2341125"/>
              <a:ext cx="28725" cy="47625"/>
            </a:xfrm>
            <a:custGeom>
              <a:avLst/>
              <a:gdLst/>
              <a:ahLst/>
              <a:cxnLst/>
              <a:rect l="l" t="t" r="r" b="b"/>
              <a:pathLst>
                <a:path w="1149" h="1905" extrusionOk="0">
                  <a:moveTo>
                    <a:pt x="120" y="1"/>
                  </a:moveTo>
                  <a:cubicBezTo>
                    <a:pt x="78" y="1"/>
                    <a:pt x="30" y="22"/>
                    <a:pt x="12" y="59"/>
                  </a:cubicBezTo>
                  <a:cubicBezTo>
                    <a:pt x="1" y="92"/>
                    <a:pt x="12" y="125"/>
                    <a:pt x="12" y="158"/>
                  </a:cubicBezTo>
                  <a:cubicBezTo>
                    <a:pt x="111" y="621"/>
                    <a:pt x="254" y="1074"/>
                    <a:pt x="453" y="1504"/>
                  </a:cubicBezTo>
                  <a:cubicBezTo>
                    <a:pt x="508" y="1648"/>
                    <a:pt x="608" y="1858"/>
                    <a:pt x="784" y="1902"/>
                  </a:cubicBezTo>
                  <a:cubicBezTo>
                    <a:pt x="796" y="1904"/>
                    <a:pt x="807" y="1904"/>
                    <a:pt x="818" y="1904"/>
                  </a:cubicBezTo>
                  <a:cubicBezTo>
                    <a:pt x="945" y="1904"/>
                    <a:pt x="1041" y="1792"/>
                    <a:pt x="1071" y="1670"/>
                  </a:cubicBezTo>
                  <a:cubicBezTo>
                    <a:pt x="1148" y="1339"/>
                    <a:pt x="884" y="864"/>
                    <a:pt x="718" y="599"/>
                  </a:cubicBezTo>
                  <a:cubicBezTo>
                    <a:pt x="597" y="412"/>
                    <a:pt x="453" y="235"/>
                    <a:pt x="276" y="81"/>
                  </a:cubicBezTo>
                  <a:cubicBezTo>
                    <a:pt x="243" y="47"/>
                    <a:pt x="199" y="14"/>
                    <a:pt x="144" y="3"/>
                  </a:cubicBezTo>
                  <a:cubicBezTo>
                    <a:pt x="136" y="1"/>
                    <a:pt x="128" y="1"/>
                    <a:pt x="12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8" name="Google Shape;1368;p35"/>
            <p:cNvSpPr/>
            <p:nvPr/>
          </p:nvSpPr>
          <p:spPr>
            <a:xfrm>
              <a:off x="5917175" y="2394900"/>
              <a:ext cx="16875" cy="17125"/>
            </a:xfrm>
            <a:custGeom>
              <a:avLst/>
              <a:gdLst/>
              <a:ahLst/>
              <a:cxnLst/>
              <a:rect l="l" t="t" r="r" b="b"/>
              <a:pathLst>
                <a:path w="675" h="685" extrusionOk="0">
                  <a:moveTo>
                    <a:pt x="308" y="1"/>
                  </a:moveTo>
                  <a:cubicBezTo>
                    <a:pt x="178" y="1"/>
                    <a:pt x="54" y="81"/>
                    <a:pt x="23" y="247"/>
                  </a:cubicBezTo>
                  <a:cubicBezTo>
                    <a:pt x="1" y="358"/>
                    <a:pt x="34" y="468"/>
                    <a:pt x="111" y="557"/>
                  </a:cubicBezTo>
                  <a:cubicBezTo>
                    <a:pt x="173" y="634"/>
                    <a:pt x="274" y="684"/>
                    <a:pt x="374" y="684"/>
                  </a:cubicBezTo>
                  <a:cubicBezTo>
                    <a:pt x="416" y="684"/>
                    <a:pt x="458" y="676"/>
                    <a:pt x="498" y="656"/>
                  </a:cubicBezTo>
                  <a:cubicBezTo>
                    <a:pt x="553" y="623"/>
                    <a:pt x="597" y="568"/>
                    <a:pt x="619" y="512"/>
                  </a:cubicBezTo>
                  <a:cubicBezTo>
                    <a:pt x="674" y="391"/>
                    <a:pt x="663" y="247"/>
                    <a:pt x="586" y="148"/>
                  </a:cubicBezTo>
                  <a:cubicBezTo>
                    <a:pt x="518" y="51"/>
                    <a:pt x="411" y="1"/>
                    <a:pt x="30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9" name="Google Shape;1369;p35"/>
            <p:cNvSpPr/>
            <p:nvPr/>
          </p:nvSpPr>
          <p:spPr>
            <a:xfrm>
              <a:off x="5844350" y="2317900"/>
              <a:ext cx="117000" cy="146225"/>
            </a:xfrm>
            <a:custGeom>
              <a:avLst/>
              <a:gdLst/>
              <a:ahLst/>
              <a:cxnLst/>
              <a:rect l="l" t="t" r="r" b="b"/>
              <a:pathLst>
                <a:path w="4680" h="5849" extrusionOk="0">
                  <a:moveTo>
                    <a:pt x="1603" y="138"/>
                  </a:moveTo>
                  <a:cubicBezTo>
                    <a:pt x="2449" y="138"/>
                    <a:pt x="3369" y="1139"/>
                    <a:pt x="3742" y="2544"/>
                  </a:cubicBezTo>
                  <a:cubicBezTo>
                    <a:pt x="4128" y="3957"/>
                    <a:pt x="3830" y="5281"/>
                    <a:pt x="3091" y="5712"/>
                  </a:cubicBezTo>
                  <a:cubicBezTo>
                    <a:pt x="3086" y="5712"/>
                    <a:pt x="3081" y="5712"/>
                    <a:pt x="3077" y="5712"/>
                  </a:cubicBezTo>
                  <a:cubicBezTo>
                    <a:pt x="2231" y="5712"/>
                    <a:pt x="1311" y="4711"/>
                    <a:pt x="938" y="3305"/>
                  </a:cubicBezTo>
                  <a:cubicBezTo>
                    <a:pt x="552" y="1893"/>
                    <a:pt x="850" y="557"/>
                    <a:pt x="1589" y="138"/>
                  </a:cubicBezTo>
                  <a:cubicBezTo>
                    <a:pt x="1594" y="138"/>
                    <a:pt x="1599" y="138"/>
                    <a:pt x="1603" y="138"/>
                  </a:cubicBezTo>
                  <a:close/>
                  <a:moveTo>
                    <a:pt x="2110" y="1"/>
                  </a:moveTo>
                  <a:cubicBezTo>
                    <a:pt x="2017" y="1"/>
                    <a:pt x="1924" y="13"/>
                    <a:pt x="1832" y="38"/>
                  </a:cubicBezTo>
                  <a:lnTo>
                    <a:pt x="1325" y="171"/>
                  </a:lnTo>
                  <a:cubicBezTo>
                    <a:pt x="397" y="425"/>
                    <a:pt x="0" y="1882"/>
                    <a:pt x="419" y="3438"/>
                  </a:cubicBezTo>
                  <a:cubicBezTo>
                    <a:pt x="797" y="4840"/>
                    <a:pt x="1713" y="5848"/>
                    <a:pt x="2569" y="5848"/>
                  </a:cubicBezTo>
                  <a:cubicBezTo>
                    <a:pt x="2663" y="5848"/>
                    <a:pt x="2756" y="5836"/>
                    <a:pt x="2848" y="5811"/>
                  </a:cubicBezTo>
                  <a:lnTo>
                    <a:pt x="3355" y="5678"/>
                  </a:lnTo>
                  <a:cubicBezTo>
                    <a:pt x="4272" y="5425"/>
                    <a:pt x="4680" y="3968"/>
                    <a:pt x="4261" y="2400"/>
                  </a:cubicBezTo>
                  <a:cubicBezTo>
                    <a:pt x="3873" y="999"/>
                    <a:pt x="2958" y="1"/>
                    <a:pt x="2110"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0" name="Google Shape;1370;p35"/>
            <p:cNvSpPr/>
            <p:nvPr/>
          </p:nvSpPr>
          <p:spPr>
            <a:xfrm>
              <a:off x="5897325" y="2490975"/>
              <a:ext cx="61825" cy="14425"/>
            </a:xfrm>
            <a:custGeom>
              <a:avLst/>
              <a:gdLst/>
              <a:ahLst/>
              <a:cxnLst/>
              <a:rect l="l" t="t" r="r" b="b"/>
              <a:pathLst>
                <a:path w="2473" h="577" extrusionOk="0">
                  <a:moveTo>
                    <a:pt x="2356" y="1"/>
                  </a:moveTo>
                  <a:cubicBezTo>
                    <a:pt x="2280" y="1"/>
                    <a:pt x="2211" y="39"/>
                    <a:pt x="2142" y="69"/>
                  </a:cubicBezTo>
                  <a:cubicBezTo>
                    <a:pt x="2042" y="102"/>
                    <a:pt x="1954" y="124"/>
                    <a:pt x="1855" y="157"/>
                  </a:cubicBezTo>
                  <a:cubicBezTo>
                    <a:pt x="1656" y="212"/>
                    <a:pt x="1457" y="268"/>
                    <a:pt x="1247" y="301"/>
                  </a:cubicBezTo>
                  <a:cubicBezTo>
                    <a:pt x="920" y="355"/>
                    <a:pt x="579" y="395"/>
                    <a:pt x="246" y="395"/>
                  </a:cubicBezTo>
                  <a:cubicBezTo>
                    <a:pt x="175" y="395"/>
                    <a:pt x="104" y="393"/>
                    <a:pt x="33" y="389"/>
                  </a:cubicBezTo>
                  <a:cubicBezTo>
                    <a:pt x="11" y="389"/>
                    <a:pt x="0" y="422"/>
                    <a:pt x="22" y="433"/>
                  </a:cubicBezTo>
                  <a:cubicBezTo>
                    <a:pt x="331" y="523"/>
                    <a:pt x="628" y="576"/>
                    <a:pt x="935" y="576"/>
                  </a:cubicBezTo>
                  <a:cubicBezTo>
                    <a:pt x="1045" y="576"/>
                    <a:pt x="1156" y="569"/>
                    <a:pt x="1270" y="555"/>
                  </a:cubicBezTo>
                  <a:cubicBezTo>
                    <a:pt x="1479" y="521"/>
                    <a:pt x="1678" y="477"/>
                    <a:pt x="1877" y="411"/>
                  </a:cubicBezTo>
                  <a:cubicBezTo>
                    <a:pt x="1987" y="378"/>
                    <a:pt x="2086" y="334"/>
                    <a:pt x="2186" y="279"/>
                  </a:cubicBezTo>
                  <a:cubicBezTo>
                    <a:pt x="2274" y="246"/>
                    <a:pt x="2384" y="201"/>
                    <a:pt x="2440" y="124"/>
                  </a:cubicBezTo>
                  <a:cubicBezTo>
                    <a:pt x="2473" y="80"/>
                    <a:pt x="2440" y="3"/>
                    <a:pt x="2384" y="3"/>
                  </a:cubicBezTo>
                  <a:cubicBezTo>
                    <a:pt x="2375" y="2"/>
                    <a:pt x="2366" y="1"/>
                    <a:pt x="2356" y="1"/>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1" name="Google Shape;1371;p35"/>
            <p:cNvSpPr/>
            <p:nvPr/>
          </p:nvSpPr>
          <p:spPr>
            <a:xfrm>
              <a:off x="5889725" y="2521550"/>
              <a:ext cx="41550" cy="10075"/>
            </a:xfrm>
            <a:custGeom>
              <a:avLst/>
              <a:gdLst/>
              <a:ahLst/>
              <a:cxnLst/>
              <a:rect l="l" t="t" r="r" b="b"/>
              <a:pathLst>
                <a:path w="1662" h="403" extrusionOk="0">
                  <a:moveTo>
                    <a:pt x="46" y="1"/>
                  </a:moveTo>
                  <a:cubicBezTo>
                    <a:pt x="13" y="1"/>
                    <a:pt x="1" y="61"/>
                    <a:pt x="39" y="71"/>
                  </a:cubicBezTo>
                  <a:cubicBezTo>
                    <a:pt x="150" y="137"/>
                    <a:pt x="271" y="204"/>
                    <a:pt x="404" y="259"/>
                  </a:cubicBezTo>
                  <a:cubicBezTo>
                    <a:pt x="525" y="314"/>
                    <a:pt x="668" y="336"/>
                    <a:pt x="801" y="358"/>
                  </a:cubicBezTo>
                  <a:cubicBezTo>
                    <a:pt x="933" y="380"/>
                    <a:pt x="1077" y="391"/>
                    <a:pt x="1209" y="402"/>
                  </a:cubicBezTo>
                  <a:cubicBezTo>
                    <a:pt x="1353" y="402"/>
                    <a:pt x="1474" y="402"/>
                    <a:pt x="1607" y="347"/>
                  </a:cubicBezTo>
                  <a:cubicBezTo>
                    <a:pt x="1662" y="325"/>
                    <a:pt x="1640" y="237"/>
                    <a:pt x="1596" y="226"/>
                  </a:cubicBezTo>
                  <a:cubicBezTo>
                    <a:pt x="1463" y="204"/>
                    <a:pt x="1353" y="204"/>
                    <a:pt x="1220" y="204"/>
                  </a:cubicBezTo>
                  <a:cubicBezTo>
                    <a:pt x="1088" y="204"/>
                    <a:pt x="955" y="193"/>
                    <a:pt x="823" y="170"/>
                  </a:cubicBezTo>
                  <a:cubicBezTo>
                    <a:pt x="691" y="159"/>
                    <a:pt x="569" y="126"/>
                    <a:pt x="448" y="104"/>
                  </a:cubicBezTo>
                  <a:cubicBezTo>
                    <a:pt x="315" y="82"/>
                    <a:pt x="194" y="49"/>
                    <a:pt x="61" y="5"/>
                  </a:cubicBezTo>
                  <a:cubicBezTo>
                    <a:pt x="56" y="2"/>
                    <a:pt x="51" y="1"/>
                    <a:pt x="46"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2" name="Google Shape;1372;p35"/>
            <p:cNvSpPr/>
            <p:nvPr/>
          </p:nvSpPr>
          <p:spPr>
            <a:xfrm>
              <a:off x="5899600" y="2544800"/>
              <a:ext cx="17600" cy="5150"/>
            </a:xfrm>
            <a:custGeom>
              <a:avLst/>
              <a:gdLst/>
              <a:ahLst/>
              <a:cxnLst/>
              <a:rect l="l" t="t" r="r" b="b"/>
              <a:pathLst>
                <a:path w="704" h="206" extrusionOk="0">
                  <a:moveTo>
                    <a:pt x="53" y="1"/>
                  </a:moveTo>
                  <a:cubicBezTo>
                    <a:pt x="7" y="1"/>
                    <a:pt x="0" y="69"/>
                    <a:pt x="42" y="79"/>
                  </a:cubicBezTo>
                  <a:cubicBezTo>
                    <a:pt x="141" y="112"/>
                    <a:pt x="240" y="157"/>
                    <a:pt x="351" y="179"/>
                  </a:cubicBezTo>
                  <a:cubicBezTo>
                    <a:pt x="395" y="190"/>
                    <a:pt x="450" y="201"/>
                    <a:pt x="505" y="201"/>
                  </a:cubicBezTo>
                  <a:cubicBezTo>
                    <a:pt x="521" y="204"/>
                    <a:pt x="538" y="205"/>
                    <a:pt x="554" y="205"/>
                  </a:cubicBezTo>
                  <a:cubicBezTo>
                    <a:pt x="593" y="205"/>
                    <a:pt x="632" y="197"/>
                    <a:pt x="671" y="190"/>
                  </a:cubicBezTo>
                  <a:cubicBezTo>
                    <a:pt x="693" y="179"/>
                    <a:pt x="704" y="134"/>
                    <a:pt x="671" y="123"/>
                  </a:cubicBezTo>
                  <a:cubicBezTo>
                    <a:pt x="627" y="101"/>
                    <a:pt x="571" y="79"/>
                    <a:pt x="516" y="68"/>
                  </a:cubicBezTo>
                  <a:cubicBezTo>
                    <a:pt x="472" y="68"/>
                    <a:pt x="428" y="57"/>
                    <a:pt x="373" y="46"/>
                  </a:cubicBezTo>
                  <a:cubicBezTo>
                    <a:pt x="273" y="35"/>
                    <a:pt x="163" y="24"/>
                    <a:pt x="64" y="2"/>
                  </a:cubicBezTo>
                  <a:cubicBezTo>
                    <a:pt x="60" y="1"/>
                    <a:pt x="57" y="1"/>
                    <a:pt x="53"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3" name="Google Shape;1373;p35"/>
            <p:cNvSpPr/>
            <p:nvPr/>
          </p:nvSpPr>
          <p:spPr>
            <a:xfrm>
              <a:off x="5899525" y="2566925"/>
              <a:ext cx="9950" cy="3450"/>
            </a:xfrm>
            <a:custGeom>
              <a:avLst/>
              <a:gdLst/>
              <a:ahLst/>
              <a:cxnLst/>
              <a:rect l="l" t="t" r="r" b="b"/>
              <a:pathLst>
                <a:path w="398" h="138" extrusionOk="0">
                  <a:moveTo>
                    <a:pt x="56" y="0"/>
                  </a:moveTo>
                  <a:cubicBezTo>
                    <a:pt x="34" y="0"/>
                    <a:pt x="12" y="22"/>
                    <a:pt x="12" y="44"/>
                  </a:cubicBezTo>
                  <a:cubicBezTo>
                    <a:pt x="1" y="66"/>
                    <a:pt x="23" y="99"/>
                    <a:pt x="45" y="99"/>
                  </a:cubicBezTo>
                  <a:cubicBezTo>
                    <a:pt x="100" y="110"/>
                    <a:pt x="144" y="132"/>
                    <a:pt x="199" y="132"/>
                  </a:cubicBezTo>
                  <a:cubicBezTo>
                    <a:pt x="221" y="132"/>
                    <a:pt x="243" y="137"/>
                    <a:pt x="262" y="137"/>
                  </a:cubicBezTo>
                  <a:cubicBezTo>
                    <a:pt x="272" y="137"/>
                    <a:pt x="280" y="136"/>
                    <a:pt x="287" y="132"/>
                  </a:cubicBezTo>
                  <a:cubicBezTo>
                    <a:pt x="321" y="132"/>
                    <a:pt x="343" y="121"/>
                    <a:pt x="365" y="121"/>
                  </a:cubicBezTo>
                  <a:cubicBezTo>
                    <a:pt x="387" y="110"/>
                    <a:pt x="398" y="66"/>
                    <a:pt x="376" y="55"/>
                  </a:cubicBezTo>
                  <a:cubicBezTo>
                    <a:pt x="354" y="44"/>
                    <a:pt x="332" y="33"/>
                    <a:pt x="310" y="22"/>
                  </a:cubicBezTo>
                  <a:cubicBezTo>
                    <a:pt x="276" y="11"/>
                    <a:pt x="254" y="11"/>
                    <a:pt x="221" y="11"/>
                  </a:cubicBezTo>
                  <a:cubicBezTo>
                    <a:pt x="166" y="0"/>
                    <a:pt x="111" y="0"/>
                    <a:pt x="56" y="0"/>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4" name="Google Shape;1374;p35"/>
            <p:cNvSpPr/>
            <p:nvPr/>
          </p:nvSpPr>
          <p:spPr>
            <a:xfrm>
              <a:off x="6136275" y="2446250"/>
              <a:ext cx="226025" cy="410425"/>
            </a:xfrm>
            <a:custGeom>
              <a:avLst/>
              <a:gdLst/>
              <a:ahLst/>
              <a:cxnLst/>
              <a:rect l="l" t="t" r="r" b="b"/>
              <a:pathLst>
                <a:path w="9041" h="16417" extrusionOk="0">
                  <a:moveTo>
                    <a:pt x="6671" y="0"/>
                  </a:moveTo>
                  <a:cubicBezTo>
                    <a:pt x="5860" y="0"/>
                    <a:pt x="4903" y="851"/>
                    <a:pt x="4162" y="2807"/>
                  </a:cubicBezTo>
                  <a:cubicBezTo>
                    <a:pt x="2915" y="6085"/>
                    <a:pt x="2374" y="8480"/>
                    <a:pt x="1" y="13094"/>
                  </a:cubicBezTo>
                  <a:lnTo>
                    <a:pt x="4184" y="16416"/>
                  </a:lnTo>
                  <a:cubicBezTo>
                    <a:pt x="8378" y="12520"/>
                    <a:pt x="9040" y="3514"/>
                    <a:pt x="8014" y="1107"/>
                  </a:cubicBezTo>
                  <a:cubicBezTo>
                    <a:pt x="7710" y="396"/>
                    <a:pt x="7224" y="0"/>
                    <a:pt x="6671"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5" name="Google Shape;1375;p35"/>
            <p:cNvSpPr/>
            <p:nvPr/>
          </p:nvSpPr>
          <p:spPr>
            <a:xfrm>
              <a:off x="5966025" y="2588425"/>
              <a:ext cx="274850" cy="313225"/>
            </a:xfrm>
            <a:custGeom>
              <a:avLst/>
              <a:gdLst/>
              <a:ahLst/>
              <a:cxnLst/>
              <a:rect l="l" t="t" r="r" b="b"/>
              <a:pathLst>
                <a:path w="10994" h="12529" extrusionOk="0">
                  <a:moveTo>
                    <a:pt x="3378" y="1"/>
                  </a:moveTo>
                  <a:lnTo>
                    <a:pt x="1" y="3323"/>
                  </a:lnTo>
                  <a:cubicBezTo>
                    <a:pt x="2197" y="8348"/>
                    <a:pt x="4703" y="12529"/>
                    <a:pt x="7637" y="12529"/>
                  </a:cubicBezTo>
                  <a:cubicBezTo>
                    <a:pt x="8698" y="12529"/>
                    <a:pt x="9815" y="11981"/>
                    <a:pt x="10994" y="10729"/>
                  </a:cubicBezTo>
                  <a:lnTo>
                    <a:pt x="8488" y="5961"/>
                  </a:lnTo>
                  <a:lnTo>
                    <a:pt x="3378"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6" name="Google Shape;1376;p35"/>
            <p:cNvSpPr/>
            <p:nvPr/>
          </p:nvSpPr>
          <p:spPr>
            <a:xfrm>
              <a:off x="5989850" y="2678250"/>
              <a:ext cx="38200" cy="34375"/>
            </a:xfrm>
            <a:custGeom>
              <a:avLst/>
              <a:gdLst/>
              <a:ahLst/>
              <a:cxnLst/>
              <a:rect l="l" t="t" r="r" b="b"/>
              <a:pathLst>
                <a:path w="1528" h="1375" extrusionOk="0">
                  <a:moveTo>
                    <a:pt x="455" y="0"/>
                  </a:moveTo>
                  <a:cubicBezTo>
                    <a:pt x="369" y="0"/>
                    <a:pt x="291" y="45"/>
                    <a:pt x="229" y="150"/>
                  </a:cubicBezTo>
                  <a:cubicBezTo>
                    <a:pt x="0" y="533"/>
                    <a:pt x="532" y="1375"/>
                    <a:pt x="918" y="1375"/>
                  </a:cubicBezTo>
                  <a:cubicBezTo>
                    <a:pt x="942" y="1375"/>
                    <a:pt x="967" y="1371"/>
                    <a:pt x="990" y="1364"/>
                  </a:cubicBezTo>
                  <a:cubicBezTo>
                    <a:pt x="1527" y="1206"/>
                    <a:pt x="899" y="0"/>
                    <a:pt x="455"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7" name="Google Shape;1377;p35"/>
            <p:cNvSpPr/>
            <p:nvPr/>
          </p:nvSpPr>
          <p:spPr>
            <a:xfrm>
              <a:off x="5961125" y="2540500"/>
              <a:ext cx="387800" cy="368975"/>
            </a:xfrm>
            <a:custGeom>
              <a:avLst/>
              <a:gdLst/>
              <a:ahLst/>
              <a:cxnLst/>
              <a:rect l="l" t="t" r="r" b="b"/>
              <a:pathLst>
                <a:path w="15512" h="14759" extrusionOk="0">
                  <a:moveTo>
                    <a:pt x="15437" y="0"/>
                  </a:moveTo>
                  <a:cubicBezTo>
                    <a:pt x="15398" y="0"/>
                    <a:pt x="15357" y="25"/>
                    <a:pt x="15351" y="75"/>
                  </a:cubicBezTo>
                  <a:cubicBezTo>
                    <a:pt x="15285" y="1322"/>
                    <a:pt x="15152" y="2580"/>
                    <a:pt x="14965" y="3827"/>
                  </a:cubicBezTo>
                  <a:cubicBezTo>
                    <a:pt x="14777" y="5053"/>
                    <a:pt x="14512" y="6278"/>
                    <a:pt x="14104" y="7459"/>
                  </a:cubicBezTo>
                  <a:cubicBezTo>
                    <a:pt x="13431" y="9446"/>
                    <a:pt x="12294" y="11322"/>
                    <a:pt x="10671" y="12680"/>
                  </a:cubicBezTo>
                  <a:cubicBezTo>
                    <a:pt x="10241" y="13044"/>
                    <a:pt x="9777" y="13364"/>
                    <a:pt x="9280" y="13640"/>
                  </a:cubicBezTo>
                  <a:cubicBezTo>
                    <a:pt x="9038" y="13772"/>
                    <a:pt x="8784" y="13894"/>
                    <a:pt x="8530" y="13993"/>
                  </a:cubicBezTo>
                  <a:cubicBezTo>
                    <a:pt x="8265" y="14103"/>
                    <a:pt x="7691" y="14346"/>
                    <a:pt x="7691" y="14346"/>
                  </a:cubicBezTo>
                  <a:cubicBezTo>
                    <a:pt x="7062" y="14081"/>
                    <a:pt x="6466" y="13794"/>
                    <a:pt x="5903" y="13408"/>
                  </a:cubicBezTo>
                  <a:cubicBezTo>
                    <a:pt x="5307" y="13000"/>
                    <a:pt x="4777" y="12514"/>
                    <a:pt x="4291" y="11984"/>
                  </a:cubicBezTo>
                  <a:cubicBezTo>
                    <a:pt x="3210" y="10825"/>
                    <a:pt x="2393" y="9446"/>
                    <a:pt x="1665" y="8044"/>
                  </a:cubicBezTo>
                  <a:cubicBezTo>
                    <a:pt x="1223" y="7227"/>
                    <a:pt x="826" y="6388"/>
                    <a:pt x="439" y="5549"/>
                  </a:cubicBezTo>
                  <a:cubicBezTo>
                    <a:pt x="428" y="5538"/>
                    <a:pt x="417" y="5538"/>
                    <a:pt x="417" y="5538"/>
                  </a:cubicBezTo>
                  <a:cubicBezTo>
                    <a:pt x="428" y="5527"/>
                    <a:pt x="439" y="5516"/>
                    <a:pt x="450" y="5505"/>
                  </a:cubicBezTo>
                  <a:cubicBezTo>
                    <a:pt x="1576" y="4368"/>
                    <a:pt x="2702" y="3231"/>
                    <a:pt x="3729" y="1984"/>
                  </a:cubicBezTo>
                  <a:cubicBezTo>
                    <a:pt x="3762" y="1942"/>
                    <a:pt x="3726" y="1888"/>
                    <a:pt x="3682" y="1888"/>
                  </a:cubicBezTo>
                  <a:cubicBezTo>
                    <a:pt x="3668" y="1888"/>
                    <a:pt x="3654" y="1894"/>
                    <a:pt x="3640" y="1907"/>
                  </a:cubicBezTo>
                  <a:cubicBezTo>
                    <a:pt x="2415" y="2933"/>
                    <a:pt x="1278" y="4070"/>
                    <a:pt x="152" y="5207"/>
                  </a:cubicBezTo>
                  <a:cubicBezTo>
                    <a:pt x="1" y="5359"/>
                    <a:pt x="145" y="5566"/>
                    <a:pt x="306" y="5566"/>
                  </a:cubicBezTo>
                  <a:cubicBezTo>
                    <a:pt x="321" y="5566"/>
                    <a:pt x="336" y="5564"/>
                    <a:pt x="351" y="5560"/>
                  </a:cubicBezTo>
                  <a:cubicBezTo>
                    <a:pt x="351" y="5571"/>
                    <a:pt x="351" y="5582"/>
                    <a:pt x="351" y="5593"/>
                  </a:cubicBezTo>
                  <a:cubicBezTo>
                    <a:pt x="969" y="7161"/>
                    <a:pt x="1554" y="8761"/>
                    <a:pt x="2426" y="10218"/>
                  </a:cubicBezTo>
                  <a:cubicBezTo>
                    <a:pt x="3221" y="11543"/>
                    <a:pt x="4236" y="12735"/>
                    <a:pt x="5484" y="13651"/>
                  </a:cubicBezTo>
                  <a:cubicBezTo>
                    <a:pt x="5856" y="13917"/>
                    <a:pt x="7122" y="14758"/>
                    <a:pt x="7716" y="14758"/>
                  </a:cubicBezTo>
                  <a:cubicBezTo>
                    <a:pt x="7738" y="14758"/>
                    <a:pt x="7759" y="14757"/>
                    <a:pt x="7779" y="14755"/>
                  </a:cubicBezTo>
                  <a:cubicBezTo>
                    <a:pt x="8210" y="14710"/>
                    <a:pt x="8894" y="14401"/>
                    <a:pt x="9325" y="14181"/>
                  </a:cubicBezTo>
                  <a:cubicBezTo>
                    <a:pt x="9788" y="13938"/>
                    <a:pt x="10219" y="13662"/>
                    <a:pt x="10638" y="13342"/>
                  </a:cubicBezTo>
                  <a:cubicBezTo>
                    <a:pt x="11488" y="12702"/>
                    <a:pt x="12205" y="11918"/>
                    <a:pt x="12823" y="11046"/>
                  </a:cubicBezTo>
                  <a:cubicBezTo>
                    <a:pt x="14203" y="9103"/>
                    <a:pt x="14887" y="6730"/>
                    <a:pt x="15219" y="4390"/>
                  </a:cubicBezTo>
                  <a:cubicBezTo>
                    <a:pt x="15417" y="2955"/>
                    <a:pt x="15461" y="1521"/>
                    <a:pt x="15506" y="75"/>
                  </a:cubicBezTo>
                  <a:cubicBezTo>
                    <a:pt x="15511" y="25"/>
                    <a:pt x="15475" y="0"/>
                    <a:pt x="15437"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8" name="Google Shape;1378;p35"/>
            <p:cNvSpPr/>
            <p:nvPr/>
          </p:nvSpPr>
          <p:spPr>
            <a:xfrm>
              <a:off x="6052525" y="2492025"/>
              <a:ext cx="188525" cy="303525"/>
            </a:xfrm>
            <a:custGeom>
              <a:avLst/>
              <a:gdLst/>
              <a:ahLst/>
              <a:cxnLst/>
              <a:rect l="l" t="t" r="r" b="b"/>
              <a:pathLst>
                <a:path w="7541" h="12141" extrusionOk="0">
                  <a:moveTo>
                    <a:pt x="7473" y="1"/>
                  </a:moveTo>
                  <a:cubicBezTo>
                    <a:pt x="7448" y="1"/>
                    <a:pt x="7422" y="16"/>
                    <a:pt x="7413" y="49"/>
                  </a:cubicBezTo>
                  <a:cubicBezTo>
                    <a:pt x="6783" y="2422"/>
                    <a:pt x="5978" y="4751"/>
                    <a:pt x="5117" y="7058"/>
                  </a:cubicBezTo>
                  <a:cubicBezTo>
                    <a:pt x="4995" y="7378"/>
                    <a:pt x="4874" y="7687"/>
                    <a:pt x="4752" y="8007"/>
                  </a:cubicBezTo>
                  <a:cubicBezTo>
                    <a:pt x="4653" y="8272"/>
                    <a:pt x="4510" y="8548"/>
                    <a:pt x="4432" y="8835"/>
                  </a:cubicBezTo>
                  <a:cubicBezTo>
                    <a:pt x="3759" y="8029"/>
                    <a:pt x="3086" y="7223"/>
                    <a:pt x="2401" y="6440"/>
                  </a:cubicBezTo>
                  <a:lnTo>
                    <a:pt x="1320" y="5181"/>
                  </a:lnTo>
                  <a:cubicBezTo>
                    <a:pt x="945" y="4751"/>
                    <a:pt x="558" y="4343"/>
                    <a:pt x="183" y="3923"/>
                  </a:cubicBezTo>
                  <a:cubicBezTo>
                    <a:pt x="167" y="3905"/>
                    <a:pt x="147" y="3897"/>
                    <a:pt x="128" y="3897"/>
                  </a:cubicBezTo>
                  <a:cubicBezTo>
                    <a:pt x="65" y="3897"/>
                    <a:pt x="0" y="3975"/>
                    <a:pt x="50" y="4034"/>
                  </a:cubicBezTo>
                  <a:cubicBezTo>
                    <a:pt x="393" y="4475"/>
                    <a:pt x="713" y="4928"/>
                    <a:pt x="1066" y="5358"/>
                  </a:cubicBezTo>
                  <a:cubicBezTo>
                    <a:pt x="1419" y="5789"/>
                    <a:pt x="1761" y="6219"/>
                    <a:pt x="2115" y="6660"/>
                  </a:cubicBezTo>
                  <a:cubicBezTo>
                    <a:pt x="2810" y="7521"/>
                    <a:pt x="3516" y="8371"/>
                    <a:pt x="4223" y="9221"/>
                  </a:cubicBezTo>
                  <a:cubicBezTo>
                    <a:pt x="4234" y="9298"/>
                    <a:pt x="4267" y="9365"/>
                    <a:pt x="4344" y="9409"/>
                  </a:cubicBezTo>
                  <a:lnTo>
                    <a:pt x="4355" y="9409"/>
                  </a:lnTo>
                  <a:cubicBezTo>
                    <a:pt x="4543" y="9795"/>
                    <a:pt x="4741" y="10181"/>
                    <a:pt x="4929" y="10568"/>
                  </a:cubicBezTo>
                  <a:cubicBezTo>
                    <a:pt x="5128" y="10965"/>
                    <a:pt x="5337" y="11373"/>
                    <a:pt x="5481" y="11804"/>
                  </a:cubicBezTo>
                  <a:cubicBezTo>
                    <a:pt x="5489" y="11829"/>
                    <a:pt x="5507" y="11840"/>
                    <a:pt x="5526" y="11840"/>
                  </a:cubicBezTo>
                  <a:cubicBezTo>
                    <a:pt x="5556" y="11840"/>
                    <a:pt x="5587" y="11812"/>
                    <a:pt x="5580" y="11771"/>
                  </a:cubicBezTo>
                  <a:cubicBezTo>
                    <a:pt x="5470" y="11318"/>
                    <a:pt x="5382" y="10855"/>
                    <a:pt x="5249" y="10413"/>
                  </a:cubicBezTo>
                  <a:cubicBezTo>
                    <a:pt x="5183" y="10215"/>
                    <a:pt x="5117" y="10005"/>
                    <a:pt x="5028" y="9817"/>
                  </a:cubicBezTo>
                  <a:lnTo>
                    <a:pt x="5028" y="9817"/>
                  </a:lnTo>
                  <a:cubicBezTo>
                    <a:pt x="5371" y="10038"/>
                    <a:pt x="5702" y="10292"/>
                    <a:pt x="6000" y="10557"/>
                  </a:cubicBezTo>
                  <a:cubicBezTo>
                    <a:pt x="6496" y="11009"/>
                    <a:pt x="6971" y="11528"/>
                    <a:pt x="7313" y="12113"/>
                  </a:cubicBezTo>
                  <a:cubicBezTo>
                    <a:pt x="7326" y="12132"/>
                    <a:pt x="7344" y="12140"/>
                    <a:pt x="7361" y="12140"/>
                  </a:cubicBezTo>
                  <a:cubicBezTo>
                    <a:pt x="7404" y="12140"/>
                    <a:pt x="7447" y="12094"/>
                    <a:pt x="7424" y="12047"/>
                  </a:cubicBezTo>
                  <a:cubicBezTo>
                    <a:pt x="7092" y="11407"/>
                    <a:pt x="6728" y="10822"/>
                    <a:pt x="6243" y="10292"/>
                  </a:cubicBezTo>
                  <a:cubicBezTo>
                    <a:pt x="5812" y="9817"/>
                    <a:pt x="5304" y="9431"/>
                    <a:pt x="4764" y="9111"/>
                  </a:cubicBezTo>
                  <a:cubicBezTo>
                    <a:pt x="4918" y="8857"/>
                    <a:pt x="5017" y="8559"/>
                    <a:pt x="5117" y="8283"/>
                  </a:cubicBezTo>
                  <a:cubicBezTo>
                    <a:pt x="5227" y="7996"/>
                    <a:pt x="5337" y="7709"/>
                    <a:pt x="5448" y="7422"/>
                  </a:cubicBezTo>
                  <a:cubicBezTo>
                    <a:pt x="5669" y="6837"/>
                    <a:pt x="5878" y="6252"/>
                    <a:pt x="6066" y="5656"/>
                  </a:cubicBezTo>
                  <a:cubicBezTo>
                    <a:pt x="6452" y="4497"/>
                    <a:pt x="6783" y="3316"/>
                    <a:pt x="7070" y="2124"/>
                  </a:cubicBezTo>
                  <a:cubicBezTo>
                    <a:pt x="7247" y="1440"/>
                    <a:pt x="7390" y="755"/>
                    <a:pt x="7534" y="71"/>
                  </a:cubicBezTo>
                  <a:cubicBezTo>
                    <a:pt x="7540" y="27"/>
                    <a:pt x="7507" y="1"/>
                    <a:pt x="7473"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9" name="Google Shape;1379;p35"/>
            <p:cNvSpPr/>
            <p:nvPr/>
          </p:nvSpPr>
          <p:spPr>
            <a:xfrm>
              <a:off x="5764725" y="2713775"/>
              <a:ext cx="57550" cy="96075"/>
            </a:xfrm>
            <a:custGeom>
              <a:avLst/>
              <a:gdLst/>
              <a:ahLst/>
              <a:cxnLst/>
              <a:rect l="l" t="t" r="r" b="b"/>
              <a:pathLst>
                <a:path w="2302" h="3843" extrusionOk="0">
                  <a:moveTo>
                    <a:pt x="112" y="0"/>
                  </a:moveTo>
                  <a:cubicBezTo>
                    <a:pt x="51" y="0"/>
                    <a:pt x="0" y="86"/>
                    <a:pt x="50" y="152"/>
                  </a:cubicBezTo>
                  <a:cubicBezTo>
                    <a:pt x="260" y="417"/>
                    <a:pt x="437" y="704"/>
                    <a:pt x="624" y="991"/>
                  </a:cubicBezTo>
                  <a:cubicBezTo>
                    <a:pt x="801" y="1267"/>
                    <a:pt x="966" y="1554"/>
                    <a:pt x="1121" y="1852"/>
                  </a:cubicBezTo>
                  <a:cubicBezTo>
                    <a:pt x="1276" y="2139"/>
                    <a:pt x="1408" y="2426"/>
                    <a:pt x="1529" y="2735"/>
                  </a:cubicBezTo>
                  <a:cubicBezTo>
                    <a:pt x="1662" y="3044"/>
                    <a:pt x="1750" y="3375"/>
                    <a:pt x="1861" y="3696"/>
                  </a:cubicBezTo>
                  <a:cubicBezTo>
                    <a:pt x="1896" y="3798"/>
                    <a:pt x="1978" y="3843"/>
                    <a:pt x="2060" y="3843"/>
                  </a:cubicBezTo>
                  <a:cubicBezTo>
                    <a:pt x="2181" y="3843"/>
                    <a:pt x="2302" y="3743"/>
                    <a:pt x="2269" y="3585"/>
                  </a:cubicBezTo>
                  <a:cubicBezTo>
                    <a:pt x="2181" y="3254"/>
                    <a:pt x="2037" y="2923"/>
                    <a:pt x="1894" y="2614"/>
                  </a:cubicBezTo>
                  <a:cubicBezTo>
                    <a:pt x="1761" y="2294"/>
                    <a:pt x="1596" y="1985"/>
                    <a:pt x="1430" y="1676"/>
                  </a:cubicBezTo>
                  <a:cubicBezTo>
                    <a:pt x="1253" y="1378"/>
                    <a:pt x="1077" y="1091"/>
                    <a:pt x="867" y="815"/>
                  </a:cubicBezTo>
                  <a:cubicBezTo>
                    <a:pt x="657" y="539"/>
                    <a:pt x="415" y="285"/>
                    <a:pt x="172" y="31"/>
                  </a:cubicBezTo>
                  <a:cubicBezTo>
                    <a:pt x="153" y="9"/>
                    <a:pt x="132" y="0"/>
                    <a:pt x="112"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0" name="Google Shape;1380;p35"/>
            <p:cNvSpPr/>
            <p:nvPr/>
          </p:nvSpPr>
          <p:spPr>
            <a:xfrm>
              <a:off x="5758250" y="2730675"/>
              <a:ext cx="23375" cy="61875"/>
            </a:xfrm>
            <a:custGeom>
              <a:avLst/>
              <a:gdLst/>
              <a:ahLst/>
              <a:cxnLst/>
              <a:rect l="l" t="t" r="r" b="b"/>
              <a:pathLst>
                <a:path w="935" h="2475" extrusionOk="0">
                  <a:moveTo>
                    <a:pt x="191" y="0"/>
                  </a:moveTo>
                  <a:cubicBezTo>
                    <a:pt x="120" y="0"/>
                    <a:pt x="50" y="43"/>
                    <a:pt x="33" y="117"/>
                  </a:cubicBezTo>
                  <a:cubicBezTo>
                    <a:pt x="0" y="227"/>
                    <a:pt x="56" y="315"/>
                    <a:pt x="100" y="415"/>
                  </a:cubicBezTo>
                  <a:cubicBezTo>
                    <a:pt x="144" y="514"/>
                    <a:pt x="188" y="613"/>
                    <a:pt x="221" y="702"/>
                  </a:cubicBezTo>
                  <a:cubicBezTo>
                    <a:pt x="298" y="889"/>
                    <a:pt x="376" y="1066"/>
                    <a:pt x="442" y="1254"/>
                  </a:cubicBezTo>
                  <a:cubicBezTo>
                    <a:pt x="574" y="1640"/>
                    <a:pt x="707" y="2026"/>
                    <a:pt x="784" y="2424"/>
                  </a:cubicBezTo>
                  <a:cubicBezTo>
                    <a:pt x="793" y="2459"/>
                    <a:pt x="819" y="2475"/>
                    <a:pt x="847" y="2475"/>
                  </a:cubicBezTo>
                  <a:cubicBezTo>
                    <a:pt x="889" y="2475"/>
                    <a:pt x="934" y="2439"/>
                    <a:pt x="927" y="2379"/>
                  </a:cubicBezTo>
                  <a:cubicBezTo>
                    <a:pt x="861" y="1971"/>
                    <a:pt x="806" y="1563"/>
                    <a:pt x="707" y="1165"/>
                  </a:cubicBezTo>
                  <a:cubicBezTo>
                    <a:pt x="652" y="967"/>
                    <a:pt x="607" y="768"/>
                    <a:pt x="541" y="580"/>
                  </a:cubicBezTo>
                  <a:cubicBezTo>
                    <a:pt x="508" y="481"/>
                    <a:pt x="475" y="393"/>
                    <a:pt x="442" y="304"/>
                  </a:cubicBezTo>
                  <a:cubicBezTo>
                    <a:pt x="398" y="194"/>
                    <a:pt x="376" y="84"/>
                    <a:pt x="265" y="17"/>
                  </a:cubicBezTo>
                  <a:cubicBezTo>
                    <a:pt x="242" y="6"/>
                    <a:pt x="216" y="0"/>
                    <a:pt x="191"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1" name="Google Shape;1381;p35"/>
            <p:cNvSpPr/>
            <p:nvPr/>
          </p:nvSpPr>
          <p:spPr>
            <a:xfrm>
              <a:off x="5604100" y="2616375"/>
              <a:ext cx="90950" cy="88375"/>
            </a:xfrm>
            <a:custGeom>
              <a:avLst/>
              <a:gdLst/>
              <a:ahLst/>
              <a:cxnLst/>
              <a:rect l="l" t="t" r="r" b="b"/>
              <a:pathLst>
                <a:path w="3638" h="3535" extrusionOk="0">
                  <a:moveTo>
                    <a:pt x="3431" y="1"/>
                  </a:moveTo>
                  <a:cubicBezTo>
                    <a:pt x="3399" y="1"/>
                    <a:pt x="3367" y="10"/>
                    <a:pt x="3341" y="31"/>
                  </a:cubicBezTo>
                  <a:cubicBezTo>
                    <a:pt x="2811" y="461"/>
                    <a:pt x="2336" y="958"/>
                    <a:pt x="1818" y="1422"/>
                  </a:cubicBezTo>
                  <a:cubicBezTo>
                    <a:pt x="1564" y="1642"/>
                    <a:pt x="1321" y="1874"/>
                    <a:pt x="1078" y="2117"/>
                  </a:cubicBezTo>
                  <a:cubicBezTo>
                    <a:pt x="835" y="2371"/>
                    <a:pt x="305" y="2812"/>
                    <a:pt x="118" y="3121"/>
                  </a:cubicBezTo>
                  <a:cubicBezTo>
                    <a:pt x="0" y="3302"/>
                    <a:pt x="171" y="3534"/>
                    <a:pt x="364" y="3534"/>
                  </a:cubicBezTo>
                  <a:cubicBezTo>
                    <a:pt x="407" y="3534"/>
                    <a:pt x="451" y="3523"/>
                    <a:pt x="493" y="3497"/>
                  </a:cubicBezTo>
                  <a:cubicBezTo>
                    <a:pt x="780" y="3287"/>
                    <a:pt x="1277" y="2823"/>
                    <a:pt x="1531" y="2558"/>
                  </a:cubicBezTo>
                  <a:cubicBezTo>
                    <a:pt x="1762" y="2305"/>
                    <a:pt x="1994" y="2040"/>
                    <a:pt x="2215" y="1775"/>
                  </a:cubicBezTo>
                  <a:cubicBezTo>
                    <a:pt x="2667" y="1245"/>
                    <a:pt x="3153" y="748"/>
                    <a:pt x="3561" y="196"/>
                  </a:cubicBezTo>
                  <a:cubicBezTo>
                    <a:pt x="3637" y="95"/>
                    <a:pt x="3533" y="1"/>
                    <a:pt x="3431"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2" name="Google Shape;1382;p35"/>
            <p:cNvSpPr/>
            <p:nvPr/>
          </p:nvSpPr>
          <p:spPr>
            <a:xfrm>
              <a:off x="5629725" y="2702125"/>
              <a:ext cx="38175" cy="34225"/>
            </a:xfrm>
            <a:custGeom>
              <a:avLst/>
              <a:gdLst/>
              <a:ahLst/>
              <a:cxnLst/>
              <a:rect l="l" t="t" r="r" b="b"/>
              <a:pathLst>
                <a:path w="1527" h="1369" extrusionOk="0">
                  <a:moveTo>
                    <a:pt x="453" y="1"/>
                  </a:moveTo>
                  <a:cubicBezTo>
                    <a:pt x="365" y="1"/>
                    <a:pt x="283" y="47"/>
                    <a:pt x="219" y="155"/>
                  </a:cubicBezTo>
                  <a:cubicBezTo>
                    <a:pt x="1" y="528"/>
                    <a:pt x="533" y="1369"/>
                    <a:pt x="919" y="1369"/>
                  </a:cubicBezTo>
                  <a:cubicBezTo>
                    <a:pt x="943" y="1369"/>
                    <a:pt x="968" y="1365"/>
                    <a:pt x="991" y="1358"/>
                  </a:cubicBezTo>
                  <a:cubicBezTo>
                    <a:pt x="1527" y="1201"/>
                    <a:pt x="904" y="1"/>
                    <a:pt x="453"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3" name="Google Shape;1383;p35"/>
            <p:cNvSpPr/>
            <p:nvPr/>
          </p:nvSpPr>
          <p:spPr>
            <a:xfrm>
              <a:off x="5836050" y="3997925"/>
              <a:ext cx="306875" cy="109250"/>
            </a:xfrm>
            <a:custGeom>
              <a:avLst/>
              <a:gdLst/>
              <a:ahLst/>
              <a:cxnLst/>
              <a:rect l="l" t="t" r="r" b="b"/>
              <a:pathLst>
                <a:path w="12275" h="4370" extrusionOk="0">
                  <a:moveTo>
                    <a:pt x="6381" y="0"/>
                  </a:moveTo>
                  <a:cubicBezTo>
                    <a:pt x="5343" y="1722"/>
                    <a:pt x="509" y="2385"/>
                    <a:pt x="1" y="3808"/>
                  </a:cubicBezTo>
                  <a:cubicBezTo>
                    <a:pt x="723" y="4197"/>
                    <a:pt x="2869" y="4369"/>
                    <a:pt x="5174" y="4369"/>
                  </a:cubicBezTo>
                  <a:cubicBezTo>
                    <a:pt x="8299" y="4369"/>
                    <a:pt x="11716" y="4053"/>
                    <a:pt x="12275" y="3532"/>
                  </a:cubicBezTo>
                  <a:lnTo>
                    <a:pt x="11513" y="0"/>
                  </a:lnTo>
                  <a:cubicBezTo>
                    <a:pt x="10509" y="67"/>
                    <a:pt x="10255" y="1491"/>
                    <a:pt x="9118" y="1557"/>
                  </a:cubicBezTo>
                  <a:cubicBezTo>
                    <a:pt x="9095" y="1558"/>
                    <a:pt x="9072" y="1559"/>
                    <a:pt x="9049" y="1559"/>
                  </a:cubicBezTo>
                  <a:cubicBezTo>
                    <a:pt x="7935" y="1559"/>
                    <a:pt x="7084" y="0"/>
                    <a:pt x="638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4" name="Google Shape;1384;p35"/>
            <p:cNvSpPr/>
            <p:nvPr/>
          </p:nvSpPr>
          <p:spPr>
            <a:xfrm>
              <a:off x="5944775" y="2989925"/>
              <a:ext cx="78875" cy="27900"/>
            </a:xfrm>
            <a:custGeom>
              <a:avLst/>
              <a:gdLst/>
              <a:ahLst/>
              <a:cxnLst/>
              <a:rect l="l" t="t" r="r" b="b"/>
              <a:pathLst>
                <a:path w="3155" h="1116" extrusionOk="0">
                  <a:moveTo>
                    <a:pt x="122" y="1"/>
                  </a:moveTo>
                  <a:cubicBezTo>
                    <a:pt x="78" y="221"/>
                    <a:pt x="45" y="453"/>
                    <a:pt x="1" y="685"/>
                  </a:cubicBezTo>
                  <a:cubicBezTo>
                    <a:pt x="266" y="762"/>
                    <a:pt x="519" y="828"/>
                    <a:pt x="795" y="884"/>
                  </a:cubicBezTo>
                  <a:cubicBezTo>
                    <a:pt x="1138" y="961"/>
                    <a:pt x="1480" y="1027"/>
                    <a:pt x="1833" y="1071"/>
                  </a:cubicBezTo>
                  <a:cubicBezTo>
                    <a:pt x="2197" y="1104"/>
                    <a:pt x="2561" y="1104"/>
                    <a:pt x="2926" y="1115"/>
                  </a:cubicBezTo>
                  <a:cubicBezTo>
                    <a:pt x="2929" y="1115"/>
                    <a:pt x="2932" y="1116"/>
                    <a:pt x="2935" y="1116"/>
                  </a:cubicBezTo>
                  <a:cubicBezTo>
                    <a:pt x="3115" y="1116"/>
                    <a:pt x="3154" y="817"/>
                    <a:pt x="2970" y="784"/>
                  </a:cubicBezTo>
                  <a:cubicBezTo>
                    <a:pt x="2628" y="729"/>
                    <a:pt x="2308" y="641"/>
                    <a:pt x="1976" y="563"/>
                  </a:cubicBezTo>
                  <a:cubicBezTo>
                    <a:pt x="1634" y="475"/>
                    <a:pt x="1292" y="387"/>
                    <a:pt x="950" y="287"/>
                  </a:cubicBezTo>
                  <a:cubicBezTo>
                    <a:pt x="674" y="199"/>
                    <a:pt x="398" y="100"/>
                    <a:pt x="122"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5" name="Google Shape;1385;p35"/>
            <p:cNvSpPr/>
            <p:nvPr/>
          </p:nvSpPr>
          <p:spPr>
            <a:xfrm>
              <a:off x="5959675" y="2300625"/>
              <a:ext cx="67900" cy="84750"/>
            </a:xfrm>
            <a:custGeom>
              <a:avLst/>
              <a:gdLst/>
              <a:ahLst/>
              <a:cxnLst/>
              <a:rect l="l" t="t" r="r" b="b"/>
              <a:pathLst>
                <a:path w="2716" h="3390" fill="none" extrusionOk="0">
                  <a:moveTo>
                    <a:pt x="2561" y="1480"/>
                  </a:moveTo>
                  <a:cubicBezTo>
                    <a:pt x="2716" y="2352"/>
                    <a:pt x="2308" y="3147"/>
                    <a:pt x="1634" y="3268"/>
                  </a:cubicBezTo>
                  <a:cubicBezTo>
                    <a:pt x="972" y="3389"/>
                    <a:pt x="310" y="2782"/>
                    <a:pt x="155" y="1910"/>
                  </a:cubicBezTo>
                  <a:cubicBezTo>
                    <a:pt x="1" y="1038"/>
                    <a:pt x="409" y="244"/>
                    <a:pt x="1082" y="122"/>
                  </a:cubicBezTo>
                  <a:cubicBezTo>
                    <a:pt x="1745" y="1"/>
                    <a:pt x="2407" y="608"/>
                    <a:pt x="2561" y="1480"/>
                  </a:cubicBezTo>
                  <a:close/>
                </a:path>
              </a:pathLst>
            </a:custGeom>
            <a:noFill/>
            <a:ln w="3575"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6" name="Google Shape;1386;p35"/>
            <p:cNvSpPr/>
            <p:nvPr/>
          </p:nvSpPr>
          <p:spPr>
            <a:xfrm>
              <a:off x="6054325" y="2290975"/>
              <a:ext cx="68175" cy="84450"/>
            </a:xfrm>
            <a:custGeom>
              <a:avLst/>
              <a:gdLst/>
              <a:ahLst/>
              <a:cxnLst/>
              <a:rect l="l" t="t" r="r" b="b"/>
              <a:pathLst>
                <a:path w="2727" h="3378" fill="none" extrusionOk="0">
                  <a:moveTo>
                    <a:pt x="2572" y="1469"/>
                  </a:moveTo>
                  <a:cubicBezTo>
                    <a:pt x="2727" y="2340"/>
                    <a:pt x="2307" y="3135"/>
                    <a:pt x="1645" y="3257"/>
                  </a:cubicBezTo>
                  <a:cubicBezTo>
                    <a:pt x="983" y="3378"/>
                    <a:pt x="310" y="2771"/>
                    <a:pt x="155" y="1899"/>
                  </a:cubicBezTo>
                  <a:cubicBezTo>
                    <a:pt x="1" y="1038"/>
                    <a:pt x="420" y="232"/>
                    <a:pt x="1082" y="111"/>
                  </a:cubicBezTo>
                  <a:cubicBezTo>
                    <a:pt x="1756" y="1"/>
                    <a:pt x="2418" y="608"/>
                    <a:pt x="2572" y="1469"/>
                  </a:cubicBezTo>
                  <a:close/>
                </a:path>
              </a:pathLst>
            </a:custGeom>
            <a:noFill/>
            <a:ln w="3300"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7" name="Google Shape;1387;p35"/>
            <p:cNvSpPr/>
            <p:nvPr/>
          </p:nvSpPr>
          <p:spPr>
            <a:xfrm>
              <a:off x="6020950" y="2322150"/>
              <a:ext cx="36700" cy="7475"/>
            </a:xfrm>
            <a:custGeom>
              <a:avLst/>
              <a:gdLst/>
              <a:ahLst/>
              <a:cxnLst/>
              <a:rect l="l" t="t" r="r" b="b"/>
              <a:pathLst>
                <a:path w="1468" h="299" fill="none" extrusionOk="0">
                  <a:moveTo>
                    <a:pt x="0" y="222"/>
                  </a:moveTo>
                  <a:cubicBezTo>
                    <a:pt x="740" y="1"/>
                    <a:pt x="1468" y="299"/>
                    <a:pt x="1468" y="299"/>
                  </a:cubicBezTo>
                </a:path>
              </a:pathLst>
            </a:custGeom>
            <a:noFill/>
            <a:ln w="3575"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8" name="Google Shape;1388;p35"/>
            <p:cNvSpPr/>
            <p:nvPr/>
          </p:nvSpPr>
          <p:spPr>
            <a:xfrm>
              <a:off x="6118625" y="2308350"/>
              <a:ext cx="44450" cy="19625"/>
            </a:xfrm>
            <a:custGeom>
              <a:avLst/>
              <a:gdLst/>
              <a:ahLst/>
              <a:cxnLst/>
              <a:rect l="l" t="t" r="r" b="b"/>
              <a:pathLst>
                <a:path w="1778" h="785" fill="none" extrusionOk="0">
                  <a:moveTo>
                    <a:pt x="0" y="785"/>
                  </a:moveTo>
                  <a:lnTo>
                    <a:pt x="1777" y="1"/>
                  </a:lnTo>
                </a:path>
              </a:pathLst>
            </a:custGeom>
            <a:noFill/>
            <a:ln w="3575"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Tree>
    <p:extLst>
      <p:ext uri="{BB962C8B-B14F-4D97-AF65-F5344CB8AC3E}">
        <p14:creationId xmlns:p14="http://schemas.microsoft.com/office/powerpoint/2010/main" val="361117711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olecular Biology &amp;amp; Biotechnology, B.S. - University of Idaho">
            <a:extLst>
              <a:ext uri="{FF2B5EF4-FFF2-40B4-BE49-F238E27FC236}">
                <a16:creationId xmlns:a16="http://schemas.microsoft.com/office/drawing/2014/main" id="{769AFE00-6831-4186-B9FF-F211548627EC}"/>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a:extLst>
              <a:ext uri="{FF2B5EF4-FFF2-40B4-BE49-F238E27FC236}">
                <a16:creationId xmlns:a16="http://schemas.microsoft.com/office/drawing/2014/main" id="{6B05F992-87B1-4949-9691-A73EA1139F39}"/>
              </a:ext>
            </a:extLst>
          </p:cNvPr>
          <p:cNvSpPr>
            <a:spLocks noGrp="1"/>
          </p:cNvSpPr>
          <p:nvPr>
            <p:ph idx="1"/>
          </p:nvPr>
        </p:nvSpPr>
        <p:spPr>
          <a:xfrm>
            <a:off x="526473" y="471055"/>
            <a:ext cx="10827327" cy="5705908"/>
          </a:xfrm>
        </p:spPr>
        <p:txBody>
          <a:bodyPr>
            <a:normAutofit/>
          </a:bodyPr>
          <a:lstStyle/>
          <a:p>
            <a:pPr marL="0" indent="0">
              <a:buNone/>
            </a:pPr>
            <a:r>
              <a:rPr lang="en-US" i="1" dirty="0">
                <a:solidFill>
                  <a:srgbClr val="FFFFFF"/>
                </a:solidFill>
                <a:latin typeface="Corbel Light" panose="020B0303020204020204" pitchFamily="34" charset="0"/>
              </a:rPr>
              <a:t>Internal Control Mechanism: </a:t>
            </a:r>
            <a:r>
              <a:rPr lang="en-US" dirty="0">
                <a:solidFill>
                  <a:srgbClr val="FFFFFF"/>
                </a:solidFill>
                <a:latin typeface="Corbel Light" panose="020B0303020204020204" pitchFamily="34" charset="0"/>
              </a:rPr>
              <a:t>Internal control mechanisms, which can be achieved through the control of a internal molecular computer, are based on selective biochemical sensing and binding. </a:t>
            </a:r>
          </a:p>
          <a:p>
            <a:pPr marL="0" indent="0">
              <a:buNone/>
            </a:pPr>
            <a:r>
              <a:rPr lang="en-US" dirty="0">
                <a:solidFill>
                  <a:srgbClr val="FFFFFF"/>
                </a:solidFill>
                <a:latin typeface="Corbel Light" panose="020B0303020204020204" pitchFamily="34" charset="0"/>
              </a:rPr>
              <a:t>In the field of medic, for example, these internal molecular computers also have a hardware molecular component that are enzymes and software from DNAs. The computer’s input and output modules work in parallel to diagnose and respond to the need for a suitable drug. </a:t>
            </a:r>
            <a:r>
              <a:rPr lang="en-US" dirty="0" err="1">
                <a:solidFill>
                  <a:srgbClr val="FFFFFF"/>
                </a:solidFill>
                <a:latin typeface="Corbel Light" panose="020B0303020204020204" pitchFamily="34" charset="0"/>
              </a:rPr>
              <a:t>Adleman</a:t>
            </a:r>
            <a:r>
              <a:rPr lang="en-US" dirty="0">
                <a:solidFill>
                  <a:srgbClr val="FFFFFF"/>
                </a:solidFill>
                <a:latin typeface="Corbel Light" panose="020B0303020204020204" pitchFamily="34" charset="0"/>
              </a:rPr>
              <a:t> and colleagues have introduced a molecular computer made up of DNA molecules. </a:t>
            </a:r>
          </a:p>
          <a:p>
            <a:pPr marL="0" indent="0">
              <a:buNone/>
            </a:pPr>
            <a:r>
              <a:rPr lang="en-US" dirty="0">
                <a:solidFill>
                  <a:srgbClr val="FFFFFF"/>
                </a:solidFill>
                <a:latin typeface="Corbel Light" panose="020B0303020204020204" pitchFamily="34" charset="0"/>
              </a:rPr>
              <a:t>Shapiro and his colleagues have also programmed molecular computers to handle biological  information that used to detect and treat cancer.</a:t>
            </a:r>
            <a:endParaRPr lang="en-IN" dirty="0">
              <a:solidFill>
                <a:srgbClr val="FFFFFF"/>
              </a:solidFill>
              <a:latin typeface="Corbel Light" panose="020B0303020204020204" pitchFamily="34" charset="0"/>
            </a:endParaRPr>
          </a:p>
        </p:txBody>
      </p:sp>
    </p:spTree>
    <p:extLst>
      <p:ext uri="{BB962C8B-B14F-4D97-AF65-F5344CB8AC3E}">
        <p14:creationId xmlns:p14="http://schemas.microsoft.com/office/powerpoint/2010/main" val="3732168247"/>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49CED-92C0-4C49-BA87-CB106E1ADA5E}"/>
              </a:ext>
            </a:extLst>
          </p:cNvPr>
          <p:cNvSpPr>
            <a:spLocks noGrp="1"/>
          </p:cNvSpPr>
          <p:nvPr>
            <p:ph type="title"/>
          </p:nvPr>
        </p:nvSpPr>
        <p:spPr>
          <a:xfrm>
            <a:off x="595486" y="262996"/>
            <a:ext cx="5498990" cy="1807305"/>
          </a:xfrm>
        </p:spPr>
        <p:txBody>
          <a:bodyPr>
            <a:normAutofit fontScale="90000"/>
          </a:bodyPr>
          <a:lstStyle/>
          <a:p>
            <a:r>
              <a:rPr lang="en-IN" sz="5400" dirty="0">
                <a:latin typeface="Arvo" panose="02000000000000000000" pitchFamily="2" charset="0"/>
                <a:ea typeface="Roboto Slab Light" pitchFamily="2" charset="0"/>
              </a:rPr>
              <a:t>The Beginning of </a:t>
            </a:r>
            <a:r>
              <a:rPr lang="en-IN" sz="5400" dirty="0">
                <a:solidFill>
                  <a:schemeClr val="accent5">
                    <a:lumMod val="50000"/>
                  </a:schemeClr>
                </a:solidFill>
                <a:latin typeface="Arvo" panose="02000000000000000000" pitchFamily="2" charset="0"/>
                <a:ea typeface="Roboto Slab Light" pitchFamily="2" charset="0"/>
              </a:rPr>
              <a:t>Nanotechnology</a:t>
            </a:r>
          </a:p>
        </p:txBody>
      </p:sp>
      <p:sp>
        <p:nvSpPr>
          <p:cNvPr id="3" name="Content Placeholder 2">
            <a:extLst>
              <a:ext uri="{FF2B5EF4-FFF2-40B4-BE49-F238E27FC236}">
                <a16:creationId xmlns:a16="http://schemas.microsoft.com/office/drawing/2014/main" id="{98191B38-17AA-4E10-9AF1-E2EDA0D9006C}"/>
              </a:ext>
            </a:extLst>
          </p:cNvPr>
          <p:cNvSpPr>
            <a:spLocks noGrp="1"/>
          </p:cNvSpPr>
          <p:nvPr>
            <p:ph idx="1"/>
          </p:nvPr>
        </p:nvSpPr>
        <p:spPr>
          <a:xfrm>
            <a:off x="838200" y="2333296"/>
            <a:ext cx="5124586" cy="4375413"/>
          </a:xfrm>
        </p:spPr>
        <p:txBody>
          <a:bodyPr>
            <a:normAutofit fontScale="92500"/>
          </a:bodyPr>
          <a:lstStyle/>
          <a:p>
            <a:pPr marL="0" indent="0">
              <a:buNone/>
            </a:pPr>
            <a:r>
              <a:rPr lang="en-US" dirty="0">
                <a:latin typeface="Corbel Light" panose="020B0303020204020204" pitchFamily="34" charset="0"/>
              </a:rPr>
              <a:t>The ideas and concepts of nanotechnology were first introduced by physicist Richard Feynman in a lecture in 1959. He speculated the inconceivable possibilities and potentials in the very small world.</a:t>
            </a:r>
            <a:br>
              <a:rPr lang="en-US" dirty="0">
                <a:latin typeface="Corbel Light" panose="020B0303020204020204" pitchFamily="34" charset="0"/>
              </a:rPr>
            </a:br>
            <a:r>
              <a:rPr lang="en-US" dirty="0">
                <a:latin typeface="Corbel Light" panose="020B0303020204020204" pitchFamily="34" charset="0"/>
              </a:rPr>
              <a:t>Arguing that there is an abundant number of atoms building up the ordinary matter, he expected that there is plenty of space within the matter. </a:t>
            </a:r>
            <a:br>
              <a:rPr lang="en-US" dirty="0">
                <a:latin typeface="Corbel Light" panose="020B0303020204020204" pitchFamily="34" charset="0"/>
              </a:rPr>
            </a:br>
            <a:endParaRPr lang="en-IN" dirty="0">
              <a:latin typeface="Corbel Light" panose="020B0303020204020204" pitchFamily="34" charset="0"/>
            </a:endParaRPr>
          </a:p>
        </p:txBody>
      </p:sp>
      <p:pic>
        <p:nvPicPr>
          <p:cNvPr id="2050" name="Picture 2" descr="Richard Feynman | Biographies">
            <a:extLst>
              <a:ext uri="{FF2B5EF4-FFF2-40B4-BE49-F238E27FC236}">
                <a16:creationId xmlns:a16="http://schemas.microsoft.com/office/drawing/2014/main" id="{3D8AFEEA-EC03-45C4-88F0-F2FE68A6EC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6" b="4826"/>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43989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he Irreplaceable Role of Molecular Biology in the Health of Mankind -  BIOLOGY JUNCTION">
            <a:extLst>
              <a:ext uri="{FF2B5EF4-FFF2-40B4-BE49-F238E27FC236}">
                <a16:creationId xmlns:a16="http://schemas.microsoft.com/office/drawing/2014/main" id="{FC2FE36E-0F4B-4207-A729-666E1EBB41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00" r="-1" b="-1"/>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BAAD197-6658-42E4-B29E-6367094B7B24}"/>
              </a:ext>
            </a:extLst>
          </p:cNvPr>
          <p:cNvSpPr>
            <a:spLocks noGrp="1"/>
          </p:cNvSpPr>
          <p:nvPr>
            <p:ph idx="1"/>
          </p:nvPr>
        </p:nvSpPr>
        <p:spPr>
          <a:xfrm>
            <a:off x="327349" y="471055"/>
            <a:ext cx="7207305" cy="5705908"/>
          </a:xfrm>
        </p:spPr>
        <p:txBody>
          <a:bodyPr>
            <a:normAutofit fontScale="92500" lnSpcReduction="10000"/>
          </a:bodyPr>
          <a:lstStyle/>
          <a:p>
            <a:pPr marL="0" indent="0">
              <a:buNone/>
            </a:pPr>
            <a:r>
              <a:rPr lang="en-US" i="1" dirty="0">
                <a:latin typeface="Corbel Light" panose="020B0303020204020204" pitchFamily="34" charset="0"/>
              </a:rPr>
              <a:t>2. External Control Mechanism: </a:t>
            </a:r>
            <a:r>
              <a:rPr lang="en-US" dirty="0">
                <a:latin typeface="Corbel Light" panose="020B0303020204020204" pitchFamily="34" charset="0"/>
              </a:rPr>
              <a:t>By applying external fields, researchers manipulate and control bio-</a:t>
            </a:r>
            <a:r>
              <a:rPr lang="en-US" dirty="0" err="1">
                <a:latin typeface="Corbel Light" panose="020B0303020204020204" pitchFamily="34" charset="0"/>
              </a:rPr>
              <a:t>nano</a:t>
            </a:r>
            <a:r>
              <a:rPr lang="en-US" dirty="0">
                <a:latin typeface="Corbel Light" panose="020B0303020204020204" pitchFamily="34" charset="0"/>
              </a:rPr>
              <a:t> robotic systems by influencing their dynamics, such as magnetic resonance imaging (MRI)system utilizing for directing </a:t>
            </a:r>
            <a:r>
              <a:rPr lang="en-US" dirty="0" err="1">
                <a:latin typeface="Corbel Light" panose="020B0303020204020204" pitchFamily="34" charset="0"/>
              </a:rPr>
              <a:t>nano</a:t>
            </a:r>
            <a:r>
              <a:rPr lang="en-US" dirty="0">
                <a:latin typeface="Corbel Light" panose="020B0303020204020204" pitchFamily="34" charset="0"/>
              </a:rPr>
              <a:t> particles. </a:t>
            </a:r>
          </a:p>
          <a:p>
            <a:pPr marL="0" indent="0">
              <a:buNone/>
            </a:pPr>
            <a:r>
              <a:rPr lang="en-US" dirty="0">
                <a:latin typeface="Corbel Light" panose="020B0303020204020204" pitchFamily="34" charset="0"/>
              </a:rPr>
              <a:t>Martel and his colleagues used an MRI system, integrated with a ferromagnetic core with a variable magnetic gradient that was </a:t>
            </a:r>
            <a:r>
              <a:rPr lang="en-US" dirty="0" err="1">
                <a:latin typeface="Corbel Light" panose="020B0303020204020204" pitchFamily="34" charset="0"/>
              </a:rPr>
              <a:t>embebed</a:t>
            </a:r>
            <a:r>
              <a:rPr lang="en-US" dirty="0">
                <a:latin typeface="Corbel Light" panose="020B0303020204020204" pitchFamily="34" charset="0"/>
              </a:rPr>
              <a:t> in the bio-</a:t>
            </a:r>
            <a:r>
              <a:rPr lang="en-US" dirty="0" err="1">
                <a:latin typeface="Corbel Light" panose="020B0303020204020204" pitchFamily="34" charset="0"/>
              </a:rPr>
              <a:t>nano</a:t>
            </a:r>
            <a:r>
              <a:rPr lang="en-US" dirty="0">
                <a:latin typeface="Corbel Light" panose="020B0303020204020204" pitchFamily="34" charset="0"/>
              </a:rPr>
              <a:t> robotic system, thereby exerting a force on the </a:t>
            </a:r>
            <a:r>
              <a:rPr lang="en-US" dirty="0" err="1">
                <a:latin typeface="Corbel Light" panose="020B0303020204020204" pitchFamily="34" charset="0"/>
              </a:rPr>
              <a:t>bionanorobotic</a:t>
            </a:r>
            <a:r>
              <a:rPr lang="en-US" dirty="0">
                <a:latin typeface="Corbel Light" panose="020B0303020204020204" pitchFamily="34" charset="0"/>
              </a:rPr>
              <a:t> system to control motion and its direction </a:t>
            </a:r>
          </a:p>
          <a:p>
            <a:pPr marL="0" indent="0">
              <a:buNone/>
            </a:pPr>
            <a:r>
              <a:rPr lang="en-US" dirty="0">
                <a:latin typeface="Corbel Light" panose="020B0303020204020204" pitchFamily="34" charset="0"/>
              </a:rPr>
              <a:t>Another mechanism could be a hybrid control of internal-external, therein, the target is fixed by the “external navigator” and the active internal control mechanism defines the manipulation of the bio-</a:t>
            </a:r>
            <a:r>
              <a:rPr lang="en-US" dirty="0" err="1">
                <a:latin typeface="Corbel Light" panose="020B0303020204020204" pitchFamily="34" charset="0"/>
              </a:rPr>
              <a:t>nano</a:t>
            </a:r>
            <a:r>
              <a:rPr lang="en-US" dirty="0">
                <a:latin typeface="Corbel Light" panose="020B0303020204020204" pitchFamily="34" charset="0"/>
              </a:rPr>
              <a:t> robotic system.</a:t>
            </a:r>
            <a:endParaRPr lang="en-IN" dirty="0">
              <a:latin typeface="Corbel Light" panose="020B0303020204020204" pitchFamily="34" charset="0"/>
            </a:endParaRPr>
          </a:p>
        </p:txBody>
      </p:sp>
      <p:grpSp>
        <p:nvGrpSpPr>
          <p:cNvPr id="73" name="Group 7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74" name="Rectangle 7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86162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Virology Molecular Biology &amp;amp; Viral Therapy">
            <a:extLst>
              <a:ext uri="{FF2B5EF4-FFF2-40B4-BE49-F238E27FC236}">
                <a16:creationId xmlns:a16="http://schemas.microsoft.com/office/drawing/2014/main" id="{3972A644-1540-41CA-9935-E742F6310F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91" b="6410"/>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9A11A15-F992-4419-BAD0-55D1A39639BB}"/>
              </a:ext>
            </a:extLst>
          </p:cNvPr>
          <p:cNvSpPr>
            <a:spLocks noGrp="1"/>
          </p:cNvSpPr>
          <p:nvPr>
            <p:ph idx="1"/>
          </p:nvPr>
        </p:nvSpPr>
        <p:spPr>
          <a:xfrm>
            <a:off x="443345" y="543147"/>
            <a:ext cx="7091309" cy="5633816"/>
          </a:xfrm>
        </p:spPr>
        <p:txBody>
          <a:bodyPr>
            <a:normAutofit fontScale="92500" lnSpcReduction="10000"/>
          </a:bodyPr>
          <a:lstStyle/>
          <a:p>
            <a:pPr marL="0" indent="0">
              <a:buNone/>
            </a:pPr>
            <a:r>
              <a:rPr lang="en-US" sz="2400" dirty="0">
                <a:latin typeface="Corbel Light" panose="020B0303020204020204" pitchFamily="34" charset="0"/>
              </a:rPr>
              <a:t>The bio-</a:t>
            </a:r>
            <a:r>
              <a:rPr lang="en-US" sz="2400" dirty="0" err="1">
                <a:latin typeface="Corbel Light" panose="020B0303020204020204" pitchFamily="34" charset="0"/>
              </a:rPr>
              <a:t>nano</a:t>
            </a:r>
            <a:r>
              <a:rPr lang="en-US" sz="2400" dirty="0">
                <a:latin typeface="Corbel Light" panose="020B0303020204020204" pitchFamily="34" charset="0"/>
              </a:rPr>
              <a:t> robotic system is on the stage of evolving, so researchers have a lot to do to achieve greater success in the future. The manipulation and impact of not only the operation but also the dynamics and character of the object at the molecular scale, is one of the challenges. The developments in nanotechnology and molecular biology have made the bio-</a:t>
            </a:r>
            <a:r>
              <a:rPr lang="en-US" sz="2400" dirty="0" err="1">
                <a:latin typeface="Corbel Light" panose="020B0303020204020204" pitchFamily="34" charset="0"/>
              </a:rPr>
              <a:t>nano</a:t>
            </a:r>
            <a:r>
              <a:rPr lang="en-US" sz="2400" dirty="0">
                <a:latin typeface="Corbel Light" panose="020B0303020204020204" pitchFamily="34" charset="0"/>
              </a:rPr>
              <a:t> robotic system more noticeable. </a:t>
            </a:r>
          </a:p>
          <a:p>
            <a:pPr marL="0" indent="0">
              <a:buNone/>
            </a:pPr>
            <a:r>
              <a:rPr lang="en-US" sz="2400" dirty="0">
                <a:latin typeface="Corbel Light" panose="020B0303020204020204" pitchFamily="34" charset="0"/>
              </a:rPr>
              <a:t>This system uses different biological components with functions such as sensing, motivating, and processing information or manipulating to make up the bio-</a:t>
            </a:r>
            <a:r>
              <a:rPr lang="en-US" sz="2400" dirty="0" err="1">
                <a:latin typeface="Corbel Light" panose="020B0303020204020204" pitchFamily="34" charset="0"/>
              </a:rPr>
              <a:t>nano</a:t>
            </a:r>
            <a:r>
              <a:rPr lang="en-US" sz="2400" dirty="0">
                <a:latin typeface="Corbel Light" panose="020B0303020204020204" pitchFamily="34" charset="0"/>
              </a:rPr>
              <a:t> </a:t>
            </a:r>
            <a:r>
              <a:rPr lang="en-US" sz="2400" dirty="0" err="1">
                <a:latin typeface="Corbel Light" panose="020B0303020204020204" pitchFamily="34" charset="0"/>
              </a:rPr>
              <a:t>rorbotic</a:t>
            </a:r>
            <a:r>
              <a:rPr lang="en-US" sz="2400" dirty="0">
                <a:latin typeface="Corbel Light" panose="020B0303020204020204" pitchFamily="34" charset="0"/>
              </a:rPr>
              <a:t> system with various functions, corresponding to certain task requirements. </a:t>
            </a:r>
          </a:p>
          <a:p>
            <a:pPr marL="0" indent="0">
              <a:buNone/>
            </a:pPr>
            <a:r>
              <a:rPr lang="en-US" sz="2400" dirty="0">
                <a:latin typeface="Corbel Light" panose="020B0303020204020204" pitchFamily="34" charset="0"/>
              </a:rPr>
              <a:t>DNA and protein could play a role of a motor, sensor, coupler, or even a transmission function. Problems such as determining the structure, behavior, and behavior of components, as well as constraints such as the precise mechanism of the ATPase molecular motor, protein folding, etc. should be focused on investigating and processing before starting assemble and building a complex system.</a:t>
            </a:r>
            <a:endParaRPr lang="en-IN" sz="2400" dirty="0">
              <a:latin typeface="Corbel Light" panose="020B0303020204020204" pitchFamily="34" charset="0"/>
            </a:endParaRPr>
          </a:p>
        </p:txBody>
      </p:sp>
      <p:grpSp>
        <p:nvGrpSpPr>
          <p:cNvPr id="75" name="Group 7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76" name="Rectangle 7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Isosceles Triangle 7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99811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37"/>
          <p:cNvSpPr txBox="1">
            <a:spLocks noGrp="1"/>
          </p:cNvSpPr>
          <p:nvPr>
            <p:ph type="title"/>
          </p:nvPr>
        </p:nvSpPr>
        <p:spPr>
          <a:xfrm>
            <a:off x="6181725" y="1760794"/>
            <a:ext cx="5145200" cy="3618602"/>
          </a:xfrm>
          <a:prstGeom prst="rect">
            <a:avLst/>
          </a:prstGeom>
        </p:spPr>
        <p:txBody>
          <a:bodyPr spcFirstLastPara="1" wrap="square" lIns="121900" tIns="121900" rIns="121900" bIns="121900" anchor="ctr" anchorCtr="0">
            <a:noAutofit/>
          </a:bodyPr>
          <a:lstStyle/>
          <a:p>
            <a:r>
              <a:rPr lang="en-IN" sz="4400" dirty="0"/>
              <a:t>Applications of Bionanotechnology  in Cosmetics, agriculture and Environmental Change</a:t>
            </a:r>
            <a:endParaRPr sz="4400" dirty="0"/>
          </a:p>
        </p:txBody>
      </p:sp>
      <p:grpSp>
        <p:nvGrpSpPr>
          <p:cNvPr id="1413" name="Google Shape;1413;p37"/>
          <p:cNvGrpSpPr/>
          <p:nvPr/>
        </p:nvGrpSpPr>
        <p:grpSpPr>
          <a:xfrm>
            <a:off x="2024615" y="1481499"/>
            <a:ext cx="3205759" cy="4703260"/>
            <a:chOff x="814375" y="1186025"/>
            <a:chExt cx="2278975" cy="3343550"/>
          </a:xfrm>
        </p:grpSpPr>
        <p:sp>
          <p:nvSpPr>
            <p:cNvPr id="1414" name="Google Shape;1414;p37"/>
            <p:cNvSpPr/>
            <p:nvPr/>
          </p:nvSpPr>
          <p:spPr>
            <a:xfrm>
              <a:off x="1173550" y="1186025"/>
              <a:ext cx="1033325" cy="956125"/>
            </a:xfrm>
            <a:custGeom>
              <a:avLst/>
              <a:gdLst/>
              <a:ahLst/>
              <a:cxnLst/>
              <a:rect l="l" t="t" r="r" b="b"/>
              <a:pathLst>
                <a:path w="41333" h="38245" extrusionOk="0">
                  <a:moveTo>
                    <a:pt x="13516" y="0"/>
                  </a:moveTo>
                  <a:cubicBezTo>
                    <a:pt x="13236" y="0"/>
                    <a:pt x="12949" y="77"/>
                    <a:pt x="12713" y="254"/>
                  </a:cubicBezTo>
                  <a:cubicBezTo>
                    <a:pt x="12189" y="655"/>
                    <a:pt x="12189" y="1486"/>
                    <a:pt x="12374" y="2164"/>
                  </a:cubicBezTo>
                  <a:cubicBezTo>
                    <a:pt x="12651" y="3088"/>
                    <a:pt x="13206" y="3951"/>
                    <a:pt x="13976" y="4536"/>
                  </a:cubicBezTo>
                  <a:cubicBezTo>
                    <a:pt x="13073" y="4020"/>
                    <a:pt x="11960" y="3769"/>
                    <a:pt x="10856" y="3769"/>
                  </a:cubicBezTo>
                  <a:cubicBezTo>
                    <a:pt x="10114" y="3769"/>
                    <a:pt x="9376" y="3882"/>
                    <a:pt x="8708" y="4105"/>
                  </a:cubicBezTo>
                  <a:cubicBezTo>
                    <a:pt x="7938" y="4351"/>
                    <a:pt x="7137" y="4844"/>
                    <a:pt x="6890" y="5614"/>
                  </a:cubicBezTo>
                  <a:cubicBezTo>
                    <a:pt x="6675" y="6200"/>
                    <a:pt x="6921" y="6908"/>
                    <a:pt x="7383" y="7216"/>
                  </a:cubicBezTo>
                  <a:cubicBezTo>
                    <a:pt x="7315" y="7209"/>
                    <a:pt x="7245" y="7205"/>
                    <a:pt x="7175" y="7205"/>
                  </a:cubicBezTo>
                  <a:cubicBezTo>
                    <a:pt x="5788" y="7205"/>
                    <a:pt x="4072" y="8608"/>
                    <a:pt x="3779" y="9927"/>
                  </a:cubicBezTo>
                  <a:cubicBezTo>
                    <a:pt x="3409" y="11499"/>
                    <a:pt x="4303" y="13193"/>
                    <a:pt x="5597" y="14179"/>
                  </a:cubicBezTo>
                  <a:cubicBezTo>
                    <a:pt x="4703" y="14425"/>
                    <a:pt x="3810" y="14672"/>
                    <a:pt x="3101" y="15257"/>
                  </a:cubicBezTo>
                  <a:cubicBezTo>
                    <a:pt x="2393" y="15842"/>
                    <a:pt x="1961" y="16828"/>
                    <a:pt x="2269" y="17691"/>
                  </a:cubicBezTo>
                  <a:cubicBezTo>
                    <a:pt x="2423" y="18091"/>
                    <a:pt x="2732" y="18399"/>
                    <a:pt x="2855" y="18831"/>
                  </a:cubicBezTo>
                  <a:cubicBezTo>
                    <a:pt x="3040" y="19539"/>
                    <a:pt x="2608" y="20248"/>
                    <a:pt x="2085" y="20772"/>
                  </a:cubicBezTo>
                  <a:cubicBezTo>
                    <a:pt x="1561" y="21295"/>
                    <a:pt x="945" y="21727"/>
                    <a:pt x="637" y="22404"/>
                  </a:cubicBezTo>
                  <a:cubicBezTo>
                    <a:pt x="0" y="23707"/>
                    <a:pt x="1122" y="25487"/>
                    <a:pt x="2566" y="25487"/>
                  </a:cubicBezTo>
                  <a:cubicBezTo>
                    <a:pt x="2590" y="25487"/>
                    <a:pt x="2615" y="25486"/>
                    <a:pt x="2639" y="25485"/>
                  </a:cubicBezTo>
                  <a:lnTo>
                    <a:pt x="3348" y="25454"/>
                  </a:lnTo>
                  <a:lnTo>
                    <a:pt x="3348" y="25454"/>
                  </a:lnTo>
                  <a:cubicBezTo>
                    <a:pt x="2855" y="25978"/>
                    <a:pt x="2485" y="26594"/>
                    <a:pt x="2300" y="27272"/>
                  </a:cubicBezTo>
                  <a:cubicBezTo>
                    <a:pt x="2208" y="27672"/>
                    <a:pt x="2177" y="28073"/>
                    <a:pt x="2300" y="28443"/>
                  </a:cubicBezTo>
                  <a:cubicBezTo>
                    <a:pt x="2454" y="28812"/>
                    <a:pt x="2793" y="29151"/>
                    <a:pt x="3194" y="29151"/>
                  </a:cubicBezTo>
                  <a:cubicBezTo>
                    <a:pt x="4006" y="29151"/>
                    <a:pt x="4465" y="27947"/>
                    <a:pt x="5289" y="27947"/>
                  </a:cubicBezTo>
                  <a:cubicBezTo>
                    <a:pt x="5309" y="27947"/>
                    <a:pt x="5330" y="27948"/>
                    <a:pt x="5350" y="27950"/>
                  </a:cubicBezTo>
                  <a:cubicBezTo>
                    <a:pt x="4826" y="28597"/>
                    <a:pt x="4210" y="29213"/>
                    <a:pt x="3964" y="29983"/>
                  </a:cubicBezTo>
                  <a:cubicBezTo>
                    <a:pt x="3717" y="30753"/>
                    <a:pt x="3841" y="31708"/>
                    <a:pt x="4426" y="32232"/>
                  </a:cubicBezTo>
                  <a:cubicBezTo>
                    <a:pt x="4680" y="32461"/>
                    <a:pt x="5024" y="32574"/>
                    <a:pt x="5360" y="32574"/>
                  </a:cubicBezTo>
                  <a:cubicBezTo>
                    <a:pt x="5836" y="32574"/>
                    <a:pt x="6296" y="32345"/>
                    <a:pt x="6459" y="31893"/>
                  </a:cubicBezTo>
                  <a:cubicBezTo>
                    <a:pt x="6921" y="32632"/>
                    <a:pt x="6829" y="33557"/>
                    <a:pt x="6952" y="34419"/>
                  </a:cubicBezTo>
                  <a:cubicBezTo>
                    <a:pt x="7072" y="35255"/>
                    <a:pt x="7625" y="36178"/>
                    <a:pt x="8444" y="36178"/>
                  </a:cubicBezTo>
                  <a:cubicBezTo>
                    <a:pt x="8470" y="36178"/>
                    <a:pt x="8497" y="36177"/>
                    <a:pt x="8523" y="36175"/>
                  </a:cubicBezTo>
                  <a:cubicBezTo>
                    <a:pt x="8893" y="36144"/>
                    <a:pt x="9232" y="35959"/>
                    <a:pt x="9602" y="35959"/>
                  </a:cubicBezTo>
                  <a:cubicBezTo>
                    <a:pt x="10587" y="35990"/>
                    <a:pt x="10803" y="37500"/>
                    <a:pt x="11666" y="38024"/>
                  </a:cubicBezTo>
                  <a:cubicBezTo>
                    <a:pt x="11903" y="38182"/>
                    <a:pt x="12175" y="38244"/>
                    <a:pt x="12456" y="38244"/>
                  </a:cubicBezTo>
                  <a:cubicBezTo>
                    <a:pt x="12831" y="38244"/>
                    <a:pt x="13224" y="38134"/>
                    <a:pt x="13576" y="37993"/>
                  </a:cubicBezTo>
                  <a:cubicBezTo>
                    <a:pt x="14192" y="37777"/>
                    <a:pt x="14808" y="37438"/>
                    <a:pt x="15455" y="37438"/>
                  </a:cubicBezTo>
                  <a:cubicBezTo>
                    <a:pt x="15485" y="37437"/>
                    <a:pt x="15516" y="37436"/>
                    <a:pt x="15547" y="37436"/>
                  </a:cubicBezTo>
                  <a:cubicBezTo>
                    <a:pt x="16163" y="37436"/>
                    <a:pt x="16779" y="37720"/>
                    <a:pt x="17396" y="37808"/>
                  </a:cubicBezTo>
                  <a:cubicBezTo>
                    <a:pt x="17511" y="37830"/>
                    <a:pt x="17630" y="37841"/>
                    <a:pt x="17750" y="37841"/>
                  </a:cubicBezTo>
                  <a:cubicBezTo>
                    <a:pt x="18308" y="37841"/>
                    <a:pt x="18876" y="37601"/>
                    <a:pt x="19028" y="37069"/>
                  </a:cubicBezTo>
                  <a:cubicBezTo>
                    <a:pt x="20230" y="33064"/>
                    <a:pt x="18751" y="28874"/>
                    <a:pt x="16441" y="25085"/>
                  </a:cubicBezTo>
                  <a:lnTo>
                    <a:pt x="35110" y="24530"/>
                  </a:lnTo>
                  <a:lnTo>
                    <a:pt x="33847" y="28535"/>
                  </a:lnTo>
                  <a:cubicBezTo>
                    <a:pt x="34457" y="29349"/>
                    <a:pt x="35480" y="29834"/>
                    <a:pt x="36499" y="29834"/>
                  </a:cubicBezTo>
                  <a:cubicBezTo>
                    <a:pt x="36560" y="29834"/>
                    <a:pt x="36620" y="29832"/>
                    <a:pt x="36681" y="29829"/>
                  </a:cubicBezTo>
                  <a:cubicBezTo>
                    <a:pt x="36897" y="29798"/>
                    <a:pt x="37112" y="29767"/>
                    <a:pt x="37297" y="29644"/>
                  </a:cubicBezTo>
                  <a:cubicBezTo>
                    <a:pt x="37667" y="29367"/>
                    <a:pt x="37667" y="28812"/>
                    <a:pt x="37513" y="28350"/>
                  </a:cubicBezTo>
                  <a:cubicBezTo>
                    <a:pt x="37328" y="27734"/>
                    <a:pt x="37051" y="27303"/>
                    <a:pt x="36527" y="26902"/>
                  </a:cubicBezTo>
                  <a:cubicBezTo>
                    <a:pt x="36703" y="26753"/>
                    <a:pt x="36922" y="26699"/>
                    <a:pt x="37156" y="26699"/>
                  </a:cubicBezTo>
                  <a:cubicBezTo>
                    <a:pt x="37453" y="26699"/>
                    <a:pt x="37774" y="26785"/>
                    <a:pt x="38067" y="26871"/>
                  </a:cubicBezTo>
                  <a:cubicBezTo>
                    <a:pt x="38308" y="26942"/>
                    <a:pt x="38574" y="27000"/>
                    <a:pt x="38825" y="27000"/>
                  </a:cubicBezTo>
                  <a:cubicBezTo>
                    <a:pt x="39120" y="27000"/>
                    <a:pt x="39393" y="26920"/>
                    <a:pt x="39577" y="26687"/>
                  </a:cubicBezTo>
                  <a:cubicBezTo>
                    <a:pt x="39762" y="26471"/>
                    <a:pt x="39792" y="26101"/>
                    <a:pt x="39700" y="25824"/>
                  </a:cubicBezTo>
                  <a:cubicBezTo>
                    <a:pt x="39608" y="25516"/>
                    <a:pt x="39392" y="25269"/>
                    <a:pt x="39207" y="25023"/>
                  </a:cubicBezTo>
                  <a:cubicBezTo>
                    <a:pt x="39053" y="24869"/>
                    <a:pt x="38930" y="24715"/>
                    <a:pt x="38776" y="24561"/>
                  </a:cubicBezTo>
                  <a:cubicBezTo>
                    <a:pt x="38837" y="24561"/>
                    <a:pt x="38930" y="24561"/>
                    <a:pt x="39022" y="24530"/>
                  </a:cubicBezTo>
                  <a:cubicBezTo>
                    <a:pt x="39700" y="24376"/>
                    <a:pt x="40378" y="23945"/>
                    <a:pt x="40563" y="23267"/>
                  </a:cubicBezTo>
                  <a:cubicBezTo>
                    <a:pt x="40778" y="22558"/>
                    <a:pt x="40470" y="21819"/>
                    <a:pt x="40039" y="21203"/>
                  </a:cubicBezTo>
                  <a:cubicBezTo>
                    <a:pt x="39638" y="20618"/>
                    <a:pt x="39115" y="20032"/>
                    <a:pt x="38899" y="19354"/>
                  </a:cubicBezTo>
                  <a:lnTo>
                    <a:pt x="38899" y="19354"/>
                  </a:lnTo>
                  <a:cubicBezTo>
                    <a:pt x="38976" y="19368"/>
                    <a:pt x="39053" y="19375"/>
                    <a:pt x="39130" y="19375"/>
                  </a:cubicBezTo>
                  <a:cubicBezTo>
                    <a:pt x="39910" y="19375"/>
                    <a:pt x="40638" y="18689"/>
                    <a:pt x="40778" y="17876"/>
                  </a:cubicBezTo>
                  <a:cubicBezTo>
                    <a:pt x="40932" y="17013"/>
                    <a:pt x="40532" y="16120"/>
                    <a:pt x="39916" y="15473"/>
                  </a:cubicBezTo>
                  <a:cubicBezTo>
                    <a:pt x="39299" y="14826"/>
                    <a:pt x="38468" y="14425"/>
                    <a:pt x="37697" y="13994"/>
                  </a:cubicBezTo>
                  <a:cubicBezTo>
                    <a:pt x="38160" y="13717"/>
                    <a:pt x="38714" y="13593"/>
                    <a:pt x="39269" y="13470"/>
                  </a:cubicBezTo>
                  <a:cubicBezTo>
                    <a:pt x="39792" y="13316"/>
                    <a:pt x="40347" y="13162"/>
                    <a:pt x="40747" y="12762"/>
                  </a:cubicBezTo>
                  <a:cubicBezTo>
                    <a:pt x="41148" y="12392"/>
                    <a:pt x="41333" y="11745"/>
                    <a:pt x="41025" y="11283"/>
                  </a:cubicBezTo>
                  <a:cubicBezTo>
                    <a:pt x="40776" y="10847"/>
                    <a:pt x="40289" y="10733"/>
                    <a:pt x="39772" y="10733"/>
                  </a:cubicBezTo>
                  <a:cubicBezTo>
                    <a:pt x="39522" y="10733"/>
                    <a:pt x="39264" y="10760"/>
                    <a:pt x="39022" y="10790"/>
                  </a:cubicBezTo>
                  <a:cubicBezTo>
                    <a:pt x="38067" y="10944"/>
                    <a:pt x="37143" y="11098"/>
                    <a:pt x="36188" y="11252"/>
                  </a:cubicBezTo>
                  <a:cubicBezTo>
                    <a:pt x="36034" y="10852"/>
                    <a:pt x="36342" y="10390"/>
                    <a:pt x="36681" y="10143"/>
                  </a:cubicBezTo>
                  <a:cubicBezTo>
                    <a:pt x="37051" y="9897"/>
                    <a:pt x="37482" y="9712"/>
                    <a:pt x="37728" y="9373"/>
                  </a:cubicBezTo>
                  <a:cubicBezTo>
                    <a:pt x="38129" y="8818"/>
                    <a:pt x="37944" y="7987"/>
                    <a:pt x="37451" y="7555"/>
                  </a:cubicBezTo>
                  <a:cubicBezTo>
                    <a:pt x="37010" y="7142"/>
                    <a:pt x="36396" y="6802"/>
                    <a:pt x="35786" y="6757"/>
                  </a:cubicBezTo>
                  <a:lnTo>
                    <a:pt x="35786" y="6757"/>
                  </a:lnTo>
                  <a:cubicBezTo>
                    <a:pt x="36426" y="6696"/>
                    <a:pt x="36924" y="6007"/>
                    <a:pt x="36897" y="5368"/>
                  </a:cubicBezTo>
                  <a:cubicBezTo>
                    <a:pt x="36835" y="4629"/>
                    <a:pt x="36250" y="4043"/>
                    <a:pt x="35572" y="3735"/>
                  </a:cubicBezTo>
                  <a:cubicBezTo>
                    <a:pt x="34925" y="3458"/>
                    <a:pt x="34155" y="3427"/>
                    <a:pt x="33446" y="3427"/>
                  </a:cubicBezTo>
                  <a:cubicBezTo>
                    <a:pt x="32707" y="3396"/>
                    <a:pt x="31967" y="3427"/>
                    <a:pt x="31290" y="3212"/>
                  </a:cubicBezTo>
                  <a:cubicBezTo>
                    <a:pt x="31690" y="2380"/>
                    <a:pt x="31136" y="1332"/>
                    <a:pt x="30304" y="963"/>
                  </a:cubicBezTo>
                  <a:cubicBezTo>
                    <a:pt x="30000" y="828"/>
                    <a:pt x="29676" y="771"/>
                    <a:pt x="29347" y="771"/>
                  </a:cubicBezTo>
                  <a:cubicBezTo>
                    <a:pt x="28773" y="771"/>
                    <a:pt x="28183" y="943"/>
                    <a:pt x="27654" y="1178"/>
                  </a:cubicBezTo>
                  <a:cubicBezTo>
                    <a:pt x="26730" y="1610"/>
                    <a:pt x="25560" y="2349"/>
                    <a:pt x="24943" y="3212"/>
                  </a:cubicBezTo>
                  <a:cubicBezTo>
                    <a:pt x="24697" y="2595"/>
                    <a:pt x="24081" y="2164"/>
                    <a:pt x="23434" y="2133"/>
                  </a:cubicBezTo>
                  <a:cubicBezTo>
                    <a:pt x="23412" y="2132"/>
                    <a:pt x="23390" y="2132"/>
                    <a:pt x="23368" y="2132"/>
                  </a:cubicBezTo>
                  <a:cubicBezTo>
                    <a:pt x="22744" y="2132"/>
                    <a:pt x="22131" y="2553"/>
                    <a:pt x="21863" y="3119"/>
                  </a:cubicBezTo>
                  <a:cubicBezTo>
                    <a:pt x="21616" y="2164"/>
                    <a:pt x="21031" y="1332"/>
                    <a:pt x="20168" y="901"/>
                  </a:cubicBezTo>
                  <a:cubicBezTo>
                    <a:pt x="19900" y="776"/>
                    <a:pt x="19590" y="692"/>
                    <a:pt x="19293" y="692"/>
                  </a:cubicBezTo>
                  <a:cubicBezTo>
                    <a:pt x="19079" y="692"/>
                    <a:pt x="18871" y="736"/>
                    <a:pt x="18690" y="839"/>
                  </a:cubicBezTo>
                  <a:cubicBezTo>
                    <a:pt x="18135" y="1209"/>
                    <a:pt x="18043" y="2010"/>
                    <a:pt x="18197" y="2657"/>
                  </a:cubicBezTo>
                  <a:cubicBezTo>
                    <a:pt x="18351" y="3335"/>
                    <a:pt x="18659" y="3951"/>
                    <a:pt x="18628" y="4629"/>
                  </a:cubicBezTo>
                  <a:cubicBezTo>
                    <a:pt x="17765" y="3181"/>
                    <a:pt x="16410" y="1794"/>
                    <a:pt x="15116" y="747"/>
                  </a:cubicBezTo>
                  <a:cubicBezTo>
                    <a:pt x="14777" y="470"/>
                    <a:pt x="14407" y="223"/>
                    <a:pt x="13976" y="69"/>
                  </a:cubicBezTo>
                  <a:cubicBezTo>
                    <a:pt x="13832" y="25"/>
                    <a:pt x="13675" y="0"/>
                    <a:pt x="13516"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5" name="Google Shape;1415;p37"/>
            <p:cNvSpPr/>
            <p:nvPr/>
          </p:nvSpPr>
          <p:spPr>
            <a:xfrm>
              <a:off x="1061600" y="3431275"/>
              <a:ext cx="1407150" cy="1098300"/>
            </a:xfrm>
            <a:custGeom>
              <a:avLst/>
              <a:gdLst/>
              <a:ahLst/>
              <a:cxnLst/>
              <a:rect l="l" t="t" r="r" b="b"/>
              <a:pathLst>
                <a:path w="56286" h="43932" extrusionOk="0">
                  <a:moveTo>
                    <a:pt x="12755" y="0"/>
                  </a:moveTo>
                  <a:cubicBezTo>
                    <a:pt x="3205" y="15989"/>
                    <a:pt x="1" y="43931"/>
                    <a:pt x="1" y="43931"/>
                  </a:cubicBezTo>
                  <a:lnTo>
                    <a:pt x="53728" y="43931"/>
                  </a:lnTo>
                  <a:cubicBezTo>
                    <a:pt x="56285" y="11522"/>
                    <a:pt x="44609" y="0"/>
                    <a:pt x="44609"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6" name="Google Shape;1416;p37"/>
            <p:cNvSpPr/>
            <p:nvPr/>
          </p:nvSpPr>
          <p:spPr>
            <a:xfrm>
              <a:off x="1519125" y="3459700"/>
              <a:ext cx="637675" cy="317900"/>
            </a:xfrm>
            <a:custGeom>
              <a:avLst/>
              <a:gdLst/>
              <a:ahLst/>
              <a:cxnLst/>
              <a:rect l="l" t="t" r="r" b="b"/>
              <a:pathLst>
                <a:path w="25507" h="12716" extrusionOk="0">
                  <a:moveTo>
                    <a:pt x="16542" y="1359"/>
                  </a:moveTo>
                  <a:cubicBezTo>
                    <a:pt x="16419" y="4809"/>
                    <a:pt x="16450" y="8259"/>
                    <a:pt x="16604" y="11679"/>
                  </a:cubicBezTo>
                  <a:cubicBezTo>
                    <a:pt x="15988" y="11433"/>
                    <a:pt x="15957" y="10170"/>
                    <a:pt x="15926" y="9677"/>
                  </a:cubicBezTo>
                  <a:cubicBezTo>
                    <a:pt x="15834" y="8783"/>
                    <a:pt x="15772" y="7890"/>
                    <a:pt x="15680" y="6996"/>
                  </a:cubicBezTo>
                  <a:cubicBezTo>
                    <a:pt x="15526" y="5148"/>
                    <a:pt x="15341" y="3300"/>
                    <a:pt x="15187" y="1420"/>
                  </a:cubicBezTo>
                  <a:cubicBezTo>
                    <a:pt x="15187" y="1420"/>
                    <a:pt x="15156" y="1389"/>
                    <a:pt x="15156" y="1389"/>
                  </a:cubicBezTo>
                  <a:cubicBezTo>
                    <a:pt x="15618" y="1389"/>
                    <a:pt x="16080" y="1359"/>
                    <a:pt x="16542" y="1359"/>
                  </a:cubicBezTo>
                  <a:close/>
                  <a:moveTo>
                    <a:pt x="24884" y="1"/>
                  </a:moveTo>
                  <a:cubicBezTo>
                    <a:pt x="24867" y="1"/>
                    <a:pt x="24848" y="1"/>
                    <a:pt x="24830" y="3"/>
                  </a:cubicBezTo>
                  <a:cubicBezTo>
                    <a:pt x="20732" y="280"/>
                    <a:pt x="16696" y="527"/>
                    <a:pt x="12599" y="589"/>
                  </a:cubicBezTo>
                  <a:cubicBezTo>
                    <a:pt x="11583" y="604"/>
                    <a:pt x="10566" y="612"/>
                    <a:pt x="9549" y="612"/>
                  </a:cubicBezTo>
                  <a:cubicBezTo>
                    <a:pt x="6497" y="612"/>
                    <a:pt x="3442" y="542"/>
                    <a:pt x="369" y="404"/>
                  </a:cubicBezTo>
                  <a:cubicBezTo>
                    <a:pt x="359" y="403"/>
                    <a:pt x="349" y="402"/>
                    <a:pt x="340" y="402"/>
                  </a:cubicBezTo>
                  <a:cubicBezTo>
                    <a:pt x="1" y="402"/>
                    <a:pt x="39" y="928"/>
                    <a:pt x="369" y="958"/>
                  </a:cubicBezTo>
                  <a:cubicBezTo>
                    <a:pt x="4435" y="1235"/>
                    <a:pt x="8533" y="1389"/>
                    <a:pt x="12599" y="1389"/>
                  </a:cubicBezTo>
                  <a:lnTo>
                    <a:pt x="14232" y="1389"/>
                  </a:lnTo>
                  <a:cubicBezTo>
                    <a:pt x="14232" y="1420"/>
                    <a:pt x="14232" y="1420"/>
                    <a:pt x="14232" y="1451"/>
                  </a:cubicBezTo>
                  <a:cubicBezTo>
                    <a:pt x="14417" y="3762"/>
                    <a:pt x="14632" y="6103"/>
                    <a:pt x="14817" y="8444"/>
                  </a:cubicBezTo>
                  <a:cubicBezTo>
                    <a:pt x="14932" y="9792"/>
                    <a:pt x="14886" y="12715"/>
                    <a:pt x="16793" y="12715"/>
                  </a:cubicBezTo>
                  <a:cubicBezTo>
                    <a:pt x="16935" y="12715"/>
                    <a:pt x="17087" y="12699"/>
                    <a:pt x="17251" y="12665"/>
                  </a:cubicBezTo>
                  <a:cubicBezTo>
                    <a:pt x="17436" y="12634"/>
                    <a:pt x="17621" y="12418"/>
                    <a:pt x="17590" y="12203"/>
                  </a:cubicBezTo>
                  <a:cubicBezTo>
                    <a:pt x="17343" y="8598"/>
                    <a:pt x="17251" y="4994"/>
                    <a:pt x="17251" y="1359"/>
                  </a:cubicBezTo>
                  <a:cubicBezTo>
                    <a:pt x="19777" y="1328"/>
                    <a:pt x="22303" y="1235"/>
                    <a:pt x="24830" y="1081"/>
                  </a:cubicBezTo>
                  <a:cubicBezTo>
                    <a:pt x="25488" y="1022"/>
                    <a:pt x="25507" y="1"/>
                    <a:pt x="2488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7" name="Google Shape;1417;p37"/>
            <p:cNvSpPr/>
            <p:nvPr/>
          </p:nvSpPr>
          <p:spPr>
            <a:xfrm>
              <a:off x="1908800" y="3927150"/>
              <a:ext cx="116325" cy="602425"/>
            </a:xfrm>
            <a:custGeom>
              <a:avLst/>
              <a:gdLst/>
              <a:ahLst/>
              <a:cxnLst/>
              <a:rect l="l" t="t" r="r" b="b"/>
              <a:pathLst>
                <a:path w="4653" h="24097" extrusionOk="0">
                  <a:moveTo>
                    <a:pt x="783" y="0"/>
                  </a:moveTo>
                  <a:cubicBezTo>
                    <a:pt x="548" y="0"/>
                    <a:pt x="368" y="652"/>
                    <a:pt x="278" y="2162"/>
                  </a:cubicBezTo>
                  <a:cubicBezTo>
                    <a:pt x="124" y="5181"/>
                    <a:pt x="93" y="8200"/>
                    <a:pt x="31" y="11188"/>
                  </a:cubicBezTo>
                  <a:cubicBezTo>
                    <a:pt x="0" y="14022"/>
                    <a:pt x="62" y="21262"/>
                    <a:pt x="93" y="24096"/>
                  </a:cubicBezTo>
                  <a:lnTo>
                    <a:pt x="4652" y="24096"/>
                  </a:lnTo>
                  <a:cubicBezTo>
                    <a:pt x="4652" y="24004"/>
                    <a:pt x="4652" y="23942"/>
                    <a:pt x="4652" y="23850"/>
                  </a:cubicBezTo>
                  <a:cubicBezTo>
                    <a:pt x="4437" y="21878"/>
                    <a:pt x="4221" y="15501"/>
                    <a:pt x="3944" y="13529"/>
                  </a:cubicBezTo>
                  <a:cubicBezTo>
                    <a:pt x="3389" y="9617"/>
                    <a:pt x="2742" y="5704"/>
                    <a:pt x="1664" y="1884"/>
                  </a:cubicBezTo>
                  <a:cubicBezTo>
                    <a:pt x="1334" y="706"/>
                    <a:pt x="1028" y="0"/>
                    <a:pt x="783"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8" name="Google Shape;1418;p37"/>
            <p:cNvSpPr/>
            <p:nvPr/>
          </p:nvSpPr>
          <p:spPr>
            <a:xfrm>
              <a:off x="815925" y="2996125"/>
              <a:ext cx="954275" cy="1467200"/>
            </a:xfrm>
            <a:custGeom>
              <a:avLst/>
              <a:gdLst/>
              <a:ahLst/>
              <a:cxnLst/>
              <a:rect l="l" t="t" r="r" b="b"/>
              <a:pathLst>
                <a:path w="38171" h="58688" extrusionOk="0">
                  <a:moveTo>
                    <a:pt x="17653" y="0"/>
                  </a:moveTo>
                  <a:cubicBezTo>
                    <a:pt x="17653" y="0"/>
                    <a:pt x="10259" y="32225"/>
                    <a:pt x="0" y="56347"/>
                  </a:cubicBezTo>
                  <a:cubicBezTo>
                    <a:pt x="2902" y="57372"/>
                    <a:pt x="5706" y="57624"/>
                    <a:pt x="8601" y="57624"/>
                  </a:cubicBezTo>
                  <a:cubicBezTo>
                    <a:pt x="11398" y="57624"/>
                    <a:pt x="14281" y="57389"/>
                    <a:pt x="17418" y="57389"/>
                  </a:cubicBezTo>
                  <a:cubicBezTo>
                    <a:pt x="20687" y="57389"/>
                    <a:pt x="24234" y="57645"/>
                    <a:pt x="28250" y="58688"/>
                  </a:cubicBezTo>
                  <a:cubicBezTo>
                    <a:pt x="28250" y="58688"/>
                    <a:pt x="38170" y="35090"/>
                    <a:pt x="34473"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9" name="Google Shape;1419;p37"/>
            <p:cNvSpPr/>
            <p:nvPr/>
          </p:nvSpPr>
          <p:spPr>
            <a:xfrm>
              <a:off x="1981975" y="2142000"/>
              <a:ext cx="799450" cy="1235375"/>
            </a:xfrm>
            <a:custGeom>
              <a:avLst/>
              <a:gdLst/>
              <a:ahLst/>
              <a:cxnLst/>
              <a:rect l="l" t="t" r="r" b="b"/>
              <a:pathLst>
                <a:path w="31978" h="49415" extrusionOk="0">
                  <a:moveTo>
                    <a:pt x="6808" y="0"/>
                  </a:moveTo>
                  <a:lnTo>
                    <a:pt x="0" y="26155"/>
                  </a:lnTo>
                  <a:cubicBezTo>
                    <a:pt x="0" y="26155"/>
                    <a:pt x="17283" y="46796"/>
                    <a:pt x="29821" y="49415"/>
                  </a:cubicBezTo>
                  <a:lnTo>
                    <a:pt x="31978" y="29883"/>
                  </a:lnTo>
                  <a:cubicBezTo>
                    <a:pt x="31978" y="29883"/>
                    <a:pt x="12508" y="4375"/>
                    <a:pt x="6808"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0" name="Google Shape;1420;p37"/>
            <p:cNvSpPr/>
            <p:nvPr/>
          </p:nvSpPr>
          <p:spPr>
            <a:xfrm>
              <a:off x="2471800" y="2140450"/>
              <a:ext cx="621550" cy="1236925"/>
            </a:xfrm>
            <a:custGeom>
              <a:avLst/>
              <a:gdLst/>
              <a:ahLst/>
              <a:cxnLst/>
              <a:rect l="l" t="t" r="r" b="b"/>
              <a:pathLst>
                <a:path w="24862" h="49477" extrusionOk="0">
                  <a:moveTo>
                    <a:pt x="12785" y="1"/>
                  </a:moveTo>
                  <a:lnTo>
                    <a:pt x="0" y="28127"/>
                  </a:lnTo>
                  <a:lnTo>
                    <a:pt x="10228" y="49477"/>
                  </a:lnTo>
                  <a:cubicBezTo>
                    <a:pt x="16143" y="39187"/>
                    <a:pt x="22767" y="21165"/>
                    <a:pt x="24862" y="7302"/>
                  </a:cubicBezTo>
                  <a:lnTo>
                    <a:pt x="1278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1" name="Google Shape;1421;p37"/>
            <p:cNvSpPr/>
            <p:nvPr/>
          </p:nvSpPr>
          <p:spPr>
            <a:xfrm>
              <a:off x="2467950" y="2620175"/>
              <a:ext cx="140825" cy="466050"/>
            </a:xfrm>
            <a:custGeom>
              <a:avLst/>
              <a:gdLst/>
              <a:ahLst/>
              <a:cxnLst/>
              <a:rect l="l" t="t" r="r" b="b"/>
              <a:pathLst>
                <a:path w="5633" h="18642" extrusionOk="0">
                  <a:moveTo>
                    <a:pt x="4021" y="0"/>
                  </a:moveTo>
                  <a:cubicBezTo>
                    <a:pt x="3819" y="0"/>
                    <a:pt x="3605" y="139"/>
                    <a:pt x="3574" y="405"/>
                  </a:cubicBezTo>
                  <a:cubicBezTo>
                    <a:pt x="3574" y="436"/>
                    <a:pt x="3574" y="467"/>
                    <a:pt x="3574" y="497"/>
                  </a:cubicBezTo>
                  <a:cubicBezTo>
                    <a:pt x="3451" y="528"/>
                    <a:pt x="3327" y="590"/>
                    <a:pt x="3297" y="713"/>
                  </a:cubicBezTo>
                  <a:cubicBezTo>
                    <a:pt x="2865" y="1945"/>
                    <a:pt x="2434" y="3208"/>
                    <a:pt x="2095" y="4471"/>
                  </a:cubicBezTo>
                  <a:cubicBezTo>
                    <a:pt x="1510" y="6720"/>
                    <a:pt x="1048" y="9000"/>
                    <a:pt x="678" y="11280"/>
                  </a:cubicBezTo>
                  <a:cubicBezTo>
                    <a:pt x="524" y="12420"/>
                    <a:pt x="370" y="13590"/>
                    <a:pt x="278" y="14730"/>
                  </a:cubicBezTo>
                  <a:cubicBezTo>
                    <a:pt x="216" y="15316"/>
                    <a:pt x="154" y="15901"/>
                    <a:pt x="124" y="16486"/>
                  </a:cubicBezTo>
                  <a:cubicBezTo>
                    <a:pt x="93" y="17072"/>
                    <a:pt x="0" y="17657"/>
                    <a:pt x="62" y="18242"/>
                  </a:cubicBezTo>
                  <a:cubicBezTo>
                    <a:pt x="79" y="18486"/>
                    <a:pt x="303" y="18641"/>
                    <a:pt x="511" y="18641"/>
                  </a:cubicBezTo>
                  <a:cubicBezTo>
                    <a:pt x="672" y="18641"/>
                    <a:pt x="823" y="18549"/>
                    <a:pt x="863" y="18335"/>
                  </a:cubicBezTo>
                  <a:cubicBezTo>
                    <a:pt x="955" y="17688"/>
                    <a:pt x="955" y="17041"/>
                    <a:pt x="986" y="16363"/>
                  </a:cubicBezTo>
                  <a:cubicBezTo>
                    <a:pt x="1048" y="15716"/>
                    <a:pt x="1079" y="15069"/>
                    <a:pt x="1171" y="14422"/>
                  </a:cubicBezTo>
                  <a:cubicBezTo>
                    <a:pt x="1571" y="10294"/>
                    <a:pt x="2372" y="6166"/>
                    <a:pt x="3512" y="2161"/>
                  </a:cubicBezTo>
                  <a:cubicBezTo>
                    <a:pt x="3512" y="2654"/>
                    <a:pt x="3512" y="3116"/>
                    <a:pt x="3543" y="3609"/>
                  </a:cubicBezTo>
                  <a:cubicBezTo>
                    <a:pt x="3574" y="4625"/>
                    <a:pt x="3666" y="5673"/>
                    <a:pt x="3790" y="6690"/>
                  </a:cubicBezTo>
                  <a:cubicBezTo>
                    <a:pt x="4098" y="8754"/>
                    <a:pt x="4529" y="10787"/>
                    <a:pt x="5145" y="12789"/>
                  </a:cubicBezTo>
                  <a:cubicBezTo>
                    <a:pt x="5181" y="12899"/>
                    <a:pt x="5270" y="12946"/>
                    <a:pt x="5359" y="12946"/>
                  </a:cubicBezTo>
                  <a:cubicBezTo>
                    <a:pt x="5496" y="12946"/>
                    <a:pt x="5632" y="12834"/>
                    <a:pt x="5576" y="12666"/>
                  </a:cubicBezTo>
                  <a:cubicBezTo>
                    <a:pt x="5114" y="10664"/>
                    <a:pt x="4745" y="8630"/>
                    <a:pt x="4560" y="6566"/>
                  </a:cubicBezTo>
                  <a:cubicBezTo>
                    <a:pt x="4498" y="5550"/>
                    <a:pt x="4437" y="4533"/>
                    <a:pt x="4406" y="3516"/>
                  </a:cubicBezTo>
                  <a:cubicBezTo>
                    <a:pt x="4375" y="2469"/>
                    <a:pt x="4437" y="1452"/>
                    <a:pt x="4406" y="405"/>
                  </a:cubicBezTo>
                  <a:cubicBezTo>
                    <a:pt x="4406" y="132"/>
                    <a:pt x="4219" y="0"/>
                    <a:pt x="4021" y="0"/>
                  </a:cubicBezTo>
                  <a:close/>
                </a:path>
              </a:pathLst>
            </a:cu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2" name="Google Shape;1422;p37"/>
            <p:cNvSpPr/>
            <p:nvPr/>
          </p:nvSpPr>
          <p:spPr>
            <a:xfrm>
              <a:off x="814375" y="2377675"/>
              <a:ext cx="650050" cy="1347050"/>
            </a:xfrm>
            <a:custGeom>
              <a:avLst/>
              <a:gdLst/>
              <a:ahLst/>
              <a:cxnLst/>
              <a:rect l="l" t="t" r="r" b="b"/>
              <a:pathLst>
                <a:path w="26002" h="53882" extrusionOk="0">
                  <a:moveTo>
                    <a:pt x="11368" y="0"/>
                  </a:moveTo>
                  <a:cubicBezTo>
                    <a:pt x="6871" y="4221"/>
                    <a:pt x="1" y="49507"/>
                    <a:pt x="4344" y="53882"/>
                  </a:cubicBezTo>
                  <a:lnTo>
                    <a:pt x="18023" y="45749"/>
                  </a:lnTo>
                  <a:lnTo>
                    <a:pt x="26002" y="17560"/>
                  </a:lnTo>
                  <a:lnTo>
                    <a:pt x="11368"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3" name="Google Shape;1423;p37"/>
            <p:cNvSpPr/>
            <p:nvPr/>
          </p:nvSpPr>
          <p:spPr>
            <a:xfrm>
              <a:off x="1085475" y="2127050"/>
              <a:ext cx="1253100" cy="1304250"/>
            </a:xfrm>
            <a:custGeom>
              <a:avLst/>
              <a:gdLst/>
              <a:ahLst/>
              <a:cxnLst/>
              <a:rect l="l" t="t" r="r" b="b"/>
              <a:pathLst>
                <a:path w="50124" h="52170" extrusionOk="0">
                  <a:moveTo>
                    <a:pt x="31492" y="0"/>
                  </a:moveTo>
                  <a:cubicBezTo>
                    <a:pt x="26320" y="0"/>
                    <a:pt x="21596" y="198"/>
                    <a:pt x="21596" y="198"/>
                  </a:cubicBezTo>
                  <a:cubicBezTo>
                    <a:pt x="21596" y="198"/>
                    <a:pt x="6963" y="4079"/>
                    <a:pt x="524" y="10025"/>
                  </a:cubicBezTo>
                  <a:cubicBezTo>
                    <a:pt x="1" y="12428"/>
                    <a:pt x="1202" y="29896"/>
                    <a:pt x="11800" y="52169"/>
                  </a:cubicBezTo>
                  <a:lnTo>
                    <a:pt x="43654" y="52169"/>
                  </a:lnTo>
                  <a:cubicBezTo>
                    <a:pt x="42638" y="36735"/>
                    <a:pt x="49354" y="35533"/>
                    <a:pt x="49723" y="27246"/>
                  </a:cubicBezTo>
                  <a:cubicBezTo>
                    <a:pt x="50124" y="18898"/>
                    <a:pt x="40543" y="12551"/>
                    <a:pt x="42668" y="598"/>
                  </a:cubicBezTo>
                  <a:cubicBezTo>
                    <a:pt x="40160" y="130"/>
                    <a:pt x="35679" y="0"/>
                    <a:pt x="31492"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4" name="Google Shape;1424;p37"/>
            <p:cNvSpPr/>
            <p:nvPr/>
          </p:nvSpPr>
          <p:spPr>
            <a:xfrm>
              <a:off x="2019900" y="2154650"/>
              <a:ext cx="240075" cy="1123775"/>
            </a:xfrm>
            <a:custGeom>
              <a:avLst/>
              <a:gdLst/>
              <a:ahLst/>
              <a:cxnLst/>
              <a:rect l="l" t="t" r="r" b="b"/>
              <a:pathLst>
                <a:path w="9603" h="44951" extrusionOk="0">
                  <a:moveTo>
                    <a:pt x="277" y="1"/>
                  </a:moveTo>
                  <a:cubicBezTo>
                    <a:pt x="147" y="1"/>
                    <a:pt x="1" y="148"/>
                    <a:pt x="85" y="295"/>
                  </a:cubicBezTo>
                  <a:cubicBezTo>
                    <a:pt x="886" y="2020"/>
                    <a:pt x="1687" y="3776"/>
                    <a:pt x="2488" y="5502"/>
                  </a:cubicBezTo>
                  <a:cubicBezTo>
                    <a:pt x="3227" y="7011"/>
                    <a:pt x="3936" y="8551"/>
                    <a:pt x="4675" y="10061"/>
                  </a:cubicBezTo>
                  <a:cubicBezTo>
                    <a:pt x="5045" y="10800"/>
                    <a:pt x="5384" y="11571"/>
                    <a:pt x="5754" y="12310"/>
                  </a:cubicBezTo>
                  <a:cubicBezTo>
                    <a:pt x="6123" y="13049"/>
                    <a:pt x="6524" y="13820"/>
                    <a:pt x="6863" y="14590"/>
                  </a:cubicBezTo>
                  <a:cubicBezTo>
                    <a:pt x="7017" y="15021"/>
                    <a:pt x="7017" y="15483"/>
                    <a:pt x="6739" y="15791"/>
                  </a:cubicBezTo>
                  <a:cubicBezTo>
                    <a:pt x="6431" y="16068"/>
                    <a:pt x="6062" y="16253"/>
                    <a:pt x="5692" y="16469"/>
                  </a:cubicBezTo>
                  <a:cubicBezTo>
                    <a:pt x="4860" y="16869"/>
                    <a:pt x="3998" y="17301"/>
                    <a:pt x="3628" y="18225"/>
                  </a:cubicBezTo>
                  <a:cubicBezTo>
                    <a:pt x="3540" y="18460"/>
                    <a:pt x="3788" y="18751"/>
                    <a:pt x="4024" y="18751"/>
                  </a:cubicBezTo>
                  <a:cubicBezTo>
                    <a:pt x="4036" y="18751"/>
                    <a:pt x="4048" y="18750"/>
                    <a:pt x="4059" y="18749"/>
                  </a:cubicBezTo>
                  <a:cubicBezTo>
                    <a:pt x="5599" y="18687"/>
                    <a:pt x="7109" y="18595"/>
                    <a:pt x="8649" y="18533"/>
                  </a:cubicBezTo>
                  <a:lnTo>
                    <a:pt x="8649" y="18533"/>
                  </a:lnTo>
                  <a:cubicBezTo>
                    <a:pt x="8403" y="20289"/>
                    <a:pt x="8126" y="22045"/>
                    <a:pt x="7848" y="23832"/>
                  </a:cubicBezTo>
                  <a:cubicBezTo>
                    <a:pt x="7325" y="27251"/>
                    <a:pt x="6832" y="30671"/>
                    <a:pt x="6308" y="34091"/>
                  </a:cubicBezTo>
                  <a:cubicBezTo>
                    <a:pt x="5784" y="37541"/>
                    <a:pt x="5199" y="40961"/>
                    <a:pt x="4737" y="44442"/>
                  </a:cubicBezTo>
                  <a:cubicBezTo>
                    <a:pt x="4706" y="44657"/>
                    <a:pt x="4799" y="44873"/>
                    <a:pt x="5045" y="44935"/>
                  </a:cubicBezTo>
                  <a:cubicBezTo>
                    <a:pt x="5083" y="44945"/>
                    <a:pt x="5121" y="44951"/>
                    <a:pt x="5159" y="44951"/>
                  </a:cubicBezTo>
                  <a:cubicBezTo>
                    <a:pt x="5341" y="44951"/>
                    <a:pt x="5518" y="44835"/>
                    <a:pt x="5569" y="44657"/>
                  </a:cubicBezTo>
                  <a:cubicBezTo>
                    <a:pt x="5877" y="42686"/>
                    <a:pt x="6154" y="40745"/>
                    <a:pt x="6462" y="38773"/>
                  </a:cubicBezTo>
                  <a:lnTo>
                    <a:pt x="9574" y="18163"/>
                  </a:lnTo>
                  <a:cubicBezTo>
                    <a:pt x="9603" y="17928"/>
                    <a:pt x="9464" y="17637"/>
                    <a:pt x="9211" y="17637"/>
                  </a:cubicBezTo>
                  <a:cubicBezTo>
                    <a:pt x="9199" y="17637"/>
                    <a:pt x="9186" y="17638"/>
                    <a:pt x="9173" y="17640"/>
                  </a:cubicBezTo>
                  <a:lnTo>
                    <a:pt x="4953" y="17855"/>
                  </a:lnTo>
                  <a:cubicBezTo>
                    <a:pt x="5107" y="17732"/>
                    <a:pt x="5261" y="17640"/>
                    <a:pt x="5384" y="17578"/>
                  </a:cubicBezTo>
                  <a:cubicBezTo>
                    <a:pt x="5846" y="17301"/>
                    <a:pt x="6308" y="17116"/>
                    <a:pt x="6770" y="16839"/>
                  </a:cubicBezTo>
                  <a:cubicBezTo>
                    <a:pt x="7140" y="16592"/>
                    <a:pt x="7479" y="16284"/>
                    <a:pt x="7664" y="15884"/>
                  </a:cubicBezTo>
                  <a:cubicBezTo>
                    <a:pt x="7972" y="15237"/>
                    <a:pt x="7787" y="14590"/>
                    <a:pt x="7510" y="13974"/>
                  </a:cubicBezTo>
                  <a:cubicBezTo>
                    <a:pt x="6770" y="12433"/>
                    <a:pt x="5969" y="10924"/>
                    <a:pt x="5199" y="9383"/>
                  </a:cubicBezTo>
                  <a:cubicBezTo>
                    <a:pt x="3659" y="6272"/>
                    <a:pt x="2026" y="3191"/>
                    <a:pt x="424" y="110"/>
                  </a:cubicBezTo>
                  <a:cubicBezTo>
                    <a:pt x="395" y="32"/>
                    <a:pt x="338" y="1"/>
                    <a:pt x="277"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5" name="Google Shape;1425;p37"/>
            <p:cNvSpPr/>
            <p:nvPr/>
          </p:nvSpPr>
          <p:spPr>
            <a:xfrm>
              <a:off x="1385075" y="2226600"/>
              <a:ext cx="265750" cy="1245800"/>
            </a:xfrm>
            <a:custGeom>
              <a:avLst/>
              <a:gdLst/>
              <a:ahLst/>
              <a:cxnLst/>
              <a:rect l="l" t="t" r="r" b="b"/>
              <a:pathLst>
                <a:path w="10630" h="49832" extrusionOk="0">
                  <a:moveTo>
                    <a:pt x="1000" y="1"/>
                  </a:moveTo>
                  <a:cubicBezTo>
                    <a:pt x="888" y="1"/>
                    <a:pt x="787" y="71"/>
                    <a:pt x="802" y="221"/>
                  </a:cubicBezTo>
                  <a:cubicBezTo>
                    <a:pt x="832" y="1545"/>
                    <a:pt x="894" y="2839"/>
                    <a:pt x="925" y="4133"/>
                  </a:cubicBezTo>
                  <a:cubicBezTo>
                    <a:pt x="986" y="8785"/>
                    <a:pt x="709" y="13468"/>
                    <a:pt x="62" y="18089"/>
                  </a:cubicBezTo>
                  <a:cubicBezTo>
                    <a:pt x="1" y="18366"/>
                    <a:pt x="155" y="18582"/>
                    <a:pt x="463" y="18612"/>
                  </a:cubicBezTo>
                  <a:cubicBezTo>
                    <a:pt x="3266" y="18859"/>
                    <a:pt x="6039" y="19413"/>
                    <a:pt x="8750" y="20276"/>
                  </a:cubicBezTo>
                  <a:cubicBezTo>
                    <a:pt x="7795" y="20584"/>
                    <a:pt x="6871" y="20861"/>
                    <a:pt x="5916" y="21077"/>
                  </a:cubicBezTo>
                  <a:cubicBezTo>
                    <a:pt x="5207" y="21262"/>
                    <a:pt x="4529" y="21416"/>
                    <a:pt x="3852" y="21570"/>
                  </a:cubicBezTo>
                  <a:cubicBezTo>
                    <a:pt x="3143" y="21724"/>
                    <a:pt x="2434" y="21940"/>
                    <a:pt x="1726" y="22032"/>
                  </a:cubicBezTo>
                  <a:cubicBezTo>
                    <a:pt x="1479" y="22063"/>
                    <a:pt x="1325" y="22279"/>
                    <a:pt x="1449" y="22525"/>
                  </a:cubicBezTo>
                  <a:cubicBezTo>
                    <a:pt x="2373" y="24373"/>
                    <a:pt x="3235" y="26283"/>
                    <a:pt x="4067" y="28224"/>
                  </a:cubicBezTo>
                  <a:cubicBezTo>
                    <a:pt x="5515" y="31613"/>
                    <a:pt x="6686" y="35094"/>
                    <a:pt x="7610" y="38668"/>
                  </a:cubicBezTo>
                  <a:cubicBezTo>
                    <a:pt x="8072" y="40486"/>
                    <a:pt x="8473" y="42272"/>
                    <a:pt x="8781" y="44090"/>
                  </a:cubicBezTo>
                  <a:cubicBezTo>
                    <a:pt x="9089" y="45908"/>
                    <a:pt x="9304" y="47756"/>
                    <a:pt x="9582" y="49574"/>
                  </a:cubicBezTo>
                  <a:cubicBezTo>
                    <a:pt x="9609" y="49751"/>
                    <a:pt x="9757" y="49832"/>
                    <a:pt x="9911" y="49832"/>
                  </a:cubicBezTo>
                  <a:cubicBezTo>
                    <a:pt x="10105" y="49832"/>
                    <a:pt x="10307" y="49704"/>
                    <a:pt x="10290" y="49481"/>
                  </a:cubicBezTo>
                  <a:cubicBezTo>
                    <a:pt x="10198" y="47356"/>
                    <a:pt x="9859" y="45261"/>
                    <a:pt x="9489" y="43197"/>
                  </a:cubicBezTo>
                  <a:cubicBezTo>
                    <a:pt x="8811" y="39531"/>
                    <a:pt x="7856" y="35926"/>
                    <a:pt x="6624" y="32414"/>
                  </a:cubicBezTo>
                  <a:cubicBezTo>
                    <a:pt x="5423" y="29025"/>
                    <a:pt x="4006" y="25729"/>
                    <a:pt x="2219" y="22587"/>
                  </a:cubicBezTo>
                  <a:cubicBezTo>
                    <a:pt x="2835" y="22525"/>
                    <a:pt x="3420" y="22463"/>
                    <a:pt x="4006" y="22371"/>
                  </a:cubicBezTo>
                  <a:cubicBezTo>
                    <a:pt x="4714" y="22248"/>
                    <a:pt x="5392" y="22094"/>
                    <a:pt x="6070" y="21940"/>
                  </a:cubicBezTo>
                  <a:cubicBezTo>
                    <a:pt x="7487" y="21570"/>
                    <a:pt x="8873" y="21169"/>
                    <a:pt x="10229" y="20707"/>
                  </a:cubicBezTo>
                  <a:cubicBezTo>
                    <a:pt x="10629" y="20553"/>
                    <a:pt x="10629" y="19999"/>
                    <a:pt x="10229" y="19876"/>
                  </a:cubicBezTo>
                  <a:cubicBezTo>
                    <a:pt x="7240" y="18797"/>
                    <a:pt x="4129" y="18120"/>
                    <a:pt x="956" y="17811"/>
                  </a:cubicBezTo>
                  <a:cubicBezTo>
                    <a:pt x="1110" y="16641"/>
                    <a:pt x="1264" y="15470"/>
                    <a:pt x="1356" y="14299"/>
                  </a:cubicBezTo>
                  <a:cubicBezTo>
                    <a:pt x="1787" y="9617"/>
                    <a:pt x="1818" y="4903"/>
                    <a:pt x="1264" y="221"/>
                  </a:cubicBezTo>
                  <a:cubicBezTo>
                    <a:pt x="1248" y="78"/>
                    <a:pt x="1119" y="1"/>
                    <a:pt x="100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6" name="Google Shape;1426;p37"/>
            <p:cNvSpPr/>
            <p:nvPr/>
          </p:nvSpPr>
          <p:spPr>
            <a:xfrm>
              <a:off x="1524475" y="2128125"/>
              <a:ext cx="601525" cy="1325500"/>
            </a:xfrm>
            <a:custGeom>
              <a:avLst/>
              <a:gdLst/>
              <a:ahLst/>
              <a:cxnLst/>
              <a:rect l="l" t="t" r="r" b="b"/>
              <a:pathLst>
                <a:path w="24061" h="53020" extrusionOk="0">
                  <a:moveTo>
                    <a:pt x="17653" y="1"/>
                  </a:moveTo>
                  <a:lnTo>
                    <a:pt x="1" y="1387"/>
                  </a:lnTo>
                  <a:cubicBezTo>
                    <a:pt x="1" y="1387"/>
                    <a:pt x="6871" y="22521"/>
                    <a:pt x="7764" y="29483"/>
                  </a:cubicBezTo>
                  <a:cubicBezTo>
                    <a:pt x="8657" y="36445"/>
                    <a:pt x="8565" y="53020"/>
                    <a:pt x="8565" y="53020"/>
                  </a:cubicBezTo>
                  <a:lnTo>
                    <a:pt x="24061" y="53020"/>
                  </a:lnTo>
                  <a:cubicBezTo>
                    <a:pt x="24061" y="53020"/>
                    <a:pt x="22767" y="26156"/>
                    <a:pt x="22829" y="23599"/>
                  </a:cubicBezTo>
                  <a:cubicBezTo>
                    <a:pt x="22860" y="21073"/>
                    <a:pt x="17653" y="1"/>
                    <a:pt x="17653"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7" name="Google Shape;1427;p37"/>
            <p:cNvSpPr/>
            <p:nvPr/>
          </p:nvSpPr>
          <p:spPr>
            <a:xfrm>
              <a:off x="2052050" y="3025375"/>
              <a:ext cx="556850" cy="1414850"/>
            </a:xfrm>
            <a:custGeom>
              <a:avLst/>
              <a:gdLst/>
              <a:ahLst/>
              <a:cxnLst/>
              <a:rect l="l" t="t" r="r" b="b"/>
              <a:pathLst>
                <a:path w="22274" h="56594" extrusionOk="0">
                  <a:moveTo>
                    <a:pt x="2249" y="1"/>
                  </a:moveTo>
                  <a:lnTo>
                    <a:pt x="1" y="10383"/>
                  </a:lnTo>
                  <a:cubicBezTo>
                    <a:pt x="7517" y="24123"/>
                    <a:pt x="11769" y="56594"/>
                    <a:pt x="11769" y="56594"/>
                  </a:cubicBezTo>
                  <a:cubicBezTo>
                    <a:pt x="11769" y="56594"/>
                    <a:pt x="17222" y="56409"/>
                    <a:pt x="22274" y="54776"/>
                  </a:cubicBezTo>
                  <a:cubicBezTo>
                    <a:pt x="20549" y="49446"/>
                    <a:pt x="19132" y="39681"/>
                    <a:pt x="15127" y="27543"/>
                  </a:cubicBezTo>
                  <a:cubicBezTo>
                    <a:pt x="15034" y="27296"/>
                    <a:pt x="14973" y="27080"/>
                    <a:pt x="14880" y="26834"/>
                  </a:cubicBezTo>
                  <a:cubicBezTo>
                    <a:pt x="14788" y="26587"/>
                    <a:pt x="14695" y="26310"/>
                    <a:pt x="14634" y="26064"/>
                  </a:cubicBezTo>
                  <a:cubicBezTo>
                    <a:pt x="14541" y="25879"/>
                    <a:pt x="14480" y="25694"/>
                    <a:pt x="14418" y="25478"/>
                  </a:cubicBezTo>
                  <a:cubicBezTo>
                    <a:pt x="11707" y="17684"/>
                    <a:pt x="7887" y="9027"/>
                    <a:pt x="2249"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8" name="Google Shape;1428;p37"/>
            <p:cNvSpPr/>
            <p:nvPr/>
          </p:nvSpPr>
          <p:spPr>
            <a:xfrm>
              <a:off x="2188700" y="3402300"/>
              <a:ext cx="251950" cy="1014375"/>
            </a:xfrm>
            <a:custGeom>
              <a:avLst/>
              <a:gdLst/>
              <a:ahLst/>
              <a:cxnLst/>
              <a:rect l="l" t="t" r="r" b="b"/>
              <a:pathLst>
                <a:path w="10078" h="40575" extrusionOk="0">
                  <a:moveTo>
                    <a:pt x="174" y="0"/>
                  </a:moveTo>
                  <a:cubicBezTo>
                    <a:pt x="86" y="0"/>
                    <a:pt x="0" y="66"/>
                    <a:pt x="18" y="173"/>
                  </a:cubicBezTo>
                  <a:cubicBezTo>
                    <a:pt x="788" y="3100"/>
                    <a:pt x="1497" y="6027"/>
                    <a:pt x="2205" y="8954"/>
                  </a:cubicBezTo>
                  <a:cubicBezTo>
                    <a:pt x="3499" y="14160"/>
                    <a:pt x="4701" y="19366"/>
                    <a:pt x="5902" y="24604"/>
                  </a:cubicBezTo>
                  <a:cubicBezTo>
                    <a:pt x="6518" y="27222"/>
                    <a:pt x="7073" y="29841"/>
                    <a:pt x="7658" y="32459"/>
                  </a:cubicBezTo>
                  <a:cubicBezTo>
                    <a:pt x="7936" y="33753"/>
                    <a:pt x="8213" y="35078"/>
                    <a:pt x="8490" y="36403"/>
                  </a:cubicBezTo>
                  <a:cubicBezTo>
                    <a:pt x="8644" y="37050"/>
                    <a:pt x="8767" y="37727"/>
                    <a:pt x="8891" y="38374"/>
                  </a:cubicBezTo>
                  <a:cubicBezTo>
                    <a:pt x="9045" y="39021"/>
                    <a:pt x="9168" y="39699"/>
                    <a:pt x="9383" y="40315"/>
                  </a:cubicBezTo>
                  <a:cubicBezTo>
                    <a:pt x="9441" y="40489"/>
                    <a:pt x="9601" y="40574"/>
                    <a:pt x="9752" y="40574"/>
                  </a:cubicBezTo>
                  <a:cubicBezTo>
                    <a:pt x="9921" y="40574"/>
                    <a:pt x="10078" y="40466"/>
                    <a:pt x="10061" y="40254"/>
                  </a:cubicBezTo>
                  <a:cubicBezTo>
                    <a:pt x="10030" y="39483"/>
                    <a:pt x="9846" y="38713"/>
                    <a:pt x="9692" y="37943"/>
                  </a:cubicBezTo>
                  <a:cubicBezTo>
                    <a:pt x="9538" y="37234"/>
                    <a:pt x="9383" y="36495"/>
                    <a:pt x="9229" y="35756"/>
                  </a:cubicBezTo>
                  <a:cubicBezTo>
                    <a:pt x="8921" y="34277"/>
                    <a:pt x="8613" y="32829"/>
                    <a:pt x="8305" y="31350"/>
                  </a:cubicBezTo>
                  <a:cubicBezTo>
                    <a:pt x="7135" y="26113"/>
                    <a:pt x="5902" y="20876"/>
                    <a:pt x="4608" y="15669"/>
                  </a:cubicBezTo>
                  <a:cubicBezTo>
                    <a:pt x="3284" y="10463"/>
                    <a:pt x="1836" y="5287"/>
                    <a:pt x="326" y="112"/>
                  </a:cubicBezTo>
                  <a:cubicBezTo>
                    <a:pt x="300" y="34"/>
                    <a:pt x="237" y="0"/>
                    <a:pt x="174"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9" name="Google Shape;1429;p37"/>
            <p:cNvSpPr/>
            <p:nvPr/>
          </p:nvSpPr>
          <p:spPr>
            <a:xfrm>
              <a:off x="1542975" y="1759225"/>
              <a:ext cx="381250" cy="608550"/>
            </a:xfrm>
            <a:custGeom>
              <a:avLst/>
              <a:gdLst/>
              <a:ahLst/>
              <a:cxnLst/>
              <a:rect l="l" t="t" r="r" b="b"/>
              <a:pathLst>
                <a:path w="15250" h="24342" extrusionOk="0">
                  <a:moveTo>
                    <a:pt x="0" y="0"/>
                  </a:moveTo>
                  <a:lnTo>
                    <a:pt x="1664" y="18423"/>
                  </a:lnTo>
                  <a:cubicBezTo>
                    <a:pt x="1965" y="21794"/>
                    <a:pt x="4825" y="24342"/>
                    <a:pt x="8174" y="24342"/>
                  </a:cubicBezTo>
                  <a:cubicBezTo>
                    <a:pt x="8253" y="24342"/>
                    <a:pt x="8331" y="24341"/>
                    <a:pt x="8410" y="24338"/>
                  </a:cubicBezTo>
                  <a:cubicBezTo>
                    <a:pt x="11861" y="24184"/>
                    <a:pt x="14603" y="21411"/>
                    <a:pt x="14664" y="17961"/>
                  </a:cubicBezTo>
                  <a:lnTo>
                    <a:pt x="14726" y="14849"/>
                  </a:lnTo>
                  <a:lnTo>
                    <a:pt x="15003" y="8873"/>
                  </a:lnTo>
                  <a:lnTo>
                    <a:pt x="15250" y="3697"/>
                  </a:lnTo>
                  <a:lnTo>
                    <a:pt x="0" y="0"/>
                  </a:lnTo>
                  <a:close/>
                </a:path>
              </a:pathLst>
            </a:custGeom>
            <a:solidFill>
              <a:srgbClr val="FFCAB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0" name="Google Shape;1430;p37"/>
            <p:cNvSpPr/>
            <p:nvPr/>
          </p:nvSpPr>
          <p:spPr>
            <a:xfrm>
              <a:off x="1524475" y="2122750"/>
              <a:ext cx="449050" cy="308075"/>
            </a:xfrm>
            <a:custGeom>
              <a:avLst/>
              <a:gdLst/>
              <a:ahLst/>
              <a:cxnLst/>
              <a:rect l="l" t="t" r="r" b="b"/>
              <a:pathLst>
                <a:path w="17962" h="12323" extrusionOk="0">
                  <a:moveTo>
                    <a:pt x="15497" y="0"/>
                  </a:moveTo>
                  <a:lnTo>
                    <a:pt x="12693" y="8564"/>
                  </a:lnTo>
                  <a:lnTo>
                    <a:pt x="2126" y="924"/>
                  </a:lnTo>
                  <a:lnTo>
                    <a:pt x="1" y="1602"/>
                  </a:lnTo>
                  <a:lnTo>
                    <a:pt x="4991" y="12323"/>
                  </a:lnTo>
                  <a:lnTo>
                    <a:pt x="17961" y="10074"/>
                  </a:lnTo>
                  <a:lnTo>
                    <a:pt x="17653" y="216"/>
                  </a:lnTo>
                  <a:lnTo>
                    <a:pt x="15497"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1" name="Google Shape;1431;p37"/>
            <p:cNvSpPr/>
            <p:nvPr/>
          </p:nvSpPr>
          <p:spPr>
            <a:xfrm>
              <a:off x="1599600" y="2337875"/>
              <a:ext cx="454575" cy="1030875"/>
            </a:xfrm>
            <a:custGeom>
              <a:avLst/>
              <a:gdLst/>
              <a:ahLst/>
              <a:cxnLst/>
              <a:rect l="l" t="t" r="r" b="b"/>
              <a:pathLst>
                <a:path w="18183" h="41235" extrusionOk="0">
                  <a:moveTo>
                    <a:pt x="363" y="1"/>
                  </a:moveTo>
                  <a:cubicBezTo>
                    <a:pt x="187" y="1"/>
                    <a:pt x="0" y="187"/>
                    <a:pt x="46" y="391"/>
                  </a:cubicBezTo>
                  <a:cubicBezTo>
                    <a:pt x="261" y="1192"/>
                    <a:pt x="754" y="1869"/>
                    <a:pt x="1247" y="2547"/>
                  </a:cubicBezTo>
                  <a:cubicBezTo>
                    <a:pt x="1709" y="3194"/>
                    <a:pt x="2264" y="3810"/>
                    <a:pt x="2818" y="4396"/>
                  </a:cubicBezTo>
                  <a:cubicBezTo>
                    <a:pt x="3989" y="5566"/>
                    <a:pt x="5344" y="6491"/>
                    <a:pt x="6792" y="7230"/>
                  </a:cubicBezTo>
                  <a:cubicBezTo>
                    <a:pt x="6848" y="7263"/>
                    <a:pt x="6915" y="7280"/>
                    <a:pt x="6983" y="7280"/>
                  </a:cubicBezTo>
                  <a:cubicBezTo>
                    <a:pt x="7103" y="7280"/>
                    <a:pt x="7226" y="7225"/>
                    <a:pt x="7285" y="7107"/>
                  </a:cubicBezTo>
                  <a:cubicBezTo>
                    <a:pt x="8086" y="5135"/>
                    <a:pt x="8980" y="3225"/>
                    <a:pt x="9996" y="1346"/>
                  </a:cubicBezTo>
                  <a:cubicBezTo>
                    <a:pt x="10705" y="4026"/>
                    <a:pt x="11259" y="6799"/>
                    <a:pt x="11721" y="9540"/>
                  </a:cubicBezTo>
                  <a:cubicBezTo>
                    <a:pt x="11999" y="11173"/>
                    <a:pt x="12245" y="12837"/>
                    <a:pt x="12430" y="14500"/>
                  </a:cubicBezTo>
                  <a:cubicBezTo>
                    <a:pt x="10335" y="14993"/>
                    <a:pt x="8209" y="15425"/>
                    <a:pt x="6115" y="15917"/>
                  </a:cubicBezTo>
                  <a:cubicBezTo>
                    <a:pt x="5627" y="16032"/>
                    <a:pt x="5780" y="16762"/>
                    <a:pt x="6227" y="16762"/>
                  </a:cubicBezTo>
                  <a:cubicBezTo>
                    <a:pt x="6260" y="16762"/>
                    <a:pt x="6294" y="16758"/>
                    <a:pt x="6330" y="16749"/>
                  </a:cubicBezTo>
                  <a:cubicBezTo>
                    <a:pt x="8425" y="16318"/>
                    <a:pt x="10458" y="15763"/>
                    <a:pt x="12492" y="15147"/>
                  </a:cubicBezTo>
                  <a:cubicBezTo>
                    <a:pt x="12861" y="18474"/>
                    <a:pt x="13015" y="21802"/>
                    <a:pt x="12985" y="25129"/>
                  </a:cubicBezTo>
                  <a:cubicBezTo>
                    <a:pt x="12954" y="30335"/>
                    <a:pt x="12399" y="35572"/>
                    <a:pt x="11383" y="40717"/>
                  </a:cubicBezTo>
                  <a:cubicBezTo>
                    <a:pt x="11309" y="41031"/>
                    <a:pt x="11578" y="41234"/>
                    <a:pt x="11831" y="41234"/>
                  </a:cubicBezTo>
                  <a:cubicBezTo>
                    <a:pt x="12002" y="41234"/>
                    <a:pt x="12165" y="41143"/>
                    <a:pt x="12214" y="40933"/>
                  </a:cubicBezTo>
                  <a:cubicBezTo>
                    <a:pt x="12800" y="38006"/>
                    <a:pt x="13231" y="35080"/>
                    <a:pt x="13477" y="32122"/>
                  </a:cubicBezTo>
                  <a:cubicBezTo>
                    <a:pt x="13970" y="26885"/>
                    <a:pt x="14001" y="21555"/>
                    <a:pt x="13447" y="16287"/>
                  </a:cubicBezTo>
                  <a:cubicBezTo>
                    <a:pt x="13385" y="15825"/>
                    <a:pt x="13323" y="15363"/>
                    <a:pt x="13262" y="14901"/>
                  </a:cubicBezTo>
                  <a:cubicBezTo>
                    <a:pt x="14864" y="14408"/>
                    <a:pt x="16466" y="13853"/>
                    <a:pt x="18068" y="13330"/>
                  </a:cubicBezTo>
                  <a:cubicBezTo>
                    <a:pt x="18183" y="13272"/>
                    <a:pt x="18164" y="13080"/>
                    <a:pt x="18035" y="13080"/>
                  </a:cubicBezTo>
                  <a:cubicBezTo>
                    <a:pt x="18026" y="13080"/>
                    <a:pt x="18016" y="13081"/>
                    <a:pt x="18006" y="13083"/>
                  </a:cubicBezTo>
                  <a:cubicBezTo>
                    <a:pt x="16404" y="13545"/>
                    <a:pt x="14802" y="13946"/>
                    <a:pt x="13200" y="14316"/>
                  </a:cubicBezTo>
                  <a:cubicBezTo>
                    <a:pt x="12954" y="12375"/>
                    <a:pt x="12615" y="10434"/>
                    <a:pt x="12214" y="8524"/>
                  </a:cubicBezTo>
                  <a:cubicBezTo>
                    <a:pt x="11691" y="5998"/>
                    <a:pt x="10982" y="3564"/>
                    <a:pt x="10212" y="1130"/>
                  </a:cubicBezTo>
                  <a:lnTo>
                    <a:pt x="10212" y="1130"/>
                  </a:lnTo>
                  <a:cubicBezTo>
                    <a:pt x="11044" y="1654"/>
                    <a:pt x="11937" y="2085"/>
                    <a:pt x="12738" y="2670"/>
                  </a:cubicBezTo>
                  <a:cubicBezTo>
                    <a:pt x="13601" y="3287"/>
                    <a:pt x="14371" y="4026"/>
                    <a:pt x="15110" y="4796"/>
                  </a:cubicBezTo>
                  <a:cubicBezTo>
                    <a:pt x="15166" y="4863"/>
                    <a:pt x="15246" y="4894"/>
                    <a:pt x="15329" y="4894"/>
                  </a:cubicBezTo>
                  <a:cubicBezTo>
                    <a:pt x="15474" y="4894"/>
                    <a:pt x="15625" y="4799"/>
                    <a:pt x="15665" y="4642"/>
                  </a:cubicBezTo>
                  <a:cubicBezTo>
                    <a:pt x="15788" y="3934"/>
                    <a:pt x="15880" y="3225"/>
                    <a:pt x="16004" y="2516"/>
                  </a:cubicBezTo>
                  <a:cubicBezTo>
                    <a:pt x="16127" y="1808"/>
                    <a:pt x="16281" y="1099"/>
                    <a:pt x="16312" y="391"/>
                  </a:cubicBezTo>
                  <a:cubicBezTo>
                    <a:pt x="16329" y="171"/>
                    <a:pt x="16159" y="53"/>
                    <a:pt x="15988" y="53"/>
                  </a:cubicBezTo>
                  <a:cubicBezTo>
                    <a:pt x="15848" y="53"/>
                    <a:pt x="15706" y="132"/>
                    <a:pt x="15665" y="298"/>
                  </a:cubicBezTo>
                  <a:cubicBezTo>
                    <a:pt x="15480" y="976"/>
                    <a:pt x="15418" y="1685"/>
                    <a:pt x="15326" y="2393"/>
                  </a:cubicBezTo>
                  <a:cubicBezTo>
                    <a:pt x="15233" y="2886"/>
                    <a:pt x="15172" y="3348"/>
                    <a:pt x="15110" y="3841"/>
                  </a:cubicBezTo>
                  <a:cubicBezTo>
                    <a:pt x="14463" y="3225"/>
                    <a:pt x="13786" y="2670"/>
                    <a:pt x="13077" y="2178"/>
                  </a:cubicBezTo>
                  <a:cubicBezTo>
                    <a:pt x="12184" y="1561"/>
                    <a:pt x="11198" y="945"/>
                    <a:pt x="10150" y="730"/>
                  </a:cubicBezTo>
                  <a:cubicBezTo>
                    <a:pt x="10140" y="719"/>
                    <a:pt x="10133" y="716"/>
                    <a:pt x="10129" y="716"/>
                  </a:cubicBezTo>
                  <a:cubicBezTo>
                    <a:pt x="10120" y="716"/>
                    <a:pt x="10120" y="730"/>
                    <a:pt x="10120" y="730"/>
                  </a:cubicBezTo>
                  <a:cubicBezTo>
                    <a:pt x="10073" y="699"/>
                    <a:pt x="10012" y="676"/>
                    <a:pt x="9954" y="676"/>
                  </a:cubicBezTo>
                  <a:cubicBezTo>
                    <a:pt x="9896" y="676"/>
                    <a:pt x="9842" y="699"/>
                    <a:pt x="9811" y="760"/>
                  </a:cubicBezTo>
                  <a:cubicBezTo>
                    <a:pt x="8702" y="2609"/>
                    <a:pt x="7686" y="4488"/>
                    <a:pt x="6823" y="6429"/>
                  </a:cubicBezTo>
                  <a:cubicBezTo>
                    <a:pt x="5591" y="5720"/>
                    <a:pt x="4451" y="4796"/>
                    <a:pt x="3434" y="3779"/>
                  </a:cubicBezTo>
                  <a:cubicBezTo>
                    <a:pt x="2880" y="3225"/>
                    <a:pt x="2356" y="2640"/>
                    <a:pt x="1894" y="1993"/>
                  </a:cubicBezTo>
                  <a:cubicBezTo>
                    <a:pt x="1432" y="1377"/>
                    <a:pt x="1062" y="668"/>
                    <a:pt x="539" y="83"/>
                  </a:cubicBezTo>
                  <a:cubicBezTo>
                    <a:pt x="489" y="25"/>
                    <a:pt x="427" y="1"/>
                    <a:pt x="363"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2" name="Google Shape;1432;p37"/>
            <p:cNvSpPr/>
            <p:nvPr/>
          </p:nvSpPr>
          <p:spPr>
            <a:xfrm>
              <a:off x="1836400" y="2540175"/>
              <a:ext cx="24675" cy="32175"/>
            </a:xfrm>
            <a:custGeom>
              <a:avLst/>
              <a:gdLst/>
              <a:ahLst/>
              <a:cxnLst/>
              <a:rect l="l" t="t" r="r" b="b"/>
              <a:pathLst>
                <a:path w="987" h="1287" extrusionOk="0">
                  <a:moveTo>
                    <a:pt x="432" y="0"/>
                  </a:moveTo>
                  <a:cubicBezTo>
                    <a:pt x="370" y="0"/>
                    <a:pt x="309" y="31"/>
                    <a:pt x="278" y="31"/>
                  </a:cubicBezTo>
                  <a:cubicBezTo>
                    <a:pt x="216" y="62"/>
                    <a:pt x="155" y="93"/>
                    <a:pt x="124" y="155"/>
                  </a:cubicBezTo>
                  <a:cubicBezTo>
                    <a:pt x="62" y="185"/>
                    <a:pt x="31" y="247"/>
                    <a:pt x="1" y="339"/>
                  </a:cubicBezTo>
                  <a:cubicBezTo>
                    <a:pt x="1" y="370"/>
                    <a:pt x="1" y="401"/>
                    <a:pt x="1" y="432"/>
                  </a:cubicBezTo>
                  <a:cubicBezTo>
                    <a:pt x="1" y="524"/>
                    <a:pt x="1" y="586"/>
                    <a:pt x="62" y="647"/>
                  </a:cubicBezTo>
                  <a:cubicBezTo>
                    <a:pt x="93" y="740"/>
                    <a:pt x="124" y="832"/>
                    <a:pt x="155" y="894"/>
                  </a:cubicBezTo>
                  <a:cubicBezTo>
                    <a:pt x="216" y="955"/>
                    <a:pt x="247" y="1017"/>
                    <a:pt x="309" y="1079"/>
                  </a:cubicBezTo>
                  <a:cubicBezTo>
                    <a:pt x="309" y="1110"/>
                    <a:pt x="339" y="1140"/>
                    <a:pt x="370" y="1171"/>
                  </a:cubicBezTo>
                  <a:cubicBezTo>
                    <a:pt x="432" y="1202"/>
                    <a:pt x="463" y="1233"/>
                    <a:pt x="493" y="1264"/>
                  </a:cubicBezTo>
                  <a:lnTo>
                    <a:pt x="586" y="1264"/>
                  </a:lnTo>
                  <a:cubicBezTo>
                    <a:pt x="601" y="1279"/>
                    <a:pt x="617" y="1287"/>
                    <a:pt x="632" y="1287"/>
                  </a:cubicBezTo>
                  <a:cubicBezTo>
                    <a:pt x="648" y="1287"/>
                    <a:pt x="663" y="1279"/>
                    <a:pt x="678" y="1264"/>
                  </a:cubicBezTo>
                  <a:lnTo>
                    <a:pt x="771" y="1264"/>
                  </a:lnTo>
                  <a:cubicBezTo>
                    <a:pt x="802" y="1233"/>
                    <a:pt x="863" y="1202"/>
                    <a:pt x="894" y="1171"/>
                  </a:cubicBezTo>
                  <a:cubicBezTo>
                    <a:pt x="894" y="1140"/>
                    <a:pt x="925" y="1140"/>
                    <a:pt x="956" y="1110"/>
                  </a:cubicBezTo>
                  <a:cubicBezTo>
                    <a:pt x="956" y="1079"/>
                    <a:pt x="956" y="1048"/>
                    <a:pt x="986" y="1017"/>
                  </a:cubicBezTo>
                  <a:lnTo>
                    <a:pt x="986" y="925"/>
                  </a:lnTo>
                  <a:cubicBezTo>
                    <a:pt x="986" y="894"/>
                    <a:pt x="986" y="863"/>
                    <a:pt x="986" y="801"/>
                  </a:cubicBezTo>
                  <a:cubicBezTo>
                    <a:pt x="986" y="740"/>
                    <a:pt x="986" y="709"/>
                    <a:pt x="956" y="647"/>
                  </a:cubicBezTo>
                  <a:cubicBezTo>
                    <a:pt x="956" y="617"/>
                    <a:pt x="956" y="617"/>
                    <a:pt x="925" y="586"/>
                  </a:cubicBezTo>
                  <a:cubicBezTo>
                    <a:pt x="925" y="493"/>
                    <a:pt x="863" y="432"/>
                    <a:pt x="832" y="339"/>
                  </a:cubicBezTo>
                  <a:cubicBezTo>
                    <a:pt x="832" y="247"/>
                    <a:pt x="771" y="185"/>
                    <a:pt x="740" y="155"/>
                  </a:cubicBezTo>
                  <a:cubicBezTo>
                    <a:pt x="709" y="93"/>
                    <a:pt x="648" y="62"/>
                    <a:pt x="586" y="31"/>
                  </a:cubicBezTo>
                  <a:cubicBezTo>
                    <a:pt x="524" y="31"/>
                    <a:pt x="493" y="0"/>
                    <a:pt x="432" y="0"/>
                  </a:cubicBezTo>
                  <a:close/>
                </a:path>
              </a:pathLst>
            </a:custGeom>
            <a:solidFill>
              <a:srgbClr val="583DB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3" name="Google Shape;1433;p37"/>
            <p:cNvSpPr/>
            <p:nvPr/>
          </p:nvSpPr>
          <p:spPr>
            <a:xfrm>
              <a:off x="1872600" y="2799725"/>
              <a:ext cx="22350" cy="33900"/>
            </a:xfrm>
            <a:custGeom>
              <a:avLst/>
              <a:gdLst/>
              <a:ahLst/>
              <a:cxnLst/>
              <a:rect l="l" t="t" r="r" b="b"/>
              <a:pathLst>
                <a:path w="894" h="1356" extrusionOk="0">
                  <a:moveTo>
                    <a:pt x="370" y="0"/>
                  </a:moveTo>
                  <a:cubicBezTo>
                    <a:pt x="309" y="0"/>
                    <a:pt x="278" y="31"/>
                    <a:pt x="216" y="31"/>
                  </a:cubicBezTo>
                  <a:cubicBezTo>
                    <a:pt x="185" y="62"/>
                    <a:pt x="185" y="93"/>
                    <a:pt x="124" y="124"/>
                  </a:cubicBezTo>
                  <a:cubicBezTo>
                    <a:pt x="93" y="155"/>
                    <a:pt x="62" y="185"/>
                    <a:pt x="62" y="247"/>
                  </a:cubicBezTo>
                  <a:cubicBezTo>
                    <a:pt x="31" y="309"/>
                    <a:pt x="31" y="339"/>
                    <a:pt x="0" y="401"/>
                  </a:cubicBezTo>
                  <a:cubicBezTo>
                    <a:pt x="31" y="493"/>
                    <a:pt x="31" y="586"/>
                    <a:pt x="31" y="678"/>
                  </a:cubicBezTo>
                  <a:cubicBezTo>
                    <a:pt x="31" y="740"/>
                    <a:pt x="62" y="801"/>
                    <a:pt x="62" y="863"/>
                  </a:cubicBezTo>
                  <a:lnTo>
                    <a:pt x="62" y="925"/>
                  </a:lnTo>
                  <a:cubicBezTo>
                    <a:pt x="93" y="955"/>
                    <a:pt x="93" y="1017"/>
                    <a:pt x="124" y="1048"/>
                  </a:cubicBezTo>
                  <a:cubicBezTo>
                    <a:pt x="155" y="1171"/>
                    <a:pt x="216" y="1233"/>
                    <a:pt x="309" y="1294"/>
                  </a:cubicBezTo>
                  <a:cubicBezTo>
                    <a:pt x="339" y="1325"/>
                    <a:pt x="401" y="1325"/>
                    <a:pt x="432" y="1356"/>
                  </a:cubicBezTo>
                  <a:lnTo>
                    <a:pt x="524" y="1356"/>
                  </a:lnTo>
                  <a:cubicBezTo>
                    <a:pt x="586" y="1325"/>
                    <a:pt x="647" y="1325"/>
                    <a:pt x="678" y="1294"/>
                  </a:cubicBezTo>
                  <a:lnTo>
                    <a:pt x="771" y="1233"/>
                  </a:lnTo>
                  <a:cubicBezTo>
                    <a:pt x="832" y="1171"/>
                    <a:pt x="863" y="1048"/>
                    <a:pt x="894" y="955"/>
                  </a:cubicBezTo>
                  <a:cubicBezTo>
                    <a:pt x="894" y="925"/>
                    <a:pt x="894" y="863"/>
                    <a:pt x="894" y="801"/>
                  </a:cubicBezTo>
                  <a:cubicBezTo>
                    <a:pt x="894" y="740"/>
                    <a:pt x="863" y="647"/>
                    <a:pt x="863" y="586"/>
                  </a:cubicBezTo>
                  <a:cubicBezTo>
                    <a:pt x="863" y="493"/>
                    <a:pt x="832" y="401"/>
                    <a:pt x="832" y="309"/>
                  </a:cubicBezTo>
                  <a:cubicBezTo>
                    <a:pt x="801" y="216"/>
                    <a:pt x="771" y="155"/>
                    <a:pt x="709" y="124"/>
                  </a:cubicBezTo>
                  <a:cubicBezTo>
                    <a:pt x="678" y="93"/>
                    <a:pt x="647" y="62"/>
                    <a:pt x="617" y="31"/>
                  </a:cubicBezTo>
                  <a:cubicBezTo>
                    <a:pt x="586" y="31"/>
                    <a:pt x="524" y="0"/>
                    <a:pt x="493" y="0"/>
                  </a:cubicBezTo>
                  <a:close/>
                </a:path>
              </a:pathLst>
            </a:custGeom>
            <a:solidFill>
              <a:srgbClr val="583DB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4" name="Google Shape;1434;p37"/>
            <p:cNvSpPr/>
            <p:nvPr/>
          </p:nvSpPr>
          <p:spPr>
            <a:xfrm>
              <a:off x="1616900" y="1929725"/>
              <a:ext cx="304250" cy="195125"/>
            </a:xfrm>
            <a:custGeom>
              <a:avLst/>
              <a:gdLst/>
              <a:ahLst/>
              <a:cxnLst/>
              <a:rect l="l" t="t" r="r" b="b"/>
              <a:pathLst>
                <a:path w="12170" h="7805" extrusionOk="0">
                  <a:moveTo>
                    <a:pt x="2331" y="0"/>
                  </a:moveTo>
                  <a:cubicBezTo>
                    <a:pt x="1387" y="0"/>
                    <a:pt x="570" y="59"/>
                    <a:pt x="1" y="204"/>
                  </a:cubicBezTo>
                  <a:cubicBezTo>
                    <a:pt x="1390" y="4174"/>
                    <a:pt x="4319" y="7805"/>
                    <a:pt x="10206" y="7805"/>
                  </a:cubicBezTo>
                  <a:cubicBezTo>
                    <a:pt x="10715" y="7805"/>
                    <a:pt x="11246" y="7777"/>
                    <a:pt x="11800" y="7721"/>
                  </a:cubicBezTo>
                  <a:lnTo>
                    <a:pt x="12169" y="974"/>
                  </a:lnTo>
                  <a:cubicBezTo>
                    <a:pt x="12169" y="974"/>
                    <a:pt x="6186" y="0"/>
                    <a:pt x="2331"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5" name="Google Shape;1435;p37"/>
            <p:cNvSpPr/>
            <p:nvPr/>
          </p:nvSpPr>
          <p:spPr>
            <a:xfrm>
              <a:off x="1438225" y="1369650"/>
              <a:ext cx="676225" cy="695325"/>
            </a:xfrm>
            <a:custGeom>
              <a:avLst/>
              <a:gdLst/>
              <a:ahLst/>
              <a:cxnLst/>
              <a:rect l="l" t="t" r="r" b="b"/>
              <a:pathLst>
                <a:path w="27049" h="27813" extrusionOk="0">
                  <a:moveTo>
                    <a:pt x="15237" y="1"/>
                  </a:moveTo>
                  <a:cubicBezTo>
                    <a:pt x="10787" y="1"/>
                    <a:pt x="5755" y="2510"/>
                    <a:pt x="3482" y="5571"/>
                  </a:cubicBezTo>
                  <a:cubicBezTo>
                    <a:pt x="0" y="10315"/>
                    <a:pt x="771" y="16230"/>
                    <a:pt x="3882" y="20759"/>
                  </a:cubicBezTo>
                  <a:cubicBezTo>
                    <a:pt x="5299" y="22823"/>
                    <a:pt x="7178" y="24610"/>
                    <a:pt x="9396" y="25873"/>
                  </a:cubicBezTo>
                  <a:cubicBezTo>
                    <a:pt x="11536" y="27071"/>
                    <a:pt x="14046" y="27812"/>
                    <a:pt x="16483" y="27812"/>
                  </a:cubicBezTo>
                  <a:cubicBezTo>
                    <a:pt x="18433" y="27812"/>
                    <a:pt x="20336" y="27338"/>
                    <a:pt x="21966" y="26242"/>
                  </a:cubicBezTo>
                  <a:cubicBezTo>
                    <a:pt x="24615" y="24456"/>
                    <a:pt x="26125" y="21313"/>
                    <a:pt x="26464" y="18109"/>
                  </a:cubicBezTo>
                  <a:cubicBezTo>
                    <a:pt x="27049" y="12749"/>
                    <a:pt x="25016" y="5509"/>
                    <a:pt x="20826" y="1843"/>
                  </a:cubicBezTo>
                  <a:cubicBezTo>
                    <a:pt x="19501" y="703"/>
                    <a:pt x="17807" y="149"/>
                    <a:pt x="15989" y="25"/>
                  </a:cubicBezTo>
                  <a:cubicBezTo>
                    <a:pt x="15741" y="9"/>
                    <a:pt x="15490" y="1"/>
                    <a:pt x="15237" y="1"/>
                  </a:cubicBezTo>
                  <a:close/>
                </a:path>
              </a:pathLst>
            </a:custGeom>
            <a:solidFill>
              <a:srgbClr val="FFCAB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6" name="Google Shape;1436;p37"/>
            <p:cNvSpPr/>
            <p:nvPr/>
          </p:nvSpPr>
          <p:spPr>
            <a:xfrm>
              <a:off x="1965025" y="1635425"/>
              <a:ext cx="53175" cy="59975"/>
            </a:xfrm>
            <a:custGeom>
              <a:avLst/>
              <a:gdLst/>
              <a:ahLst/>
              <a:cxnLst/>
              <a:rect l="l" t="t" r="r" b="b"/>
              <a:pathLst>
                <a:path w="2127" h="2399" extrusionOk="0">
                  <a:moveTo>
                    <a:pt x="861" y="1"/>
                  </a:moveTo>
                  <a:cubicBezTo>
                    <a:pt x="768" y="1"/>
                    <a:pt x="675" y="18"/>
                    <a:pt x="586" y="54"/>
                  </a:cubicBezTo>
                  <a:cubicBezTo>
                    <a:pt x="154" y="269"/>
                    <a:pt x="0" y="947"/>
                    <a:pt x="247" y="1594"/>
                  </a:cubicBezTo>
                  <a:cubicBezTo>
                    <a:pt x="467" y="2084"/>
                    <a:pt x="863" y="2399"/>
                    <a:pt x="1248" y="2399"/>
                  </a:cubicBezTo>
                  <a:cubicBezTo>
                    <a:pt x="1347" y="2399"/>
                    <a:pt x="1446" y="2378"/>
                    <a:pt x="1541" y="2333"/>
                  </a:cubicBezTo>
                  <a:cubicBezTo>
                    <a:pt x="1972" y="2118"/>
                    <a:pt x="2126" y="1440"/>
                    <a:pt x="1880" y="824"/>
                  </a:cubicBezTo>
                  <a:cubicBezTo>
                    <a:pt x="1656" y="302"/>
                    <a:pt x="1252" y="1"/>
                    <a:pt x="861"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7" name="Google Shape;1437;p37"/>
            <p:cNvSpPr/>
            <p:nvPr/>
          </p:nvSpPr>
          <p:spPr>
            <a:xfrm>
              <a:off x="1791725" y="1700900"/>
              <a:ext cx="53175" cy="59975"/>
            </a:xfrm>
            <a:custGeom>
              <a:avLst/>
              <a:gdLst/>
              <a:ahLst/>
              <a:cxnLst/>
              <a:rect l="l" t="t" r="r" b="b"/>
              <a:pathLst>
                <a:path w="2127" h="2399" extrusionOk="0">
                  <a:moveTo>
                    <a:pt x="862" y="0"/>
                  </a:moveTo>
                  <a:cubicBezTo>
                    <a:pt x="768" y="0"/>
                    <a:pt x="675" y="18"/>
                    <a:pt x="586" y="53"/>
                  </a:cubicBezTo>
                  <a:cubicBezTo>
                    <a:pt x="155" y="269"/>
                    <a:pt x="1" y="947"/>
                    <a:pt x="247" y="1594"/>
                  </a:cubicBezTo>
                  <a:cubicBezTo>
                    <a:pt x="443" y="2084"/>
                    <a:pt x="853" y="2398"/>
                    <a:pt x="1245" y="2398"/>
                  </a:cubicBezTo>
                  <a:cubicBezTo>
                    <a:pt x="1347" y="2398"/>
                    <a:pt x="1446" y="2377"/>
                    <a:pt x="1541" y="2333"/>
                  </a:cubicBezTo>
                  <a:cubicBezTo>
                    <a:pt x="1972" y="2117"/>
                    <a:pt x="2126" y="1440"/>
                    <a:pt x="1880" y="824"/>
                  </a:cubicBezTo>
                  <a:cubicBezTo>
                    <a:pt x="1656" y="302"/>
                    <a:pt x="1252" y="0"/>
                    <a:pt x="862"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8" name="Google Shape;1438;p37"/>
            <p:cNvSpPr/>
            <p:nvPr/>
          </p:nvSpPr>
          <p:spPr>
            <a:xfrm>
              <a:off x="1874800" y="1627800"/>
              <a:ext cx="111050" cy="173875"/>
            </a:xfrm>
            <a:custGeom>
              <a:avLst/>
              <a:gdLst/>
              <a:ahLst/>
              <a:cxnLst/>
              <a:rect l="l" t="t" r="r" b="b"/>
              <a:pathLst>
                <a:path w="4442" h="6955" extrusionOk="0">
                  <a:moveTo>
                    <a:pt x="169" y="0"/>
                  </a:moveTo>
                  <a:cubicBezTo>
                    <a:pt x="76" y="0"/>
                    <a:pt x="1" y="95"/>
                    <a:pt x="67" y="205"/>
                  </a:cubicBezTo>
                  <a:cubicBezTo>
                    <a:pt x="898" y="1314"/>
                    <a:pt x="1761" y="2392"/>
                    <a:pt x="2624" y="3470"/>
                  </a:cubicBezTo>
                  <a:cubicBezTo>
                    <a:pt x="3055" y="3994"/>
                    <a:pt x="3609" y="4518"/>
                    <a:pt x="3825" y="5195"/>
                  </a:cubicBezTo>
                  <a:cubicBezTo>
                    <a:pt x="4010" y="5719"/>
                    <a:pt x="3763" y="6243"/>
                    <a:pt x="3455" y="6705"/>
                  </a:cubicBezTo>
                  <a:cubicBezTo>
                    <a:pt x="3370" y="6790"/>
                    <a:pt x="3416" y="6955"/>
                    <a:pt x="3545" y="6955"/>
                  </a:cubicBezTo>
                  <a:cubicBezTo>
                    <a:pt x="3556" y="6955"/>
                    <a:pt x="3567" y="6954"/>
                    <a:pt x="3579" y="6951"/>
                  </a:cubicBezTo>
                  <a:cubicBezTo>
                    <a:pt x="4133" y="6890"/>
                    <a:pt x="4410" y="6335"/>
                    <a:pt x="4441" y="5842"/>
                  </a:cubicBezTo>
                  <a:cubicBezTo>
                    <a:pt x="4441" y="5103"/>
                    <a:pt x="4010" y="4487"/>
                    <a:pt x="3579" y="3932"/>
                  </a:cubicBezTo>
                  <a:cubicBezTo>
                    <a:pt x="2531" y="2608"/>
                    <a:pt x="1422" y="1314"/>
                    <a:pt x="282" y="51"/>
                  </a:cubicBezTo>
                  <a:cubicBezTo>
                    <a:pt x="247" y="15"/>
                    <a:pt x="207" y="0"/>
                    <a:pt x="169"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9" name="Google Shape;1439;p37"/>
            <p:cNvSpPr/>
            <p:nvPr/>
          </p:nvSpPr>
          <p:spPr>
            <a:xfrm>
              <a:off x="1419725" y="1351775"/>
              <a:ext cx="549175" cy="517050"/>
            </a:xfrm>
            <a:custGeom>
              <a:avLst/>
              <a:gdLst/>
              <a:ahLst/>
              <a:cxnLst/>
              <a:rect l="l" t="t" r="r" b="b"/>
              <a:pathLst>
                <a:path w="21967" h="20682" extrusionOk="0">
                  <a:moveTo>
                    <a:pt x="18445" y="1"/>
                  </a:moveTo>
                  <a:cubicBezTo>
                    <a:pt x="17665" y="1"/>
                    <a:pt x="16884" y="178"/>
                    <a:pt x="16175" y="525"/>
                  </a:cubicBezTo>
                  <a:cubicBezTo>
                    <a:pt x="15507" y="447"/>
                    <a:pt x="14822" y="406"/>
                    <a:pt x="14130" y="406"/>
                  </a:cubicBezTo>
                  <a:cubicBezTo>
                    <a:pt x="10741" y="406"/>
                    <a:pt x="7196" y="1374"/>
                    <a:pt x="4714" y="3575"/>
                  </a:cubicBezTo>
                  <a:cubicBezTo>
                    <a:pt x="1757" y="6224"/>
                    <a:pt x="1" y="10198"/>
                    <a:pt x="63" y="14172"/>
                  </a:cubicBezTo>
                  <a:cubicBezTo>
                    <a:pt x="63" y="16360"/>
                    <a:pt x="894" y="18393"/>
                    <a:pt x="2404" y="19995"/>
                  </a:cubicBezTo>
                  <a:cubicBezTo>
                    <a:pt x="2821" y="20457"/>
                    <a:pt x="3433" y="20681"/>
                    <a:pt x="4052" y="20681"/>
                  </a:cubicBezTo>
                  <a:cubicBezTo>
                    <a:pt x="4712" y="20681"/>
                    <a:pt x="5378" y="20426"/>
                    <a:pt x="5823" y="19933"/>
                  </a:cubicBezTo>
                  <a:cubicBezTo>
                    <a:pt x="6641" y="19087"/>
                    <a:pt x="6711" y="17673"/>
                    <a:pt x="6102" y="16660"/>
                  </a:cubicBezTo>
                  <a:lnTo>
                    <a:pt x="6102" y="16660"/>
                  </a:lnTo>
                  <a:cubicBezTo>
                    <a:pt x="6212" y="16691"/>
                    <a:pt x="6328" y="16707"/>
                    <a:pt x="6444" y="16707"/>
                  </a:cubicBezTo>
                  <a:cubicBezTo>
                    <a:pt x="6611" y="16707"/>
                    <a:pt x="6779" y="16674"/>
                    <a:pt x="6933" y="16606"/>
                  </a:cubicBezTo>
                  <a:cubicBezTo>
                    <a:pt x="7456" y="16360"/>
                    <a:pt x="7764" y="15744"/>
                    <a:pt x="7826" y="15158"/>
                  </a:cubicBezTo>
                  <a:cubicBezTo>
                    <a:pt x="7857" y="14573"/>
                    <a:pt x="7672" y="13988"/>
                    <a:pt x="7425" y="13464"/>
                  </a:cubicBezTo>
                  <a:cubicBezTo>
                    <a:pt x="6996" y="12557"/>
                    <a:pt x="6288" y="11649"/>
                    <a:pt x="5504" y="10943"/>
                  </a:cubicBezTo>
                  <a:lnTo>
                    <a:pt x="5504" y="10943"/>
                  </a:lnTo>
                  <a:cubicBezTo>
                    <a:pt x="5686" y="11011"/>
                    <a:pt x="5882" y="11046"/>
                    <a:pt x="6078" y="11046"/>
                  </a:cubicBezTo>
                  <a:cubicBezTo>
                    <a:pt x="6299" y="11046"/>
                    <a:pt x="6520" y="11001"/>
                    <a:pt x="6717" y="10907"/>
                  </a:cubicBezTo>
                  <a:cubicBezTo>
                    <a:pt x="7381" y="10605"/>
                    <a:pt x="7779" y="9889"/>
                    <a:pt x="7853" y="9193"/>
                  </a:cubicBezTo>
                  <a:lnTo>
                    <a:pt x="7853" y="9193"/>
                  </a:lnTo>
                  <a:cubicBezTo>
                    <a:pt x="8033" y="9264"/>
                    <a:pt x="8228" y="9302"/>
                    <a:pt x="8422" y="9302"/>
                  </a:cubicBezTo>
                  <a:cubicBezTo>
                    <a:pt x="8664" y="9302"/>
                    <a:pt x="8906" y="9244"/>
                    <a:pt x="9120" y="9120"/>
                  </a:cubicBezTo>
                  <a:cubicBezTo>
                    <a:pt x="9798" y="8781"/>
                    <a:pt x="10075" y="7980"/>
                    <a:pt x="10260" y="7241"/>
                  </a:cubicBezTo>
                  <a:cubicBezTo>
                    <a:pt x="10445" y="6501"/>
                    <a:pt x="10445" y="5670"/>
                    <a:pt x="10999" y="5177"/>
                  </a:cubicBezTo>
                  <a:cubicBezTo>
                    <a:pt x="11030" y="6347"/>
                    <a:pt x="11461" y="7487"/>
                    <a:pt x="12170" y="8442"/>
                  </a:cubicBezTo>
                  <a:cubicBezTo>
                    <a:pt x="12509" y="8904"/>
                    <a:pt x="12909" y="9305"/>
                    <a:pt x="13464" y="9520"/>
                  </a:cubicBezTo>
                  <a:cubicBezTo>
                    <a:pt x="13671" y="9594"/>
                    <a:pt x="13897" y="9633"/>
                    <a:pt x="14121" y="9633"/>
                  </a:cubicBezTo>
                  <a:cubicBezTo>
                    <a:pt x="14465" y="9633"/>
                    <a:pt x="14805" y="9541"/>
                    <a:pt x="15066" y="9336"/>
                  </a:cubicBezTo>
                  <a:cubicBezTo>
                    <a:pt x="15620" y="8874"/>
                    <a:pt x="15682" y="8011"/>
                    <a:pt x="15466" y="7333"/>
                  </a:cubicBezTo>
                  <a:cubicBezTo>
                    <a:pt x="15250" y="6655"/>
                    <a:pt x="14819" y="6070"/>
                    <a:pt x="14480" y="5423"/>
                  </a:cubicBezTo>
                  <a:cubicBezTo>
                    <a:pt x="14172" y="4776"/>
                    <a:pt x="14018" y="4037"/>
                    <a:pt x="14265" y="3359"/>
                  </a:cubicBezTo>
                  <a:lnTo>
                    <a:pt x="14265" y="3359"/>
                  </a:lnTo>
                  <a:cubicBezTo>
                    <a:pt x="15066" y="3421"/>
                    <a:pt x="15620" y="4160"/>
                    <a:pt x="16082" y="4838"/>
                  </a:cubicBezTo>
                  <a:cubicBezTo>
                    <a:pt x="16544" y="5485"/>
                    <a:pt x="17130" y="6224"/>
                    <a:pt x="17931" y="6224"/>
                  </a:cubicBezTo>
                  <a:cubicBezTo>
                    <a:pt x="18608" y="6224"/>
                    <a:pt x="19194" y="5670"/>
                    <a:pt x="19317" y="5023"/>
                  </a:cubicBezTo>
                  <a:cubicBezTo>
                    <a:pt x="19440" y="4376"/>
                    <a:pt x="19194" y="3698"/>
                    <a:pt x="18762" y="3205"/>
                  </a:cubicBezTo>
                  <a:cubicBezTo>
                    <a:pt x="18300" y="2712"/>
                    <a:pt x="17469" y="2527"/>
                    <a:pt x="16822" y="2342"/>
                  </a:cubicBezTo>
                  <a:cubicBezTo>
                    <a:pt x="17032" y="2231"/>
                    <a:pt x="17263" y="2184"/>
                    <a:pt x="17499" y="2184"/>
                  </a:cubicBezTo>
                  <a:cubicBezTo>
                    <a:pt x="17851" y="2184"/>
                    <a:pt x="18215" y="2288"/>
                    <a:pt x="18547" y="2435"/>
                  </a:cubicBezTo>
                  <a:cubicBezTo>
                    <a:pt x="19071" y="2651"/>
                    <a:pt x="19594" y="2989"/>
                    <a:pt x="20149" y="3143"/>
                  </a:cubicBezTo>
                  <a:cubicBezTo>
                    <a:pt x="20297" y="3175"/>
                    <a:pt x="20454" y="3192"/>
                    <a:pt x="20609" y="3192"/>
                  </a:cubicBezTo>
                  <a:cubicBezTo>
                    <a:pt x="21068" y="3192"/>
                    <a:pt x="21521" y="3041"/>
                    <a:pt x="21751" y="2651"/>
                  </a:cubicBezTo>
                  <a:cubicBezTo>
                    <a:pt x="21966" y="2281"/>
                    <a:pt x="21905" y="1757"/>
                    <a:pt x="21658" y="1357"/>
                  </a:cubicBezTo>
                  <a:cubicBezTo>
                    <a:pt x="21443" y="956"/>
                    <a:pt x="21042" y="710"/>
                    <a:pt x="20611" y="494"/>
                  </a:cubicBezTo>
                  <a:cubicBezTo>
                    <a:pt x="19933" y="163"/>
                    <a:pt x="19190" y="1"/>
                    <a:pt x="18445"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0" name="Google Shape;1440;p37"/>
            <p:cNvSpPr/>
            <p:nvPr/>
          </p:nvSpPr>
          <p:spPr>
            <a:xfrm>
              <a:off x="1415125" y="1334675"/>
              <a:ext cx="371250" cy="463075"/>
            </a:xfrm>
            <a:custGeom>
              <a:avLst/>
              <a:gdLst/>
              <a:ahLst/>
              <a:cxnLst/>
              <a:rect l="l" t="t" r="r" b="b"/>
              <a:pathLst>
                <a:path w="14850" h="18523" extrusionOk="0">
                  <a:moveTo>
                    <a:pt x="14372" y="1"/>
                  </a:moveTo>
                  <a:cubicBezTo>
                    <a:pt x="9955" y="1"/>
                    <a:pt x="6166" y="1656"/>
                    <a:pt x="3697" y="4690"/>
                  </a:cubicBezTo>
                  <a:cubicBezTo>
                    <a:pt x="863" y="8140"/>
                    <a:pt x="0" y="13070"/>
                    <a:pt x="1263" y="18522"/>
                  </a:cubicBezTo>
                  <a:lnTo>
                    <a:pt x="1633" y="18430"/>
                  </a:lnTo>
                  <a:cubicBezTo>
                    <a:pt x="401" y="13100"/>
                    <a:pt x="1232" y="8294"/>
                    <a:pt x="3974" y="4936"/>
                  </a:cubicBezTo>
                  <a:cubicBezTo>
                    <a:pt x="6382" y="1994"/>
                    <a:pt x="10080" y="371"/>
                    <a:pt x="14349" y="371"/>
                  </a:cubicBezTo>
                  <a:cubicBezTo>
                    <a:pt x="14504" y="371"/>
                    <a:pt x="14661" y="373"/>
                    <a:pt x="14818" y="377"/>
                  </a:cubicBezTo>
                  <a:lnTo>
                    <a:pt x="14849" y="7"/>
                  </a:lnTo>
                  <a:cubicBezTo>
                    <a:pt x="14689" y="3"/>
                    <a:pt x="14530" y="1"/>
                    <a:pt x="14372"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1" name="Google Shape;1441;p37"/>
            <p:cNvSpPr/>
            <p:nvPr/>
          </p:nvSpPr>
          <p:spPr>
            <a:xfrm>
              <a:off x="1361975" y="1785700"/>
              <a:ext cx="261125" cy="232075"/>
            </a:xfrm>
            <a:custGeom>
              <a:avLst/>
              <a:gdLst/>
              <a:ahLst/>
              <a:cxnLst/>
              <a:rect l="l" t="t" r="r" b="b"/>
              <a:pathLst>
                <a:path w="10445" h="9283" extrusionOk="0">
                  <a:moveTo>
                    <a:pt x="3579" y="1"/>
                  </a:moveTo>
                  <a:cubicBezTo>
                    <a:pt x="2377" y="1"/>
                    <a:pt x="1160" y="510"/>
                    <a:pt x="586" y="1529"/>
                  </a:cubicBezTo>
                  <a:cubicBezTo>
                    <a:pt x="0" y="2545"/>
                    <a:pt x="154" y="3809"/>
                    <a:pt x="555" y="4887"/>
                  </a:cubicBezTo>
                  <a:cubicBezTo>
                    <a:pt x="1048" y="6304"/>
                    <a:pt x="1941" y="7598"/>
                    <a:pt x="3204" y="8399"/>
                  </a:cubicBezTo>
                  <a:cubicBezTo>
                    <a:pt x="4035" y="8959"/>
                    <a:pt x="5033" y="9282"/>
                    <a:pt x="6030" y="9282"/>
                  </a:cubicBezTo>
                  <a:cubicBezTo>
                    <a:pt x="6512" y="9282"/>
                    <a:pt x="6994" y="9207"/>
                    <a:pt x="7456" y="9046"/>
                  </a:cubicBezTo>
                  <a:cubicBezTo>
                    <a:pt x="8873" y="8584"/>
                    <a:pt x="10013" y="7290"/>
                    <a:pt x="10167" y="5811"/>
                  </a:cubicBezTo>
                  <a:cubicBezTo>
                    <a:pt x="10444" y="2946"/>
                    <a:pt x="6686" y="389"/>
                    <a:pt x="4221" y="50"/>
                  </a:cubicBezTo>
                  <a:cubicBezTo>
                    <a:pt x="4010" y="17"/>
                    <a:pt x="3795" y="1"/>
                    <a:pt x="3579" y="1"/>
                  </a:cubicBezTo>
                  <a:close/>
                </a:path>
              </a:pathLst>
            </a:custGeom>
            <a:solidFill>
              <a:srgbClr val="FFCAB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2" name="Google Shape;1442;p37"/>
            <p:cNvSpPr/>
            <p:nvPr/>
          </p:nvSpPr>
          <p:spPr>
            <a:xfrm>
              <a:off x="1425350" y="1881425"/>
              <a:ext cx="121500" cy="51575"/>
            </a:xfrm>
            <a:custGeom>
              <a:avLst/>
              <a:gdLst/>
              <a:ahLst/>
              <a:cxnLst/>
              <a:rect l="l" t="t" r="r" b="b"/>
              <a:pathLst>
                <a:path w="4860" h="2063" extrusionOk="0">
                  <a:moveTo>
                    <a:pt x="1811" y="0"/>
                  </a:moveTo>
                  <a:cubicBezTo>
                    <a:pt x="1292" y="0"/>
                    <a:pt x="758" y="74"/>
                    <a:pt x="207" y="195"/>
                  </a:cubicBezTo>
                  <a:cubicBezTo>
                    <a:pt x="0" y="254"/>
                    <a:pt x="20" y="598"/>
                    <a:pt x="240" y="598"/>
                  </a:cubicBezTo>
                  <a:cubicBezTo>
                    <a:pt x="250" y="598"/>
                    <a:pt x="259" y="597"/>
                    <a:pt x="269" y="596"/>
                  </a:cubicBezTo>
                  <a:cubicBezTo>
                    <a:pt x="337" y="591"/>
                    <a:pt x="405" y="588"/>
                    <a:pt x="475" y="588"/>
                  </a:cubicBezTo>
                  <a:cubicBezTo>
                    <a:pt x="1656" y="588"/>
                    <a:pt x="2966" y="1313"/>
                    <a:pt x="3781" y="1982"/>
                  </a:cubicBezTo>
                  <a:cubicBezTo>
                    <a:pt x="3859" y="2041"/>
                    <a:pt x="3974" y="2062"/>
                    <a:pt x="4087" y="2062"/>
                  </a:cubicBezTo>
                  <a:cubicBezTo>
                    <a:pt x="4153" y="2062"/>
                    <a:pt x="4217" y="2055"/>
                    <a:pt x="4274" y="2044"/>
                  </a:cubicBezTo>
                  <a:cubicBezTo>
                    <a:pt x="4428" y="2013"/>
                    <a:pt x="4582" y="1890"/>
                    <a:pt x="4674" y="1766"/>
                  </a:cubicBezTo>
                  <a:cubicBezTo>
                    <a:pt x="4859" y="1428"/>
                    <a:pt x="4767" y="1089"/>
                    <a:pt x="4459" y="873"/>
                  </a:cubicBezTo>
                  <a:cubicBezTo>
                    <a:pt x="3627" y="239"/>
                    <a:pt x="2744" y="0"/>
                    <a:pt x="1811"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3" name="Google Shape;1443;p37"/>
            <p:cNvSpPr/>
            <p:nvPr/>
          </p:nvSpPr>
          <p:spPr>
            <a:xfrm>
              <a:off x="1918825" y="1484175"/>
              <a:ext cx="114525" cy="57325"/>
            </a:xfrm>
            <a:custGeom>
              <a:avLst/>
              <a:gdLst/>
              <a:ahLst/>
              <a:cxnLst/>
              <a:rect l="l" t="t" r="r" b="b"/>
              <a:pathLst>
                <a:path w="4581" h="2293" extrusionOk="0">
                  <a:moveTo>
                    <a:pt x="2932" y="0"/>
                  </a:moveTo>
                  <a:cubicBezTo>
                    <a:pt x="1821" y="0"/>
                    <a:pt x="226" y="779"/>
                    <a:pt x="92" y="1606"/>
                  </a:cubicBezTo>
                  <a:cubicBezTo>
                    <a:pt x="0" y="2087"/>
                    <a:pt x="504" y="2293"/>
                    <a:pt x="1179" y="2293"/>
                  </a:cubicBezTo>
                  <a:cubicBezTo>
                    <a:pt x="2534" y="2293"/>
                    <a:pt x="4581" y="1464"/>
                    <a:pt x="3882" y="374"/>
                  </a:cubicBezTo>
                  <a:cubicBezTo>
                    <a:pt x="3704" y="112"/>
                    <a:pt x="3353" y="0"/>
                    <a:pt x="2932"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4" name="Google Shape;1444;p37"/>
            <p:cNvSpPr/>
            <p:nvPr/>
          </p:nvSpPr>
          <p:spPr>
            <a:xfrm>
              <a:off x="1644900" y="1588375"/>
              <a:ext cx="126050" cy="75750"/>
            </a:xfrm>
            <a:custGeom>
              <a:avLst/>
              <a:gdLst/>
              <a:ahLst/>
              <a:cxnLst/>
              <a:rect l="l" t="t" r="r" b="b"/>
              <a:pathLst>
                <a:path w="5042" h="3030" extrusionOk="0">
                  <a:moveTo>
                    <a:pt x="3405" y="0"/>
                  </a:moveTo>
                  <a:cubicBezTo>
                    <a:pt x="2114" y="0"/>
                    <a:pt x="122" y="1131"/>
                    <a:pt x="51" y="2151"/>
                  </a:cubicBezTo>
                  <a:cubicBezTo>
                    <a:pt x="1" y="2782"/>
                    <a:pt x="370" y="3029"/>
                    <a:pt x="914" y="3029"/>
                  </a:cubicBezTo>
                  <a:cubicBezTo>
                    <a:pt x="2361" y="3029"/>
                    <a:pt x="5042" y="1274"/>
                    <a:pt x="4303" y="334"/>
                  </a:cubicBezTo>
                  <a:cubicBezTo>
                    <a:pt x="4112" y="100"/>
                    <a:pt x="3789" y="0"/>
                    <a:pt x="340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5" name="Google Shape;1445;p37"/>
            <p:cNvSpPr/>
            <p:nvPr/>
          </p:nvSpPr>
          <p:spPr>
            <a:xfrm>
              <a:off x="1858000" y="1846875"/>
              <a:ext cx="80850" cy="37925"/>
            </a:xfrm>
            <a:custGeom>
              <a:avLst/>
              <a:gdLst/>
              <a:ahLst/>
              <a:cxnLst/>
              <a:rect l="l" t="t" r="r" b="b"/>
              <a:pathLst>
                <a:path w="3234" h="1517" extrusionOk="0">
                  <a:moveTo>
                    <a:pt x="1771" y="1"/>
                  </a:moveTo>
                  <a:cubicBezTo>
                    <a:pt x="972" y="1"/>
                    <a:pt x="96" y="107"/>
                    <a:pt x="61" y="283"/>
                  </a:cubicBezTo>
                  <a:cubicBezTo>
                    <a:pt x="0" y="647"/>
                    <a:pt x="624" y="1516"/>
                    <a:pt x="1524" y="1516"/>
                  </a:cubicBezTo>
                  <a:cubicBezTo>
                    <a:pt x="1539" y="1516"/>
                    <a:pt x="1555" y="1516"/>
                    <a:pt x="1570" y="1516"/>
                  </a:cubicBezTo>
                  <a:cubicBezTo>
                    <a:pt x="2710" y="1516"/>
                    <a:pt x="3234" y="407"/>
                    <a:pt x="3049" y="191"/>
                  </a:cubicBezTo>
                  <a:cubicBezTo>
                    <a:pt x="2918" y="59"/>
                    <a:pt x="2366" y="1"/>
                    <a:pt x="177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6" name="Google Shape;1446;p37"/>
            <p:cNvSpPr/>
            <p:nvPr/>
          </p:nvSpPr>
          <p:spPr>
            <a:xfrm>
              <a:off x="2791425" y="2140450"/>
              <a:ext cx="301925" cy="206600"/>
            </a:xfrm>
            <a:custGeom>
              <a:avLst/>
              <a:gdLst/>
              <a:ahLst/>
              <a:cxnLst/>
              <a:rect l="l" t="t" r="r" b="b"/>
              <a:pathLst>
                <a:path w="12077" h="8264" extrusionOk="0">
                  <a:moveTo>
                    <a:pt x="0" y="1"/>
                  </a:moveTo>
                  <a:cubicBezTo>
                    <a:pt x="0" y="31"/>
                    <a:pt x="93" y="309"/>
                    <a:pt x="278" y="740"/>
                  </a:cubicBezTo>
                  <a:cubicBezTo>
                    <a:pt x="1109" y="2619"/>
                    <a:pt x="3574" y="7394"/>
                    <a:pt x="7579" y="8164"/>
                  </a:cubicBezTo>
                  <a:cubicBezTo>
                    <a:pt x="7925" y="8229"/>
                    <a:pt x="8284" y="8264"/>
                    <a:pt x="8655" y="8264"/>
                  </a:cubicBezTo>
                  <a:cubicBezTo>
                    <a:pt x="9703" y="8264"/>
                    <a:pt x="10848" y="7985"/>
                    <a:pt x="12077" y="7302"/>
                  </a:cubicBezTo>
                  <a:lnTo>
                    <a:pt x="8041" y="4868"/>
                  </a:lnTo>
                  <a:lnTo>
                    <a:pt x="462" y="278"/>
                  </a:lnTo>
                  <a:lnTo>
                    <a:pt x="0" y="1"/>
                  </a:ln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7" name="Google Shape;1447;p37"/>
            <p:cNvSpPr/>
            <p:nvPr/>
          </p:nvSpPr>
          <p:spPr>
            <a:xfrm>
              <a:off x="2798350" y="2002600"/>
              <a:ext cx="211050" cy="341975"/>
            </a:xfrm>
            <a:custGeom>
              <a:avLst/>
              <a:gdLst/>
              <a:ahLst/>
              <a:cxnLst/>
              <a:rect l="l" t="t" r="r" b="b"/>
              <a:pathLst>
                <a:path w="8442" h="13679" extrusionOk="0">
                  <a:moveTo>
                    <a:pt x="2465" y="0"/>
                  </a:moveTo>
                  <a:lnTo>
                    <a:pt x="185" y="5792"/>
                  </a:lnTo>
                  <a:lnTo>
                    <a:pt x="1" y="6254"/>
                  </a:lnTo>
                  <a:cubicBezTo>
                    <a:pt x="832" y="8102"/>
                    <a:pt x="3297" y="12908"/>
                    <a:pt x="7302" y="13678"/>
                  </a:cubicBezTo>
                  <a:cubicBezTo>
                    <a:pt x="7456" y="12631"/>
                    <a:pt x="7610" y="11522"/>
                    <a:pt x="7764" y="10382"/>
                  </a:cubicBezTo>
                  <a:cubicBezTo>
                    <a:pt x="8103" y="7486"/>
                    <a:pt x="8380" y="4375"/>
                    <a:pt x="8442" y="1356"/>
                  </a:cubicBezTo>
                  <a:lnTo>
                    <a:pt x="2465" y="0"/>
                  </a:lnTo>
                  <a:close/>
                </a:path>
              </a:pathLst>
            </a:custGeom>
            <a:solidFill>
              <a:srgbClr val="FFCAB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8" name="Google Shape;1448;p37"/>
            <p:cNvSpPr/>
            <p:nvPr/>
          </p:nvSpPr>
          <p:spPr>
            <a:xfrm>
              <a:off x="2625825" y="1519600"/>
              <a:ext cx="209525" cy="196500"/>
            </a:xfrm>
            <a:custGeom>
              <a:avLst/>
              <a:gdLst/>
              <a:ahLst/>
              <a:cxnLst/>
              <a:rect l="l" t="t" r="r" b="b"/>
              <a:pathLst>
                <a:path w="8381" h="7860" extrusionOk="0">
                  <a:moveTo>
                    <a:pt x="1471" y="0"/>
                  </a:moveTo>
                  <a:cubicBezTo>
                    <a:pt x="1115" y="0"/>
                    <a:pt x="772" y="138"/>
                    <a:pt x="524" y="405"/>
                  </a:cubicBezTo>
                  <a:cubicBezTo>
                    <a:pt x="1" y="928"/>
                    <a:pt x="1" y="1760"/>
                    <a:pt x="494" y="2284"/>
                  </a:cubicBezTo>
                  <a:lnTo>
                    <a:pt x="5700" y="7860"/>
                  </a:lnTo>
                  <a:lnTo>
                    <a:pt x="8380" y="3454"/>
                  </a:lnTo>
                  <a:lnTo>
                    <a:pt x="2126" y="158"/>
                  </a:lnTo>
                  <a:cubicBezTo>
                    <a:pt x="1915" y="52"/>
                    <a:pt x="1690" y="0"/>
                    <a:pt x="1471"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9" name="Google Shape;1449;p37"/>
            <p:cNvSpPr/>
            <p:nvPr/>
          </p:nvSpPr>
          <p:spPr>
            <a:xfrm>
              <a:off x="2756000" y="1720700"/>
              <a:ext cx="254950" cy="324150"/>
            </a:xfrm>
            <a:custGeom>
              <a:avLst/>
              <a:gdLst/>
              <a:ahLst/>
              <a:cxnLst/>
              <a:rect l="l" t="t" r="r" b="b"/>
              <a:pathLst>
                <a:path w="10198" h="12966" extrusionOk="0">
                  <a:moveTo>
                    <a:pt x="0" y="1"/>
                  </a:moveTo>
                  <a:lnTo>
                    <a:pt x="0" y="1"/>
                  </a:lnTo>
                  <a:cubicBezTo>
                    <a:pt x="1403" y="7582"/>
                    <a:pt x="2570" y="12966"/>
                    <a:pt x="7701" y="12966"/>
                  </a:cubicBezTo>
                  <a:cubicBezTo>
                    <a:pt x="8428" y="12966"/>
                    <a:pt x="9236" y="12857"/>
                    <a:pt x="10136" y="12632"/>
                  </a:cubicBezTo>
                  <a:lnTo>
                    <a:pt x="10197" y="1017"/>
                  </a:lnTo>
                  <a:lnTo>
                    <a:pt x="0" y="1"/>
                  </a:ln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0" name="Google Shape;1450;p37"/>
            <p:cNvSpPr/>
            <p:nvPr/>
          </p:nvSpPr>
          <p:spPr>
            <a:xfrm>
              <a:off x="2525700" y="1304650"/>
              <a:ext cx="239550" cy="554325"/>
            </a:xfrm>
            <a:custGeom>
              <a:avLst/>
              <a:gdLst/>
              <a:ahLst/>
              <a:cxnLst/>
              <a:rect l="l" t="t" r="r" b="b"/>
              <a:pathLst>
                <a:path w="9582" h="22173" extrusionOk="0">
                  <a:moveTo>
                    <a:pt x="6584" y="1"/>
                  </a:moveTo>
                  <a:cubicBezTo>
                    <a:pt x="6097" y="1"/>
                    <a:pt x="5644" y="318"/>
                    <a:pt x="5515" y="808"/>
                  </a:cubicBezTo>
                  <a:lnTo>
                    <a:pt x="309" y="19600"/>
                  </a:lnTo>
                  <a:cubicBezTo>
                    <a:pt x="1" y="20678"/>
                    <a:pt x="617" y="21787"/>
                    <a:pt x="1695" y="22096"/>
                  </a:cubicBezTo>
                  <a:cubicBezTo>
                    <a:pt x="1883" y="22148"/>
                    <a:pt x="2070" y="22172"/>
                    <a:pt x="2254" y="22172"/>
                  </a:cubicBezTo>
                  <a:cubicBezTo>
                    <a:pt x="3157" y="22172"/>
                    <a:pt x="3965" y="21574"/>
                    <a:pt x="4221" y="20678"/>
                  </a:cubicBezTo>
                  <a:lnTo>
                    <a:pt x="9428" y="1886"/>
                  </a:lnTo>
                  <a:cubicBezTo>
                    <a:pt x="9582" y="1301"/>
                    <a:pt x="9243" y="715"/>
                    <a:pt x="8658" y="561"/>
                  </a:cubicBezTo>
                  <a:lnTo>
                    <a:pt x="6871" y="38"/>
                  </a:lnTo>
                  <a:cubicBezTo>
                    <a:pt x="6775" y="13"/>
                    <a:pt x="6679" y="1"/>
                    <a:pt x="6584"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1" name="Google Shape;1451;p37"/>
            <p:cNvSpPr/>
            <p:nvPr/>
          </p:nvSpPr>
          <p:spPr>
            <a:xfrm>
              <a:off x="2550350" y="1606725"/>
              <a:ext cx="119400" cy="227650"/>
            </a:xfrm>
            <a:custGeom>
              <a:avLst/>
              <a:gdLst/>
              <a:ahLst/>
              <a:cxnLst/>
              <a:rect l="l" t="t" r="r" b="b"/>
              <a:pathLst>
                <a:path w="4776" h="9106" extrusionOk="0">
                  <a:moveTo>
                    <a:pt x="4776" y="0"/>
                  </a:moveTo>
                  <a:lnTo>
                    <a:pt x="1911" y="1387"/>
                  </a:lnTo>
                  <a:lnTo>
                    <a:pt x="185" y="7610"/>
                  </a:lnTo>
                  <a:cubicBezTo>
                    <a:pt x="1" y="8226"/>
                    <a:pt x="370" y="8873"/>
                    <a:pt x="1017" y="9058"/>
                  </a:cubicBezTo>
                  <a:cubicBezTo>
                    <a:pt x="1125" y="9090"/>
                    <a:pt x="1233" y="9105"/>
                    <a:pt x="1340" y="9105"/>
                  </a:cubicBezTo>
                  <a:cubicBezTo>
                    <a:pt x="1845" y="9105"/>
                    <a:pt x="2313" y="8760"/>
                    <a:pt x="2465" y="8226"/>
                  </a:cubicBezTo>
                  <a:lnTo>
                    <a:pt x="477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2" name="Google Shape;1452;p37"/>
            <p:cNvSpPr/>
            <p:nvPr/>
          </p:nvSpPr>
          <p:spPr>
            <a:xfrm>
              <a:off x="2625825" y="1296225"/>
              <a:ext cx="171775" cy="88350"/>
            </a:xfrm>
            <a:custGeom>
              <a:avLst/>
              <a:gdLst/>
              <a:ahLst/>
              <a:cxnLst/>
              <a:rect l="l" t="t" r="r" b="b"/>
              <a:pathLst>
                <a:path w="6871" h="3534" extrusionOk="0">
                  <a:moveTo>
                    <a:pt x="1350" y="1"/>
                  </a:moveTo>
                  <a:cubicBezTo>
                    <a:pt x="830" y="1"/>
                    <a:pt x="342" y="346"/>
                    <a:pt x="186" y="868"/>
                  </a:cubicBezTo>
                  <a:cubicBezTo>
                    <a:pt x="1" y="1484"/>
                    <a:pt x="370" y="2131"/>
                    <a:pt x="987" y="2316"/>
                  </a:cubicBezTo>
                  <a:lnTo>
                    <a:pt x="5238" y="3486"/>
                  </a:lnTo>
                  <a:cubicBezTo>
                    <a:pt x="5351" y="3519"/>
                    <a:pt x="5465" y="3534"/>
                    <a:pt x="5575" y="3534"/>
                  </a:cubicBezTo>
                  <a:cubicBezTo>
                    <a:pt x="6096" y="3534"/>
                    <a:pt x="6559" y="3193"/>
                    <a:pt x="6686" y="2685"/>
                  </a:cubicBezTo>
                  <a:cubicBezTo>
                    <a:pt x="6871" y="2038"/>
                    <a:pt x="6501" y="1391"/>
                    <a:pt x="5885" y="1237"/>
                  </a:cubicBezTo>
                  <a:lnTo>
                    <a:pt x="1634" y="36"/>
                  </a:lnTo>
                  <a:cubicBezTo>
                    <a:pt x="1539" y="12"/>
                    <a:pt x="1444" y="1"/>
                    <a:pt x="135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3" name="Google Shape;1453;p37"/>
            <p:cNvSpPr/>
            <p:nvPr/>
          </p:nvSpPr>
          <p:spPr>
            <a:xfrm>
              <a:off x="2628900" y="1453700"/>
              <a:ext cx="383575" cy="583575"/>
            </a:xfrm>
            <a:custGeom>
              <a:avLst/>
              <a:gdLst/>
              <a:ahLst/>
              <a:cxnLst/>
              <a:rect l="l" t="t" r="r" b="b"/>
              <a:pathLst>
                <a:path w="15343" h="23343" extrusionOk="0">
                  <a:moveTo>
                    <a:pt x="7467" y="0"/>
                  </a:moveTo>
                  <a:cubicBezTo>
                    <a:pt x="7381" y="0"/>
                    <a:pt x="7296" y="7"/>
                    <a:pt x="7210" y="21"/>
                  </a:cubicBezTo>
                  <a:lnTo>
                    <a:pt x="1079" y="761"/>
                  </a:lnTo>
                  <a:cubicBezTo>
                    <a:pt x="494" y="853"/>
                    <a:pt x="1" y="1377"/>
                    <a:pt x="32" y="1962"/>
                  </a:cubicBezTo>
                  <a:cubicBezTo>
                    <a:pt x="93" y="2548"/>
                    <a:pt x="525" y="2979"/>
                    <a:pt x="1079" y="3010"/>
                  </a:cubicBezTo>
                  <a:lnTo>
                    <a:pt x="5978" y="3441"/>
                  </a:lnTo>
                  <a:lnTo>
                    <a:pt x="7210" y="6645"/>
                  </a:lnTo>
                  <a:cubicBezTo>
                    <a:pt x="7210" y="6645"/>
                    <a:pt x="5916" y="15456"/>
                    <a:pt x="8473" y="19029"/>
                  </a:cubicBezTo>
                  <a:cubicBezTo>
                    <a:pt x="10568" y="22511"/>
                    <a:pt x="14049" y="21925"/>
                    <a:pt x="14819" y="23342"/>
                  </a:cubicBezTo>
                  <a:lnTo>
                    <a:pt x="15312" y="10866"/>
                  </a:lnTo>
                  <a:cubicBezTo>
                    <a:pt x="15343" y="9818"/>
                    <a:pt x="15035" y="8771"/>
                    <a:pt x="14388" y="7939"/>
                  </a:cubicBezTo>
                  <a:lnTo>
                    <a:pt x="8719" y="545"/>
                  </a:lnTo>
                  <a:cubicBezTo>
                    <a:pt x="8381" y="207"/>
                    <a:pt x="7932" y="0"/>
                    <a:pt x="7467"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4" name="Google Shape;1454;p37"/>
            <p:cNvSpPr/>
            <p:nvPr/>
          </p:nvSpPr>
          <p:spPr>
            <a:xfrm>
              <a:off x="2708250" y="1591325"/>
              <a:ext cx="228750" cy="309625"/>
            </a:xfrm>
            <a:custGeom>
              <a:avLst/>
              <a:gdLst/>
              <a:ahLst/>
              <a:cxnLst/>
              <a:rect l="l" t="t" r="r" b="b"/>
              <a:pathLst>
                <a:path w="9150" h="12385" extrusionOk="0">
                  <a:moveTo>
                    <a:pt x="3913" y="0"/>
                  </a:moveTo>
                  <a:cubicBezTo>
                    <a:pt x="832" y="894"/>
                    <a:pt x="0" y="3019"/>
                    <a:pt x="1356" y="4344"/>
                  </a:cubicBezTo>
                  <a:cubicBezTo>
                    <a:pt x="1140" y="6192"/>
                    <a:pt x="1849" y="7178"/>
                    <a:pt x="3358" y="7671"/>
                  </a:cubicBezTo>
                  <a:cubicBezTo>
                    <a:pt x="1171" y="7948"/>
                    <a:pt x="1386" y="10043"/>
                    <a:pt x="2157" y="10783"/>
                  </a:cubicBezTo>
                  <a:cubicBezTo>
                    <a:pt x="2927" y="11491"/>
                    <a:pt x="6870" y="12385"/>
                    <a:pt x="6870" y="12385"/>
                  </a:cubicBezTo>
                  <a:lnTo>
                    <a:pt x="9150" y="2742"/>
                  </a:lnTo>
                  <a:lnTo>
                    <a:pt x="3913"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5" name="Google Shape;1455;p37"/>
            <p:cNvSpPr/>
            <p:nvPr/>
          </p:nvSpPr>
          <p:spPr>
            <a:xfrm>
              <a:off x="2823000" y="1581300"/>
              <a:ext cx="115125" cy="35775"/>
            </a:xfrm>
            <a:custGeom>
              <a:avLst/>
              <a:gdLst/>
              <a:ahLst/>
              <a:cxnLst/>
              <a:rect l="l" t="t" r="r" b="b"/>
              <a:pathLst>
                <a:path w="4605" h="1431" extrusionOk="0">
                  <a:moveTo>
                    <a:pt x="1202" y="1"/>
                  </a:moveTo>
                  <a:cubicBezTo>
                    <a:pt x="801" y="1"/>
                    <a:pt x="432" y="62"/>
                    <a:pt x="62" y="216"/>
                  </a:cubicBezTo>
                  <a:cubicBezTo>
                    <a:pt x="0" y="247"/>
                    <a:pt x="0" y="370"/>
                    <a:pt x="93" y="370"/>
                  </a:cubicBezTo>
                  <a:cubicBezTo>
                    <a:pt x="462" y="463"/>
                    <a:pt x="801" y="494"/>
                    <a:pt x="1202" y="524"/>
                  </a:cubicBezTo>
                  <a:cubicBezTo>
                    <a:pt x="1541" y="555"/>
                    <a:pt x="1910" y="586"/>
                    <a:pt x="2280" y="648"/>
                  </a:cubicBezTo>
                  <a:cubicBezTo>
                    <a:pt x="3019" y="740"/>
                    <a:pt x="3728" y="1048"/>
                    <a:pt x="4375" y="1418"/>
                  </a:cubicBezTo>
                  <a:cubicBezTo>
                    <a:pt x="4392" y="1426"/>
                    <a:pt x="4409" y="1430"/>
                    <a:pt x="4425" y="1430"/>
                  </a:cubicBezTo>
                  <a:cubicBezTo>
                    <a:pt x="4527" y="1430"/>
                    <a:pt x="4604" y="1282"/>
                    <a:pt x="4498" y="1202"/>
                  </a:cubicBezTo>
                  <a:cubicBezTo>
                    <a:pt x="3851" y="771"/>
                    <a:pt x="3143" y="463"/>
                    <a:pt x="2372" y="216"/>
                  </a:cubicBezTo>
                  <a:cubicBezTo>
                    <a:pt x="1972" y="93"/>
                    <a:pt x="1602" y="31"/>
                    <a:pt x="1202"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6" name="Google Shape;1456;p37"/>
            <p:cNvSpPr/>
            <p:nvPr/>
          </p:nvSpPr>
          <p:spPr>
            <a:xfrm>
              <a:off x="2757925" y="1665000"/>
              <a:ext cx="151625" cy="45650"/>
            </a:xfrm>
            <a:custGeom>
              <a:avLst/>
              <a:gdLst/>
              <a:ahLst/>
              <a:cxnLst/>
              <a:rect l="l" t="t" r="r" b="b"/>
              <a:pathLst>
                <a:path w="6065" h="1826" extrusionOk="0">
                  <a:moveTo>
                    <a:pt x="2280" y="1"/>
                  </a:moveTo>
                  <a:cubicBezTo>
                    <a:pt x="2057" y="1"/>
                    <a:pt x="1834" y="16"/>
                    <a:pt x="1618" y="41"/>
                  </a:cubicBezTo>
                  <a:cubicBezTo>
                    <a:pt x="1340" y="72"/>
                    <a:pt x="1094" y="103"/>
                    <a:pt x="847" y="195"/>
                  </a:cubicBezTo>
                  <a:cubicBezTo>
                    <a:pt x="724" y="226"/>
                    <a:pt x="601" y="257"/>
                    <a:pt x="478" y="319"/>
                  </a:cubicBezTo>
                  <a:cubicBezTo>
                    <a:pt x="354" y="349"/>
                    <a:pt x="231" y="473"/>
                    <a:pt x="108" y="504"/>
                  </a:cubicBezTo>
                  <a:cubicBezTo>
                    <a:pt x="0" y="530"/>
                    <a:pt x="58" y="699"/>
                    <a:pt x="156" y="699"/>
                  </a:cubicBezTo>
                  <a:cubicBezTo>
                    <a:pt x="170" y="699"/>
                    <a:pt x="185" y="696"/>
                    <a:pt x="200" y="688"/>
                  </a:cubicBezTo>
                  <a:cubicBezTo>
                    <a:pt x="293" y="627"/>
                    <a:pt x="478" y="658"/>
                    <a:pt x="601" y="627"/>
                  </a:cubicBezTo>
                  <a:cubicBezTo>
                    <a:pt x="724" y="596"/>
                    <a:pt x="847" y="565"/>
                    <a:pt x="971" y="565"/>
                  </a:cubicBezTo>
                  <a:cubicBezTo>
                    <a:pt x="1186" y="504"/>
                    <a:pt x="1433" y="473"/>
                    <a:pt x="1679" y="473"/>
                  </a:cubicBezTo>
                  <a:cubicBezTo>
                    <a:pt x="1761" y="467"/>
                    <a:pt x="1844" y="465"/>
                    <a:pt x="1927" y="465"/>
                  </a:cubicBezTo>
                  <a:cubicBezTo>
                    <a:pt x="2316" y="465"/>
                    <a:pt x="2721" y="520"/>
                    <a:pt x="3127" y="596"/>
                  </a:cubicBezTo>
                  <a:cubicBezTo>
                    <a:pt x="4113" y="750"/>
                    <a:pt x="5068" y="1150"/>
                    <a:pt x="5807" y="1797"/>
                  </a:cubicBezTo>
                  <a:cubicBezTo>
                    <a:pt x="5834" y="1817"/>
                    <a:pt x="5861" y="1826"/>
                    <a:pt x="5888" y="1826"/>
                  </a:cubicBezTo>
                  <a:cubicBezTo>
                    <a:pt x="5985" y="1826"/>
                    <a:pt x="6065" y="1710"/>
                    <a:pt x="5992" y="1613"/>
                  </a:cubicBezTo>
                  <a:cubicBezTo>
                    <a:pt x="5222" y="873"/>
                    <a:pt x="4267" y="319"/>
                    <a:pt x="3219" y="103"/>
                  </a:cubicBezTo>
                  <a:cubicBezTo>
                    <a:pt x="2913" y="31"/>
                    <a:pt x="2595" y="1"/>
                    <a:pt x="2280"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7" name="Google Shape;1457;p37"/>
            <p:cNvSpPr/>
            <p:nvPr/>
          </p:nvSpPr>
          <p:spPr>
            <a:xfrm>
              <a:off x="2797575" y="1761525"/>
              <a:ext cx="79700" cy="28050"/>
            </a:xfrm>
            <a:custGeom>
              <a:avLst/>
              <a:gdLst/>
              <a:ahLst/>
              <a:cxnLst/>
              <a:rect l="l" t="t" r="r" b="b"/>
              <a:pathLst>
                <a:path w="3188" h="1122" extrusionOk="0">
                  <a:moveTo>
                    <a:pt x="463" y="0"/>
                  </a:moveTo>
                  <a:cubicBezTo>
                    <a:pt x="340" y="0"/>
                    <a:pt x="216" y="0"/>
                    <a:pt x="93" y="62"/>
                  </a:cubicBezTo>
                  <a:cubicBezTo>
                    <a:pt x="32" y="62"/>
                    <a:pt x="1" y="185"/>
                    <a:pt x="62" y="216"/>
                  </a:cubicBezTo>
                  <a:cubicBezTo>
                    <a:pt x="247" y="370"/>
                    <a:pt x="524" y="432"/>
                    <a:pt x="740" y="493"/>
                  </a:cubicBezTo>
                  <a:cubicBezTo>
                    <a:pt x="987" y="586"/>
                    <a:pt x="1233" y="617"/>
                    <a:pt x="1479" y="678"/>
                  </a:cubicBezTo>
                  <a:cubicBezTo>
                    <a:pt x="2003" y="801"/>
                    <a:pt x="2496" y="925"/>
                    <a:pt x="2958" y="1110"/>
                  </a:cubicBezTo>
                  <a:cubicBezTo>
                    <a:pt x="2979" y="1118"/>
                    <a:pt x="3000" y="1122"/>
                    <a:pt x="3018" y="1122"/>
                  </a:cubicBezTo>
                  <a:cubicBezTo>
                    <a:pt x="3134" y="1122"/>
                    <a:pt x="3188" y="974"/>
                    <a:pt x="3081" y="894"/>
                  </a:cubicBezTo>
                  <a:cubicBezTo>
                    <a:pt x="2619" y="647"/>
                    <a:pt x="2157" y="401"/>
                    <a:pt x="1633" y="216"/>
                  </a:cubicBezTo>
                  <a:cubicBezTo>
                    <a:pt x="1387" y="124"/>
                    <a:pt x="1141" y="31"/>
                    <a:pt x="89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8" name="Google Shape;1458;p37"/>
            <p:cNvSpPr/>
            <p:nvPr/>
          </p:nvSpPr>
          <p:spPr>
            <a:xfrm>
              <a:off x="2833800" y="1890850"/>
              <a:ext cx="104750" cy="140200"/>
            </a:xfrm>
            <a:custGeom>
              <a:avLst/>
              <a:gdLst/>
              <a:ahLst/>
              <a:cxnLst/>
              <a:rect l="l" t="t" r="r" b="b"/>
              <a:pathLst>
                <a:path w="4190" h="5608" extrusionOk="0">
                  <a:moveTo>
                    <a:pt x="186" y="1"/>
                  </a:moveTo>
                  <a:cubicBezTo>
                    <a:pt x="0" y="1"/>
                    <a:pt x="8" y="283"/>
                    <a:pt x="184" y="342"/>
                  </a:cubicBezTo>
                  <a:cubicBezTo>
                    <a:pt x="924" y="465"/>
                    <a:pt x="924" y="1451"/>
                    <a:pt x="924" y="1975"/>
                  </a:cubicBezTo>
                  <a:cubicBezTo>
                    <a:pt x="924" y="2591"/>
                    <a:pt x="1016" y="3145"/>
                    <a:pt x="1294" y="3700"/>
                  </a:cubicBezTo>
                  <a:cubicBezTo>
                    <a:pt x="1540" y="4193"/>
                    <a:pt x="1910" y="4624"/>
                    <a:pt x="2341" y="4963"/>
                  </a:cubicBezTo>
                  <a:cubicBezTo>
                    <a:pt x="2587" y="5148"/>
                    <a:pt x="2803" y="5302"/>
                    <a:pt x="3050" y="5425"/>
                  </a:cubicBezTo>
                  <a:cubicBezTo>
                    <a:pt x="3250" y="5492"/>
                    <a:pt x="3484" y="5608"/>
                    <a:pt x="3702" y="5608"/>
                  </a:cubicBezTo>
                  <a:cubicBezTo>
                    <a:pt x="3785" y="5608"/>
                    <a:pt x="3867" y="5591"/>
                    <a:pt x="3943" y="5548"/>
                  </a:cubicBezTo>
                  <a:cubicBezTo>
                    <a:pt x="4097" y="5456"/>
                    <a:pt x="4189" y="5209"/>
                    <a:pt x="4035" y="5055"/>
                  </a:cubicBezTo>
                  <a:cubicBezTo>
                    <a:pt x="3851" y="4840"/>
                    <a:pt x="3481" y="4809"/>
                    <a:pt x="3204" y="4717"/>
                  </a:cubicBezTo>
                  <a:cubicBezTo>
                    <a:pt x="2957" y="4624"/>
                    <a:pt x="2711" y="4501"/>
                    <a:pt x="2495" y="4316"/>
                  </a:cubicBezTo>
                  <a:cubicBezTo>
                    <a:pt x="2095" y="3977"/>
                    <a:pt x="1756" y="3515"/>
                    <a:pt x="1602" y="2991"/>
                  </a:cubicBezTo>
                  <a:cubicBezTo>
                    <a:pt x="1386" y="2344"/>
                    <a:pt x="1540" y="1636"/>
                    <a:pt x="1355" y="1020"/>
                  </a:cubicBezTo>
                  <a:cubicBezTo>
                    <a:pt x="1201" y="496"/>
                    <a:pt x="801" y="34"/>
                    <a:pt x="215" y="3"/>
                  </a:cubicBezTo>
                  <a:cubicBezTo>
                    <a:pt x="205" y="2"/>
                    <a:pt x="195" y="1"/>
                    <a:pt x="186"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9" name="Google Shape;1459;p37"/>
            <p:cNvSpPr/>
            <p:nvPr/>
          </p:nvSpPr>
          <p:spPr>
            <a:xfrm>
              <a:off x="2815300" y="1976400"/>
              <a:ext cx="203350" cy="211975"/>
            </a:xfrm>
            <a:custGeom>
              <a:avLst/>
              <a:gdLst/>
              <a:ahLst/>
              <a:cxnLst/>
              <a:rect l="l" t="t" r="r" b="b"/>
              <a:pathLst>
                <a:path w="8134" h="8479" extrusionOk="0">
                  <a:moveTo>
                    <a:pt x="7764" y="1"/>
                  </a:moveTo>
                  <a:lnTo>
                    <a:pt x="1787" y="1079"/>
                  </a:lnTo>
                  <a:lnTo>
                    <a:pt x="0" y="5638"/>
                  </a:lnTo>
                  <a:cubicBezTo>
                    <a:pt x="0" y="5638"/>
                    <a:pt x="2479" y="8478"/>
                    <a:pt x="6480" y="8478"/>
                  </a:cubicBezTo>
                  <a:cubicBezTo>
                    <a:pt x="7006" y="8478"/>
                    <a:pt x="7557" y="8429"/>
                    <a:pt x="8133" y="8319"/>
                  </a:cubicBezTo>
                  <a:lnTo>
                    <a:pt x="7764"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0" name="Google Shape;1460;p37"/>
            <p:cNvSpPr/>
            <p:nvPr/>
          </p:nvSpPr>
          <p:spPr>
            <a:xfrm>
              <a:off x="1862575" y="2942200"/>
              <a:ext cx="819500" cy="459825"/>
            </a:xfrm>
            <a:custGeom>
              <a:avLst/>
              <a:gdLst/>
              <a:ahLst/>
              <a:cxnLst/>
              <a:rect l="l" t="t" r="r" b="b"/>
              <a:pathLst>
                <a:path w="32780" h="18393" extrusionOk="0">
                  <a:moveTo>
                    <a:pt x="9828" y="3328"/>
                  </a:moveTo>
                  <a:lnTo>
                    <a:pt x="29483" y="3359"/>
                  </a:lnTo>
                  <a:lnTo>
                    <a:pt x="29483" y="15065"/>
                  </a:lnTo>
                  <a:lnTo>
                    <a:pt x="9798" y="15035"/>
                  </a:lnTo>
                  <a:lnTo>
                    <a:pt x="9828" y="3328"/>
                  </a:lnTo>
                  <a:close/>
                  <a:moveTo>
                    <a:pt x="32" y="1"/>
                  </a:moveTo>
                  <a:lnTo>
                    <a:pt x="1" y="18362"/>
                  </a:lnTo>
                  <a:lnTo>
                    <a:pt x="32749" y="18393"/>
                  </a:lnTo>
                  <a:lnTo>
                    <a:pt x="32780" y="32"/>
                  </a:lnTo>
                  <a:lnTo>
                    <a:pt x="32" y="1"/>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1" name="Google Shape;1461;p37"/>
            <p:cNvSpPr/>
            <p:nvPr/>
          </p:nvSpPr>
          <p:spPr>
            <a:xfrm>
              <a:off x="2481800" y="3026150"/>
              <a:ext cx="117875" cy="292700"/>
            </a:xfrm>
            <a:custGeom>
              <a:avLst/>
              <a:gdLst/>
              <a:ahLst/>
              <a:cxnLst/>
              <a:rect l="l" t="t" r="r" b="b"/>
              <a:pathLst>
                <a:path w="4715" h="11708" extrusionOk="0">
                  <a:moveTo>
                    <a:pt x="32" y="1"/>
                  </a:moveTo>
                  <a:lnTo>
                    <a:pt x="1" y="11707"/>
                  </a:lnTo>
                  <a:lnTo>
                    <a:pt x="4714" y="11707"/>
                  </a:lnTo>
                  <a:lnTo>
                    <a:pt x="4714" y="1"/>
                  </a:ln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2" name="Google Shape;1462;p37"/>
            <p:cNvSpPr/>
            <p:nvPr/>
          </p:nvSpPr>
          <p:spPr>
            <a:xfrm>
              <a:off x="2417125" y="2798175"/>
              <a:ext cx="157900" cy="546100"/>
            </a:xfrm>
            <a:custGeom>
              <a:avLst/>
              <a:gdLst/>
              <a:ahLst/>
              <a:cxnLst/>
              <a:rect l="l" t="t" r="r" b="b"/>
              <a:pathLst>
                <a:path w="6316" h="21844" extrusionOk="0">
                  <a:moveTo>
                    <a:pt x="1140" y="1"/>
                  </a:moveTo>
                  <a:cubicBezTo>
                    <a:pt x="524" y="1"/>
                    <a:pt x="0" y="525"/>
                    <a:pt x="0" y="1141"/>
                  </a:cubicBezTo>
                  <a:cubicBezTo>
                    <a:pt x="0" y="1788"/>
                    <a:pt x="524" y="2311"/>
                    <a:pt x="1140" y="2311"/>
                  </a:cubicBezTo>
                  <a:lnTo>
                    <a:pt x="1294" y="2311"/>
                  </a:lnTo>
                  <a:lnTo>
                    <a:pt x="1263" y="19964"/>
                  </a:lnTo>
                  <a:cubicBezTo>
                    <a:pt x="1263" y="20981"/>
                    <a:pt x="2095" y="21843"/>
                    <a:pt x="3142" y="21843"/>
                  </a:cubicBezTo>
                  <a:cubicBezTo>
                    <a:pt x="4159" y="21843"/>
                    <a:pt x="4991" y="21011"/>
                    <a:pt x="4991" y="19964"/>
                  </a:cubicBezTo>
                  <a:lnTo>
                    <a:pt x="5022" y="2311"/>
                  </a:lnTo>
                  <a:lnTo>
                    <a:pt x="5176" y="2311"/>
                  </a:lnTo>
                  <a:cubicBezTo>
                    <a:pt x="5823" y="2311"/>
                    <a:pt x="6315" y="1788"/>
                    <a:pt x="6315" y="1172"/>
                  </a:cubicBezTo>
                  <a:cubicBezTo>
                    <a:pt x="6315" y="525"/>
                    <a:pt x="5823" y="1"/>
                    <a:pt x="5176"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3" name="Google Shape;1463;p37"/>
            <p:cNvSpPr/>
            <p:nvPr/>
          </p:nvSpPr>
          <p:spPr>
            <a:xfrm>
              <a:off x="2226100" y="2798175"/>
              <a:ext cx="158700" cy="545325"/>
            </a:xfrm>
            <a:custGeom>
              <a:avLst/>
              <a:gdLst/>
              <a:ahLst/>
              <a:cxnLst/>
              <a:rect l="l" t="t" r="r" b="b"/>
              <a:pathLst>
                <a:path w="6348" h="21813" extrusionOk="0">
                  <a:moveTo>
                    <a:pt x="1172" y="1"/>
                  </a:moveTo>
                  <a:cubicBezTo>
                    <a:pt x="525" y="1"/>
                    <a:pt x="1" y="494"/>
                    <a:pt x="1" y="1141"/>
                  </a:cubicBezTo>
                  <a:cubicBezTo>
                    <a:pt x="1" y="1788"/>
                    <a:pt x="525" y="2281"/>
                    <a:pt x="1172" y="2281"/>
                  </a:cubicBezTo>
                  <a:lnTo>
                    <a:pt x="1295" y="2281"/>
                  </a:lnTo>
                  <a:lnTo>
                    <a:pt x="1295" y="19933"/>
                  </a:lnTo>
                  <a:cubicBezTo>
                    <a:pt x="1264" y="20981"/>
                    <a:pt x="2127" y="21812"/>
                    <a:pt x="3143" y="21812"/>
                  </a:cubicBezTo>
                  <a:cubicBezTo>
                    <a:pt x="4191" y="21812"/>
                    <a:pt x="5022" y="20981"/>
                    <a:pt x="5022" y="19964"/>
                  </a:cubicBezTo>
                  <a:lnTo>
                    <a:pt x="5053" y="2311"/>
                  </a:lnTo>
                  <a:lnTo>
                    <a:pt x="5176" y="2311"/>
                  </a:lnTo>
                  <a:cubicBezTo>
                    <a:pt x="5823" y="2311"/>
                    <a:pt x="6347" y="1788"/>
                    <a:pt x="6347" y="1141"/>
                  </a:cubicBezTo>
                  <a:cubicBezTo>
                    <a:pt x="6347" y="494"/>
                    <a:pt x="5823" y="1"/>
                    <a:pt x="5176"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4" name="Google Shape;1464;p37"/>
            <p:cNvSpPr/>
            <p:nvPr/>
          </p:nvSpPr>
          <p:spPr>
            <a:xfrm>
              <a:off x="2035100" y="2797425"/>
              <a:ext cx="158675" cy="546075"/>
            </a:xfrm>
            <a:custGeom>
              <a:avLst/>
              <a:gdLst/>
              <a:ahLst/>
              <a:cxnLst/>
              <a:rect l="l" t="t" r="r" b="b"/>
              <a:pathLst>
                <a:path w="6347" h="21843" extrusionOk="0">
                  <a:moveTo>
                    <a:pt x="1171" y="0"/>
                  </a:moveTo>
                  <a:cubicBezTo>
                    <a:pt x="524" y="0"/>
                    <a:pt x="32" y="524"/>
                    <a:pt x="1" y="1140"/>
                  </a:cubicBezTo>
                  <a:cubicBezTo>
                    <a:pt x="1" y="1787"/>
                    <a:pt x="524" y="2311"/>
                    <a:pt x="1171" y="2311"/>
                  </a:cubicBezTo>
                  <a:lnTo>
                    <a:pt x="1295" y="2311"/>
                  </a:lnTo>
                  <a:lnTo>
                    <a:pt x="1295" y="19963"/>
                  </a:lnTo>
                  <a:cubicBezTo>
                    <a:pt x="1295" y="21011"/>
                    <a:pt x="2126" y="21842"/>
                    <a:pt x="3143" y="21842"/>
                  </a:cubicBezTo>
                  <a:cubicBezTo>
                    <a:pt x="4191" y="21842"/>
                    <a:pt x="5022" y="21011"/>
                    <a:pt x="5022" y="19963"/>
                  </a:cubicBezTo>
                  <a:lnTo>
                    <a:pt x="5053" y="2311"/>
                  </a:lnTo>
                  <a:lnTo>
                    <a:pt x="5176" y="2311"/>
                  </a:lnTo>
                  <a:cubicBezTo>
                    <a:pt x="5823" y="2311"/>
                    <a:pt x="6347" y="1818"/>
                    <a:pt x="6347" y="1171"/>
                  </a:cubicBezTo>
                  <a:cubicBezTo>
                    <a:pt x="6347" y="524"/>
                    <a:pt x="5823" y="0"/>
                    <a:pt x="5207" y="0"/>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5" name="Google Shape;1465;p37"/>
            <p:cNvSpPr/>
            <p:nvPr/>
          </p:nvSpPr>
          <p:spPr>
            <a:xfrm>
              <a:off x="2448700" y="2900625"/>
              <a:ext cx="93975" cy="443650"/>
            </a:xfrm>
            <a:custGeom>
              <a:avLst/>
              <a:gdLst/>
              <a:ahLst/>
              <a:cxnLst/>
              <a:rect l="l" t="t" r="r" b="b"/>
              <a:pathLst>
                <a:path w="3759" h="17746" extrusionOk="0">
                  <a:moveTo>
                    <a:pt x="31" y="0"/>
                  </a:moveTo>
                  <a:lnTo>
                    <a:pt x="0" y="15866"/>
                  </a:lnTo>
                  <a:cubicBezTo>
                    <a:pt x="0" y="16913"/>
                    <a:pt x="832" y="17745"/>
                    <a:pt x="1879" y="17745"/>
                  </a:cubicBezTo>
                  <a:cubicBezTo>
                    <a:pt x="2896" y="17745"/>
                    <a:pt x="3728" y="16913"/>
                    <a:pt x="3728" y="15866"/>
                  </a:cubicBezTo>
                  <a:lnTo>
                    <a:pt x="3759"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6" name="Google Shape;1466;p37"/>
            <p:cNvSpPr/>
            <p:nvPr/>
          </p:nvSpPr>
          <p:spPr>
            <a:xfrm>
              <a:off x="2417125" y="2798175"/>
              <a:ext cx="157900" cy="546100"/>
            </a:xfrm>
            <a:custGeom>
              <a:avLst/>
              <a:gdLst/>
              <a:ahLst/>
              <a:cxnLst/>
              <a:rect l="l" t="t" r="r" b="b"/>
              <a:pathLst>
                <a:path w="6316" h="21844" fill="none" extrusionOk="0">
                  <a:moveTo>
                    <a:pt x="1140" y="1"/>
                  </a:moveTo>
                  <a:lnTo>
                    <a:pt x="5176" y="1"/>
                  </a:lnTo>
                  <a:cubicBezTo>
                    <a:pt x="5823" y="1"/>
                    <a:pt x="6315" y="525"/>
                    <a:pt x="6315" y="1172"/>
                  </a:cubicBezTo>
                  <a:cubicBezTo>
                    <a:pt x="6315" y="1788"/>
                    <a:pt x="5823" y="2311"/>
                    <a:pt x="5176" y="2311"/>
                  </a:cubicBezTo>
                  <a:lnTo>
                    <a:pt x="5022" y="2311"/>
                  </a:lnTo>
                  <a:lnTo>
                    <a:pt x="4991" y="19964"/>
                  </a:lnTo>
                  <a:cubicBezTo>
                    <a:pt x="4991" y="21011"/>
                    <a:pt x="4159" y="21843"/>
                    <a:pt x="3142" y="21843"/>
                  </a:cubicBezTo>
                  <a:cubicBezTo>
                    <a:pt x="2095" y="21843"/>
                    <a:pt x="1263" y="20981"/>
                    <a:pt x="1263" y="19964"/>
                  </a:cubicBezTo>
                  <a:lnTo>
                    <a:pt x="1294" y="2311"/>
                  </a:lnTo>
                  <a:lnTo>
                    <a:pt x="1140" y="2311"/>
                  </a:lnTo>
                  <a:cubicBezTo>
                    <a:pt x="524" y="2311"/>
                    <a:pt x="0" y="1788"/>
                    <a:pt x="0" y="1141"/>
                  </a:cubicBezTo>
                  <a:cubicBezTo>
                    <a:pt x="0" y="525"/>
                    <a:pt x="524" y="1"/>
                    <a:pt x="1140" y="1"/>
                  </a:cubicBezTo>
                  <a:close/>
                </a:path>
              </a:pathLst>
            </a:custGeom>
            <a:noFill/>
            <a:ln w="10000" cap="rnd" cmpd="sng">
              <a:solidFill>
                <a:srgbClr val="EBEBE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7" name="Google Shape;1467;p37"/>
            <p:cNvSpPr/>
            <p:nvPr/>
          </p:nvSpPr>
          <p:spPr>
            <a:xfrm>
              <a:off x="2258450" y="3129350"/>
              <a:ext cx="93225" cy="214150"/>
            </a:xfrm>
            <a:custGeom>
              <a:avLst/>
              <a:gdLst/>
              <a:ahLst/>
              <a:cxnLst/>
              <a:rect l="l" t="t" r="r" b="b"/>
              <a:pathLst>
                <a:path w="3729" h="8566" extrusionOk="0">
                  <a:moveTo>
                    <a:pt x="1" y="1"/>
                  </a:moveTo>
                  <a:lnTo>
                    <a:pt x="1" y="6717"/>
                  </a:lnTo>
                  <a:cubicBezTo>
                    <a:pt x="1" y="7734"/>
                    <a:pt x="833" y="8565"/>
                    <a:pt x="1849" y="8565"/>
                  </a:cubicBezTo>
                  <a:cubicBezTo>
                    <a:pt x="2897" y="8565"/>
                    <a:pt x="3728" y="7734"/>
                    <a:pt x="3728" y="6717"/>
                  </a:cubicBezTo>
                  <a:lnTo>
                    <a:pt x="3728" y="32"/>
                  </a:lnTo>
                  <a:lnTo>
                    <a:pt x="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8" name="Google Shape;1468;p37"/>
            <p:cNvSpPr/>
            <p:nvPr/>
          </p:nvSpPr>
          <p:spPr>
            <a:xfrm>
              <a:off x="2226100" y="2798175"/>
              <a:ext cx="158700" cy="545325"/>
            </a:xfrm>
            <a:custGeom>
              <a:avLst/>
              <a:gdLst/>
              <a:ahLst/>
              <a:cxnLst/>
              <a:rect l="l" t="t" r="r" b="b"/>
              <a:pathLst>
                <a:path w="6348" h="21813" fill="none" extrusionOk="0">
                  <a:moveTo>
                    <a:pt x="1172" y="1"/>
                  </a:moveTo>
                  <a:lnTo>
                    <a:pt x="5176" y="1"/>
                  </a:lnTo>
                  <a:cubicBezTo>
                    <a:pt x="5823" y="1"/>
                    <a:pt x="6347" y="494"/>
                    <a:pt x="6347" y="1141"/>
                  </a:cubicBezTo>
                  <a:cubicBezTo>
                    <a:pt x="6347" y="1788"/>
                    <a:pt x="5823" y="2311"/>
                    <a:pt x="5176" y="2311"/>
                  </a:cubicBezTo>
                  <a:lnTo>
                    <a:pt x="5053" y="2311"/>
                  </a:lnTo>
                  <a:lnTo>
                    <a:pt x="5022" y="19964"/>
                  </a:lnTo>
                  <a:cubicBezTo>
                    <a:pt x="5022" y="20981"/>
                    <a:pt x="4191" y="21812"/>
                    <a:pt x="3143" y="21812"/>
                  </a:cubicBezTo>
                  <a:cubicBezTo>
                    <a:pt x="2127" y="21812"/>
                    <a:pt x="1264" y="20981"/>
                    <a:pt x="1295" y="19933"/>
                  </a:cubicBezTo>
                  <a:lnTo>
                    <a:pt x="1295" y="2281"/>
                  </a:lnTo>
                  <a:lnTo>
                    <a:pt x="1172" y="2281"/>
                  </a:lnTo>
                  <a:cubicBezTo>
                    <a:pt x="525" y="2281"/>
                    <a:pt x="1" y="1788"/>
                    <a:pt x="1" y="1141"/>
                  </a:cubicBezTo>
                  <a:cubicBezTo>
                    <a:pt x="1" y="494"/>
                    <a:pt x="525" y="1"/>
                    <a:pt x="1172" y="1"/>
                  </a:cubicBezTo>
                  <a:close/>
                </a:path>
              </a:pathLst>
            </a:custGeom>
            <a:noFill/>
            <a:ln w="10000" cap="rnd" cmpd="sng">
              <a:solidFill>
                <a:srgbClr val="EBEBE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9" name="Google Shape;1469;p37"/>
            <p:cNvSpPr/>
            <p:nvPr/>
          </p:nvSpPr>
          <p:spPr>
            <a:xfrm>
              <a:off x="2067450" y="2996125"/>
              <a:ext cx="94000" cy="347375"/>
            </a:xfrm>
            <a:custGeom>
              <a:avLst/>
              <a:gdLst/>
              <a:ahLst/>
              <a:cxnLst/>
              <a:rect l="l" t="t" r="r" b="b"/>
              <a:pathLst>
                <a:path w="3760" h="13895" extrusionOk="0">
                  <a:moveTo>
                    <a:pt x="1" y="0"/>
                  </a:moveTo>
                  <a:lnTo>
                    <a:pt x="1" y="12015"/>
                  </a:lnTo>
                  <a:cubicBezTo>
                    <a:pt x="1" y="13063"/>
                    <a:pt x="832" y="13894"/>
                    <a:pt x="1849" y="13894"/>
                  </a:cubicBezTo>
                  <a:cubicBezTo>
                    <a:pt x="2897" y="13894"/>
                    <a:pt x="3728" y="13063"/>
                    <a:pt x="3728" y="12046"/>
                  </a:cubicBezTo>
                  <a:lnTo>
                    <a:pt x="3759" y="0"/>
                  </a:ln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0" name="Google Shape;1470;p37"/>
            <p:cNvSpPr/>
            <p:nvPr/>
          </p:nvSpPr>
          <p:spPr>
            <a:xfrm>
              <a:off x="2035100" y="2797425"/>
              <a:ext cx="158675" cy="546075"/>
            </a:xfrm>
            <a:custGeom>
              <a:avLst/>
              <a:gdLst/>
              <a:ahLst/>
              <a:cxnLst/>
              <a:rect l="l" t="t" r="r" b="b"/>
              <a:pathLst>
                <a:path w="6347" h="21843" fill="none" extrusionOk="0">
                  <a:moveTo>
                    <a:pt x="1171" y="0"/>
                  </a:moveTo>
                  <a:lnTo>
                    <a:pt x="5207" y="0"/>
                  </a:lnTo>
                  <a:cubicBezTo>
                    <a:pt x="5823" y="0"/>
                    <a:pt x="6347" y="524"/>
                    <a:pt x="6347" y="1171"/>
                  </a:cubicBezTo>
                  <a:cubicBezTo>
                    <a:pt x="6347" y="1818"/>
                    <a:pt x="5823" y="2311"/>
                    <a:pt x="5176" y="2311"/>
                  </a:cubicBezTo>
                  <a:lnTo>
                    <a:pt x="5053" y="2311"/>
                  </a:lnTo>
                  <a:lnTo>
                    <a:pt x="5022" y="19963"/>
                  </a:lnTo>
                  <a:cubicBezTo>
                    <a:pt x="5022" y="21011"/>
                    <a:pt x="4191" y="21842"/>
                    <a:pt x="3143" y="21842"/>
                  </a:cubicBezTo>
                  <a:cubicBezTo>
                    <a:pt x="2126" y="21842"/>
                    <a:pt x="1295" y="21011"/>
                    <a:pt x="1295" y="19963"/>
                  </a:cubicBezTo>
                  <a:lnTo>
                    <a:pt x="1295" y="2311"/>
                  </a:lnTo>
                  <a:lnTo>
                    <a:pt x="1171" y="2311"/>
                  </a:lnTo>
                  <a:cubicBezTo>
                    <a:pt x="524" y="2311"/>
                    <a:pt x="1" y="1787"/>
                    <a:pt x="1" y="1140"/>
                  </a:cubicBezTo>
                  <a:cubicBezTo>
                    <a:pt x="32" y="524"/>
                    <a:pt x="524" y="0"/>
                    <a:pt x="1171" y="0"/>
                  </a:cubicBezTo>
                  <a:close/>
                </a:path>
              </a:pathLst>
            </a:custGeom>
            <a:noFill/>
            <a:ln w="10000" cap="rnd" cmpd="sng">
              <a:solidFill>
                <a:srgbClr val="EBEBE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1" name="Google Shape;1471;p37"/>
            <p:cNvSpPr/>
            <p:nvPr/>
          </p:nvSpPr>
          <p:spPr>
            <a:xfrm>
              <a:off x="2030475" y="2946825"/>
              <a:ext cx="646975" cy="450575"/>
            </a:xfrm>
            <a:custGeom>
              <a:avLst/>
              <a:gdLst/>
              <a:ahLst/>
              <a:cxnLst/>
              <a:rect l="l" t="t" r="r" b="b"/>
              <a:pathLst>
                <a:path w="25879" h="18023" extrusionOk="0">
                  <a:moveTo>
                    <a:pt x="2897" y="2958"/>
                  </a:moveTo>
                  <a:lnTo>
                    <a:pt x="22983" y="2989"/>
                  </a:lnTo>
                  <a:lnTo>
                    <a:pt x="22952" y="15065"/>
                  </a:lnTo>
                  <a:lnTo>
                    <a:pt x="2897" y="15035"/>
                  </a:lnTo>
                  <a:lnTo>
                    <a:pt x="2897" y="2958"/>
                  </a:lnTo>
                  <a:close/>
                  <a:moveTo>
                    <a:pt x="1" y="1"/>
                  </a:moveTo>
                  <a:lnTo>
                    <a:pt x="1" y="17992"/>
                  </a:lnTo>
                  <a:lnTo>
                    <a:pt x="25848" y="18023"/>
                  </a:lnTo>
                  <a:lnTo>
                    <a:pt x="25879" y="31"/>
                  </a:lnTo>
                  <a:lnTo>
                    <a:pt x="1"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2" name="Google Shape;1472;p37"/>
            <p:cNvSpPr/>
            <p:nvPr/>
          </p:nvSpPr>
          <p:spPr>
            <a:xfrm>
              <a:off x="2025100" y="2942200"/>
              <a:ext cx="656975" cy="459825"/>
            </a:xfrm>
            <a:custGeom>
              <a:avLst/>
              <a:gdLst/>
              <a:ahLst/>
              <a:cxnLst/>
              <a:rect l="l" t="t" r="r" b="b"/>
              <a:pathLst>
                <a:path w="26279" h="18393" extrusionOk="0">
                  <a:moveTo>
                    <a:pt x="3327" y="3328"/>
                  </a:moveTo>
                  <a:lnTo>
                    <a:pt x="22982" y="3359"/>
                  </a:lnTo>
                  <a:lnTo>
                    <a:pt x="22982" y="15065"/>
                  </a:lnTo>
                  <a:lnTo>
                    <a:pt x="3297" y="15035"/>
                  </a:lnTo>
                  <a:lnTo>
                    <a:pt x="3327" y="3328"/>
                  </a:lnTo>
                  <a:close/>
                  <a:moveTo>
                    <a:pt x="2927" y="2958"/>
                  </a:moveTo>
                  <a:lnTo>
                    <a:pt x="2927" y="3328"/>
                  </a:lnTo>
                  <a:lnTo>
                    <a:pt x="2927" y="15035"/>
                  </a:lnTo>
                  <a:lnTo>
                    <a:pt x="2927" y="15404"/>
                  </a:lnTo>
                  <a:lnTo>
                    <a:pt x="3297" y="15404"/>
                  </a:lnTo>
                  <a:lnTo>
                    <a:pt x="22982" y="15435"/>
                  </a:lnTo>
                  <a:lnTo>
                    <a:pt x="23352" y="15435"/>
                  </a:lnTo>
                  <a:lnTo>
                    <a:pt x="23352" y="15065"/>
                  </a:lnTo>
                  <a:lnTo>
                    <a:pt x="23383" y="3359"/>
                  </a:lnTo>
                  <a:lnTo>
                    <a:pt x="23383" y="2989"/>
                  </a:lnTo>
                  <a:lnTo>
                    <a:pt x="22982" y="2989"/>
                  </a:lnTo>
                  <a:lnTo>
                    <a:pt x="3327" y="2958"/>
                  </a:lnTo>
                  <a:close/>
                  <a:moveTo>
                    <a:pt x="432" y="401"/>
                  </a:moveTo>
                  <a:lnTo>
                    <a:pt x="25909" y="432"/>
                  </a:lnTo>
                  <a:lnTo>
                    <a:pt x="25878" y="18023"/>
                  </a:lnTo>
                  <a:lnTo>
                    <a:pt x="401" y="17961"/>
                  </a:lnTo>
                  <a:lnTo>
                    <a:pt x="432" y="401"/>
                  </a:lnTo>
                  <a:close/>
                  <a:moveTo>
                    <a:pt x="31" y="1"/>
                  </a:moveTo>
                  <a:lnTo>
                    <a:pt x="0" y="18362"/>
                  </a:lnTo>
                  <a:lnTo>
                    <a:pt x="26248" y="18393"/>
                  </a:lnTo>
                  <a:lnTo>
                    <a:pt x="26279" y="32"/>
                  </a:lnTo>
                  <a:lnTo>
                    <a:pt x="31" y="1"/>
                  </a:lnTo>
                  <a:close/>
                </a:path>
              </a:pathLst>
            </a:custGeom>
            <a:solidFill>
              <a:srgbClr val="EBEB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3" name="Google Shape;1473;p37"/>
            <p:cNvSpPr/>
            <p:nvPr/>
          </p:nvSpPr>
          <p:spPr>
            <a:xfrm>
              <a:off x="996150" y="3314475"/>
              <a:ext cx="931150" cy="364050"/>
            </a:xfrm>
            <a:custGeom>
              <a:avLst/>
              <a:gdLst/>
              <a:ahLst/>
              <a:cxnLst/>
              <a:rect l="l" t="t" r="r" b="b"/>
              <a:pathLst>
                <a:path w="37246" h="14562" extrusionOk="0">
                  <a:moveTo>
                    <a:pt x="26232" y="1"/>
                  </a:moveTo>
                  <a:cubicBezTo>
                    <a:pt x="19199" y="1"/>
                    <a:pt x="9659" y="197"/>
                    <a:pt x="216" y="1006"/>
                  </a:cubicBezTo>
                  <a:lnTo>
                    <a:pt x="0" y="14561"/>
                  </a:lnTo>
                  <a:lnTo>
                    <a:pt x="35243" y="6274"/>
                  </a:lnTo>
                  <a:lnTo>
                    <a:pt x="37246" y="174"/>
                  </a:lnTo>
                  <a:cubicBezTo>
                    <a:pt x="37246" y="174"/>
                    <a:pt x="32850" y="1"/>
                    <a:pt x="26232" y="1"/>
                  </a:cubicBezTo>
                  <a:close/>
                </a:path>
              </a:pathLst>
            </a:custGeom>
            <a:solidFill>
              <a:srgbClr val="E8BFB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4" name="Google Shape;1474;p37"/>
            <p:cNvSpPr/>
            <p:nvPr/>
          </p:nvSpPr>
          <p:spPr>
            <a:xfrm>
              <a:off x="1806375" y="3202525"/>
              <a:ext cx="617700" cy="268825"/>
            </a:xfrm>
            <a:custGeom>
              <a:avLst/>
              <a:gdLst/>
              <a:ahLst/>
              <a:cxnLst/>
              <a:rect l="l" t="t" r="r" b="b"/>
              <a:pathLst>
                <a:path w="24708" h="10753" extrusionOk="0">
                  <a:moveTo>
                    <a:pt x="6285" y="1"/>
                  </a:moveTo>
                  <a:lnTo>
                    <a:pt x="0" y="8411"/>
                  </a:lnTo>
                  <a:lnTo>
                    <a:pt x="2834" y="10752"/>
                  </a:lnTo>
                  <a:lnTo>
                    <a:pt x="24707" y="10752"/>
                  </a:lnTo>
                  <a:lnTo>
                    <a:pt x="6285"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5" name="Google Shape;1475;p37"/>
            <p:cNvSpPr/>
            <p:nvPr/>
          </p:nvSpPr>
          <p:spPr>
            <a:xfrm>
              <a:off x="1926500" y="3149225"/>
              <a:ext cx="142525" cy="129000"/>
            </a:xfrm>
            <a:custGeom>
              <a:avLst/>
              <a:gdLst/>
              <a:ahLst/>
              <a:cxnLst/>
              <a:rect l="l" t="t" r="r" b="b"/>
              <a:pathLst>
                <a:path w="5701" h="5160" extrusionOk="0">
                  <a:moveTo>
                    <a:pt x="2621" y="1"/>
                  </a:moveTo>
                  <a:cubicBezTo>
                    <a:pt x="2082" y="1"/>
                    <a:pt x="1536" y="151"/>
                    <a:pt x="1048" y="469"/>
                  </a:cubicBezTo>
                  <a:lnTo>
                    <a:pt x="833" y="592"/>
                  </a:lnTo>
                  <a:cubicBezTo>
                    <a:pt x="93" y="1085"/>
                    <a:pt x="1" y="2163"/>
                    <a:pt x="648" y="2749"/>
                  </a:cubicBezTo>
                  <a:lnTo>
                    <a:pt x="2897" y="4782"/>
                  </a:lnTo>
                  <a:cubicBezTo>
                    <a:pt x="3163" y="5034"/>
                    <a:pt x="3494" y="5159"/>
                    <a:pt x="3821" y="5159"/>
                  </a:cubicBezTo>
                  <a:cubicBezTo>
                    <a:pt x="4213" y="5159"/>
                    <a:pt x="4600" y="4980"/>
                    <a:pt x="4868" y="4628"/>
                  </a:cubicBezTo>
                  <a:cubicBezTo>
                    <a:pt x="5577" y="3735"/>
                    <a:pt x="5700" y="2533"/>
                    <a:pt x="5177" y="1516"/>
                  </a:cubicBezTo>
                  <a:cubicBezTo>
                    <a:pt x="4651" y="547"/>
                    <a:pt x="3649" y="1"/>
                    <a:pt x="2621"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6" name="Google Shape;1476;p37"/>
            <p:cNvSpPr/>
            <p:nvPr/>
          </p:nvSpPr>
          <p:spPr>
            <a:xfrm>
              <a:off x="2124450" y="3332675"/>
              <a:ext cx="449800" cy="138675"/>
            </a:xfrm>
            <a:custGeom>
              <a:avLst/>
              <a:gdLst/>
              <a:ahLst/>
              <a:cxnLst/>
              <a:rect l="l" t="t" r="r" b="b"/>
              <a:pathLst>
                <a:path w="17992" h="5547" extrusionOk="0">
                  <a:moveTo>
                    <a:pt x="0" y="1"/>
                  </a:moveTo>
                  <a:lnTo>
                    <a:pt x="11984" y="5546"/>
                  </a:lnTo>
                  <a:lnTo>
                    <a:pt x="12323" y="5300"/>
                  </a:lnTo>
                  <a:cubicBezTo>
                    <a:pt x="13230" y="4702"/>
                    <a:pt x="14275" y="4394"/>
                    <a:pt x="15329" y="4394"/>
                  </a:cubicBezTo>
                  <a:cubicBezTo>
                    <a:pt x="15850" y="4394"/>
                    <a:pt x="16373" y="4469"/>
                    <a:pt x="16883" y="4622"/>
                  </a:cubicBezTo>
                  <a:cubicBezTo>
                    <a:pt x="16939" y="4635"/>
                    <a:pt x="16995" y="4641"/>
                    <a:pt x="17048" y="4641"/>
                  </a:cubicBezTo>
                  <a:cubicBezTo>
                    <a:pt x="17257" y="4641"/>
                    <a:pt x="17438" y="4547"/>
                    <a:pt x="17560" y="4376"/>
                  </a:cubicBezTo>
                  <a:cubicBezTo>
                    <a:pt x="17560" y="4345"/>
                    <a:pt x="17591" y="4314"/>
                    <a:pt x="17591" y="4283"/>
                  </a:cubicBezTo>
                  <a:cubicBezTo>
                    <a:pt x="17992" y="3297"/>
                    <a:pt x="17622" y="2188"/>
                    <a:pt x="16759" y="1634"/>
                  </a:cubicBezTo>
                  <a:cubicBezTo>
                    <a:pt x="16636" y="1541"/>
                    <a:pt x="16482" y="1449"/>
                    <a:pt x="16297" y="1387"/>
                  </a:cubicBezTo>
                  <a:lnTo>
                    <a:pt x="15496" y="1172"/>
                  </a:lnTo>
                  <a:lnTo>
                    <a:pt x="15435" y="1172"/>
                  </a:lnTo>
                  <a:cubicBezTo>
                    <a:pt x="15058" y="1069"/>
                    <a:pt x="14674" y="1019"/>
                    <a:pt x="14293" y="1019"/>
                  </a:cubicBezTo>
                  <a:cubicBezTo>
                    <a:pt x="13303" y="1019"/>
                    <a:pt x="12331" y="1358"/>
                    <a:pt x="11553" y="2003"/>
                  </a:cubicBezTo>
                  <a:lnTo>
                    <a:pt x="370" y="63"/>
                  </a:lnTo>
                  <a:lnTo>
                    <a:pt x="0"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7" name="Google Shape;1477;p37"/>
            <p:cNvSpPr/>
            <p:nvPr/>
          </p:nvSpPr>
          <p:spPr>
            <a:xfrm>
              <a:off x="2216100" y="3358125"/>
              <a:ext cx="311950" cy="96275"/>
            </a:xfrm>
            <a:custGeom>
              <a:avLst/>
              <a:gdLst/>
              <a:ahLst/>
              <a:cxnLst/>
              <a:rect l="l" t="t" r="r" b="b"/>
              <a:pathLst>
                <a:path w="12478" h="3851" extrusionOk="0">
                  <a:moveTo>
                    <a:pt x="10627" y="1"/>
                  </a:moveTo>
                  <a:cubicBezTo>
                    <a:pt x="9637" y="1"/>
                    <a:pt x="8665" y="340"/>
                    <a:pt x="7887" y="985"/>
                  </a:cubicBezTo>
                  <a:lnTo>
                    <a:pt x="5392" y="2618"/>
                  </a:lnTo>
                  <a:lnTo>
                    <a:pt x="0" y="2156"/>
                  </a:lnTo>
                  <a:lnTo>
                    <a:pt x="6039" y="3851"/>
                  </a:lnTo>
                  <a:cubicBezTo>
                    <a:pt x="7426" y="2785"/>
                    <a:pt x="8643" y="2415"/>
                    <a:pt x="9758" y="2415"/>
                  </a:cubicBezTo>
                  <a:cubicBezTo>
                    <a:pt x="10351" y="2415"/>
                    <a:pt x="10915" y="2519"/>
                    <a:pt x="11461" y="2680"/>
                  </a:cubicBezTo>
                  <a:cubicBezTo>
                    <a:pt x="11511" y="2692"/>
                    <a:pt x="11563" y="2699"/>
                    <a:pt x="11614" y="2699"/>
                  </a:cubicBezTo>
                  <a:cubicBezTo>
                    <a:pt x="11814" y="2699"/>
                    <a:pt x="12009" y="2605"/>
                    <a:pt x="12108" y="2433"/>
                  </a:cubicBezTo>
                  <a:cubicBezTo>
                    <a:pt x="12138" y="2403"/>
                    <a:pt x="12138" y="2372"/>
                    <a:pt x="12169" y="2341"/>
                  </a:cubicBezTo>
                  <a:cubicBezTo>
                    <a:pt x="12477" y="1571"/>
                    <a:pt x="12323" y="739"/>
                    <a:pt x="11861" y="154"/>
                  </a:cubicBezTo>
                  <a:lnTo>
                    <a:pt x="11769" y="154"/>
                  </a:lnTo>
                  <a:cubicBezTo>
                    <a:pt x="11392" y="51"/>
                    <a:pt x="11008" y="1"/>
                    <a:pt x="10627"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8" name="Google Shape;1478;p37"/>
            <p:cNvSpPr/>
            <p:nvPr/>
          </p:nvSpPr>
          <p:spPr>
            <a:xfrm>
              <a:off x="2229200" y="3387650"/>
              <a:ext cx="243125" cy="44600"/>
            </a:xfrm>
            <a:custGeom>
              <a:avLst/>
              <a:gdLst/>
              <a:ahLst/>
              <a:cxnLst/>
              <a:rect l="l" t="t" r="r" b="b"/>
              <a:pathLst>
                <a:path w="9725" h="1784" extrusionOk="0">
                  <a:moveTo>
                    <a:pt x="8434" y="1"/>
                  </a:moveTo>
                  <a:cubicBezTo>
                    <a:pt x="7332" y="1"/>
                    <a:pt x="6227" y="719"/>
                    <a:pt x="5207" y="1037"/>
                  </a:cubicBezTo>
                  <a:cubicBezTo>
                    <a:pt x="4775" y="1160"/>
                    <a:pt x="4375" y="1283"/>
                    <a:pt x="3943" y="1314"/>
                  </a:cubicBezTo>
                  <a:cubicBezTo>
                    <a:pt x="3808" y="1323"/>
                    <a:pt x="3675" y="1327"/>
                    <a:pt x="3545" y="1327"/>
                  </a:cubicBezTo>
                  <a:cubicBezTo>
                    <a:pt x="3229" y="1327"/>
                    <a:pt x="2924" y="1305"/>
                    <a:pt x="2619" y="1283"/>
                  </a:cubicBezTo>
                  <a:cubicBezTo>
                    <a:pt x="2187" y="1252"/>
                    <a:pt x="1756" y="1222"/>
                    <a:pt x="1356" y="1160"/>
                  </a:cubicBezTo>
                  <a:cubicBezTo>
                    <a:pt x="924" y="1098"/>
                    <a:pt x="524" y="1006"/>
                    <a:pt x="93" y="975"/>
                  </a:cubicBezTo>
                  <a:cubicBezTo>
                    <a:pt x="0" y="975"/>
                    <a:pt x="0" y="1098"/>
                    <a:pt x="62" y="1129"/>
                  </a:cubicBezTo>
                  <a:cubicBezTo>
                    <a:pt x="832" y="1437"/>
                    <a:pt x="1695" y="1622"/>
                    <a:pt x="2526" y="1715"/>
                  </a:cubicBezTo>
                  <a:cubicBezTo>
                    <a:pt x="2847" y="1764"/>
                    <a:pt x="3162" y="1784"/>
                    <a:pt x="3477" y="1784"/>
                  </a:cubicBezTo>
                  <a:cubicBezTo>
                    <a:pt x="3948" y="1784"/>
                    <a:pt x="4418" y="1739"/>
                    <a:pt x="4898" y="1684"/>
                  </a:cubicBezTo>
                  <a:cubicBezTo>
                    <a:pt x="5699" y="1560"/>
                    <a:pt x="6439" y="1160"/>
                    <a:pt x="7178" y="790"/>
                  </a:cubicBezTo>
                  <a:cubicBezTo>
                    <a:pt x="7635" y="582"/>
                    <a:pt x="8177" y="389"/>
                    <a:pt x="8717" y="389"/>
                  </a:cubicBezTo>
                  <a:cubicBezTo>
                    <a:pt x="8978" y="389"/>
                    <a:pt x="9238" y="434"/>
                    <a:pt x="9489" y="544"/>
                  </a:cubicBezTo>
                  <a:cubicBezTo>
                    <a:pt x="9500" y="547"/>
                    <a:pt x="9511" y="548"/>
                    <a:pt x="9521" y="548"/>
                  </a:cubicBezTo>
                  <a:cubicBezTo>
                    <a:pt x="9632" y="548"/>
                    <a:pt x="9724" y="412"/>
                    <a:pt x="9612" y="328"/>
                  </a:cubicBezTo>
                  <a:cubicBezTo>
                    <a:pt x="9222" y="93"/>
                    <a:pt x="8828" y="1"/>
                    <a:pt x="8434"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9" name="Google Shape;1479;p37"/>
            <p:cNvSpPr/>
            <p:nvPr/>
          </p:nvSpPr>
          <p:spPr>
            <a:xfrm>
              <a:off x="2328700" y="3416450"/>
              <a:ext cx="173700" cy="43125"/>
            </a:xfrm>
            <a:custGeom>
              <a:avLst/>
              <a:gdLst/>
              <a:ahLst/>
              <a:cxnLst/>
              <a:rect l="l" t="t" r="r" b="b"/>
              <a:pathLst>
                <a:path w="6948" h="1725" extrusionOk="0">
                  <a:moveTo>
                    <a:pt x="5402" y="0"/>
                  </a:moveTo>
                  <a:cubicBezTo>
                    <a:pt x="4768" y="0"/>
                    <a:pt x="4128" y="98"/>
                    <a:pt x="3537" y="254"/>
                  </a:cubicBezTo>
                  <a:cubicBezTo>
                    <a:pt x="2952" y="378"/>
                    <a:pt x="2459" y="655"/>
                    <a:pt x="1966" y="932"/>
                  </a:cubicBezTo>
                  <a:cubicBezTo>
                    <a:pt x="1719" y="1086"/>
                    <a:pt x="1442" y="1179"/>
                    <a:pt x="1165" y="1271"/>
                  </a:cubicBezTo>
                  <a:cubicBezTo>
                    <a:pt x="1082" y="1294"/>
                    <a:pt x="992" y="1303"/>
                    <a:pt x="899" y="1303"/>
                  </a:cubicBezTo>
                  <a:cubicBezTo>
                    <a:pt x="610" y="1303"/>
                    <a:pt x="289" y="1210"/>
                    <a:pt x="56" y="1117"/>
                  </a:cubicBezTo>
                  <a:cubicBezTo>
                    <a:pt x="50" y="1111"/>
                    <a:pt x="44" y="1108"/>
                    <a:pt x="38" y="1108"/>
                  </a:cubicBezTo>
                  <a:cubicBezTo>
                    <a:pt x="15" y="1108"/>
                    <a:pt x="0" y="1148"/>
                    <a:pt x="25" y="1148"/>
                  </a:cubicBezTo>
                  <a:cubicBezTo>
                    <a:pt x="433" y="1352"/>
                    <a:pt x="904" y="1725"/>
                    <a:pt x="1387" y="1725"/>
                  </a:cubicBezTo>
                  <a:cubicBezTo>
                    <a:pt x="1487" y="1725"/>
                    <a:pt x="1588" y="1709"/>
                    <a:pt x="1689" y="1672"/>
                  </a:cubicBezTo>
                  <a:cubicBezTo>
                    <a:pt x="2243" y="1487"/>
                    <a:pt x="2674" y="1086"/>
                    <a:pt x="3198" y="840"/>
                  </a:cubicBezTo>
                  <a:cubicBezTo>
                    <a:pt x="3753" y="563"/>
                    <a:pt x="4307" y="347"/>
                    <a:pt x="4923" y="285"/>
                  </a:cubicBezTo>
                  <a:cubicBezTo>
                    <a:pt x="5095" y="268"/>
                    <a:pt x="5267" y="260"/>
                    <a:pt x="5440" y="260"/>
                  </a:cubicBezTo>
                  <a:cubicBezTo>
                    <a:pt x="5884" y="260"/>
                    <a:pt x="6328" y="311"/>
                    <a:pt x="6772" y="378"/>
                  </a:cubicBezTo>
                  <a:cubicBezTo>
                    <a:pt x="6781" y="380"/>
                    <a:pt x="6790" y="381"/>
                    <a:pt x="6799" y="381"/>
                  </a:cubicBezTo>
                  <a:cubicBezTo>
                    <a:pt x="6903" y="381"/>
                    <a:pt x="6947" y="221"/>
                    <a:pt x="6833" y="193"/>
                  </a:cubicBezTo>
                  <a:cubicBezTo>
                    <a:pt x="6377" y="59"/>
                    <a:pt x="5891" y="0"/>
                    <a:pt x="5402"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0" name="Google Shape;1480;p37"/>
            <p:cNvSpPr/>
            <p:nvPr/>
          </p:nvSpPr>
          <p:spPr>
            <a:xfrm>
              <a:off x="1986975" y="3258400"/>
              <a:ext cx="63050" cy="25225"/>
            </a:xfrm>
            <a:custGeom>
              <a:avLst/>
              <a:gdLst/>
              <a:ahLst/>
              <a:cxnLst/>
              <a:rect l="l" t="t" r="r" b="b"/>
              <a:pathLst>
                <a:path w="2522" h="1009" extrusionOk="0">
                  <a:moveTo>
                    <a:pt x="205" y="1"/>
                  </a:moveTo>
                  <a:cubicBezTo>
                    <a:pt x="92" y="1"/>
                    <a:pt x="1" y="115"/>
                    <a:pt x="47" y="230"/>
                  </a:cubicBezTo>
                  <a:cubicBezTo>
                    <a:pt x="293" y="661"/>
                    <a:pt x="724" y="970"/>
                    <a:pt x="1217" y="1000"/>
                  </a:cubicBezTo>
                  <a:cubicBezTo>
                    <a:pt x="1259" y="1006"/>
                    <a:pt x="1303" y="1008"/>
                    <a:pt x="1346" y="1008"/>
                  </a:cubicBezTo>
                  <a:cubicBezTo>
                    <a:pt x="1557" y="1008"/>
                    <a:pt x="1778" y="948"/>
                    <a:pt x="1957" y="846"/>
                  </a:cubicBezTo>
                  <a:cubicBezTo>
                    <a:pt x="2172" y="723"/>
                    <a:pt x="2295" y="569"/>
                    <a:pt x="2449" y="384"/>
                  </a:cubicBezTo>
                  <a:cubicBezTo>
                    <a:pt x="2522" y="288"/>
                    <a:pt x="2462" y="211"/>
                    <a:pt x="2389" y="211"/>
                  </a:cubicBezTo>
                  <a:cubicBezTo>
                    <a:pt x="2368" y="211"/>
                    <a:pt x="2347" y="217"/>
                    <a:pt x="2326" y="230"/>
                  </a:cubicBezTo>
                  <a:cubicBezTo>
                    <a:pt x="2172" y="323"/>
                    <a:pt x="1987" y="384"/>
                    <a:pt x="1803" y="415"/>
                  </a:cubicBezTo>
                  <a:cubicBezTo>
                    <a:pt x="1679" y="415"/>
                    <a:pt x="1556" y="429"/>
                    <a:pt x="1433" y="429"/>
                  </a:cubicBezTo>
                  <a:cubicBezTo>
                    <a:pt x="1371" y="429"/>
                    <a:pt x="1310" y="425"/>
                    <a:pt x="1248" y="415"/>
                  </a:cubicBezTo>
                  <a:cubicBezTo>
                    <a:pt x="940" y="384"/>
                    <a:pt x="570" y="261"/>
                    <a:pt x="324" y="45"/>
                  </a:cubicBezTo>
                  <a:cubicBezTo>
                    <a:pt x="285" y="14"/>
                    <a:pt x="243" y="1"/>
                    <a:pt x="205"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1" name="Google Shape;1481;p37"/>
            <p:cNvSpPr/>
            <p:nvPr/>
          </p:nvSpPr>
          <p:spPr>
            <a:xfrm>
              <a:off x="1717025" y="3306500"/>
              <a:ext cx="210275" cy="204125"/>
            </a:xfrm>
            <a:custGeom>
              <a:avLst/>
              <a:gdLst/>
              <a:ahLst/>
              <a:cxnLst/>
              <a:rect l="l" t="t" r="r" b="b"/>
              <a:pathLst>
                <a:path w="8411" h="8165" extrusionOk="0">
                  <a:moveTo>
                    <a:pt x="2249" y="1"/>
                  </a:moveTo>
                  <a:cubicBezTo>
                    <a:pt x="2249" y="1"/>
                    <a:pt x="0" y="5145"/>
                    <a:pt x="2003" y="8164"/>
                  </a:cubicBezTo>
                  <a:lnTo>
                    <a:pt x="8411" y="6070"/>
                  </a:lnTo>
                  <a:lnTo>
                    <a:pt x="7363" y="463"/>
                  </a:lnTo>
                  <a:lnTo>
                    <a:pt x="2249"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2" name="Google Shape;1482;p37"/>
            <p:cNvSpPr/>
            <p:nvPr/>
          </p:nvSpPr>
          <p:spPr>
            <a:xfrm>
              <a:off x="922975" y="3247200"/>
              <a:ext cx="795625" cy="486775"/>
            </a:xfrm>
            <a:custGeom>
              <a:avLst/>
              <a:gdLst/>
              <a:ahLst/>
              <a:cxnLst/>
              <a:rect l="l" t="t" r="r" b="b"/>
              <a:pathLst>
                <a:path w="31825" h="19471" extrusionOk="0">
                  <a:moveTo>
                    <a:pt x="2065" y="0"/>
                  </a:moveTo>
                  <a:lnTo>
                    <a:pt x="0" y="19101"/>
                  </a:lnTo>
                  <a:cubicBezTo>
                    <a:pt x="911" y="19359"/>
                    <a:pt x="2202" y="19470"/>
                    <a:pt x="3745" y="19470"/>
                  </a:cubicBezTo>
                  <a:cubicBezTo>
                    <a:pt x="13056" y="19470"/>
                    <a:pt x="31578" y="15435"/>
                    <a:pt x="31578" y="15435"/>
                  </a:cubicBezTo>
                  <a:lnTo>
                    <a:pt x="31824" y="2496"/>
                  </a:lnTo>
                  <a:cubicBezTo>
                    <a:pt x="31824" y="2496"/>
                    <a:pt x="12909" y="308"/>
                    <a:pt x="206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3" name="Google Shape;1483;p37"/>
            <p:cNvSpPr/>
            <p:nvPr/>
          </p:nvSpPr>
          <p:spPr>
            <a:xfrm>
              <a:off x="1112625" y="2444100"/>
              <a:ext cx="565150" cy="1011625"/>
            </a:xfrm>
            <a:custGeom>
              <a:avLst/>
              <a:gdLst/>
              <a:ahLst/>
              <a:cxnLst/>
              <a:rect l="l" t="t" r="r" b="b"/>
              <a:pathLst>
                <a:path w="22606" h="40465" extrusionOk="0">
                  <a:moveTo>
                    <a:pt x="791" y="1"/>
                  </a:moveTo>
                  <a:cubicBezTo>
                    <a:pt x="688" y="1"/>
                    <a:pt x="599" y="162"/>
                    <a:pt x="702" y="239"/>
                  </a:cubicBezTo>
                  <a:cubicBezTo>
                    <a:pt x="2488" y="1656"/>
                    <a:pt x="3936" y="3566"/>
                    <a:pt x="5076" y="5538"/>
                  </a:cubicBezTo>
                  <a:cubicBezTo>
                    <a:pt x="6062" y="7325"/>
                    <a:pt x="6832" y="9204"/>
                    <a:pt x="7417" y="11176"/>
                  </a:cubicBezTo>
                  <a:cubicBezTo>
                    <a:pt x="7695" y="12161"/>
                    <a:pt x="7910" y="13178"/>
                    <a:pt x="8095" y="14195"/>
                  </a:cubicBezTo>
                  <a:cubicBezTo>
                    <a:pt x="8188" y="14718"/>
                    <a:pt x="8342" y="15211"/>
                    <a:pt x="8434" y="15735"/>
                  </a:cubicBezTo>
                  <a:cubicBezTo>
                    <a:pt x="8588" y="16351"/>
                    <a:pt x="8588" y="17060"/>
                    <a:pt x="8650" y="17707"/>
                  </a:cubicBezTo>
                  <a:cubicBezTo>
                    <a:pt x="8927" y="22851"/>
                    <a:pt x="8218" y="27965"/>
                    <a:pt x="7541" y="33049"/>
                  </a:cubicBezTo>
                  <a:cubicBezTo>
                    <a:pt x="7541" y="33141"/>
                    <a:pt x="7541" y="33264"/>
                    <a:pt x="7602" y="33326"/>
                  </a:cubicBezTo>
                  <a:cubicBezTo>
                    <a:pt x="6216" y="34312"/>
                    <a:pt x="4891" y="35359"/>
                    <a:pt x="3628" y="36468"/>
                  </a:cubicBezTo>
                  <a:cubicBezTo>
                    <a:pt x="2334" y="37608"/>
                    <a:pt x="1256" y="38933"/>
                    <a:pt x="116" y="40227"/>
                  </a:cubicBezTo>
                  <a:cubicBezTo>
                    <a:pt x="0" y="40320"/>
                    <a:pt x="94" y="40465"/>
                    <a:pt x="213" y="40465"/>
                  </a:cubicBezTo>
                  <a:cubicBezTo>
                    <a:pt x="252" y="40465"/>
                    <a:pt x="294" y="40449"/>
                    <a:pt x="332" y="40412"/>
                  </a:cubicBezTo>
                  <a:cubicBezTo>
                    <a:pt x="1503" y="39210"/>
                    <a:pt x="2858" y="38193"/>
                    <a:pt x="4152" y="37115"/>
                  </a:cubicBezTo>
                  <a:cubicBezTo>
                    <a:pt x="5076" y="36314"/>
                    <a:pt x="6062" y="35544"/>
                    <a:pt x="7048" y="34805"/>
                  </a:cubicBezTo>
                  <a:lnTo>
                    <a:pt x="7048" y="34805"/>
                  </a:lnTo>
                  <a:cubicBezTo>
                    <a:pt x="6986" y="34897"/>
                    <a:pt x="6925" y="34989"/>
                    <a:pt x="6863" y="35082"/>
                  </a:cubicBezTo>
                  <a:cubicBezTo>
                    <a:pt x="6524" y="35513"/>
                    <a:pt x="6216" y="35975"/>
                    <a:pt x="5970" y="36437"/>
                  </a:cubicBezTo>
                  <a:cubicBezTo>
                    <a:pt x="5477" y="37423"/>
                    <a:pt x="5107" y="38471"/>
                    <a:pt x="4706" y="39518"/>
                  </a:cubicBezTo>
                  <a:cubicBezTo>
                    <a:pt x="4665" y="39600"/>
                    <a:pt x="4761" y="39682"/>
                    <a:pt x="4848" y="39682"/>
                  </a:cubicBezTo>
                  <a:cubicBezTo>
                    <a:pt x="4891" y="39682"/>
                    <a:pt x="4932" y="39662"/>
                    <a:pt x="4953" y="39611"/>
                  </a:cubicBezTo>
                  <a:cubicBezTo>
                    <a:pt x="5415" y="38625"/>
                    <a:pt x="6031" y="37731"/>
                    <a:pt x="6647" y="36838"/>
                  </a:cubicBezTo>
                  <a:cubicBezTo>
                    <a:pt x="6986" y="36407"/>
                    <a:pt x="7263" y="35944"/>
                    <a:pt x="7602" y="35482"/>
                  </a:cubicBezTo>
                  <a:cubicBezTo>
                    <a:pt x="7756" y="35267"/>
                    <a:pt x="7910" y="35082"/>
                    <a:pt x="8064" y="34866"/>
                  </a:cubicBezTo>
                  <a:cubicBezTo>
                    <a:pt x="8188" y="34712"/>
                    <a:pt x="8311" y="34558"/>
                    <a:pt x="8403" y="34435"/>
                  </a:cubicBezTo>
                  <a:cubicBezTo>
                    <a:pt x="9451" y="34527"/>
                    <a:pt x="10467" y="34620"/>
                    <a:pt x="11484" y="34681"/>
                  </a:cubicBezTo>
                  <a:cubicBezTo>
                    <a:pt x="13302" y="34805"/>
                    <a:pt x="15119" y="34866"/>
                    <a:pt x="16937" y="34866"/>
                  </a:cubicBezTo>
                  <a:cubicBezTo>
                    <a:pt x="17861" y="34866"/>
                    <a:pt x="18785" y="34866"/>
                    <a:pt x="19709" y="34805"/>
                  </a:cubicBezTo>
                  <a:cubicBezTo>
                    <a:pt x="20603" y="34712"/>
                    <a:pt x="21527" y="34620"/>
                    <a:pt x="22420" y="34620"/>
                  </a:cubicBezTo>
                  <a:cubicBezTo>
                    <a:pt x="22605" y="34589"/>
                    <a:pt x="22605" y="34343"/>
                    <a:pt x="22420" y="34343"/>
                  </a:cubicBezTo>
                  <a:cubicBezTo>
                    <a:pt x="22306" y="34346"/>
                    <a:pt x="22191" y="34347"/>
                    <a:pt x="22076" y="34347"/>
                  </a:cubicBezTo>
                  <a:cubicBezTo>
                    <a:pt x="21143" y="34347"/>
                    <a:pt x="20211" y="34247"/>
                    <a:pt x="19278" y="34219"/>
                  </a:cubicBezTo>
                  <a:cubicBezTo>
                    <a:pt x="17461" y="34127"/>
                    <a:pt x="15643" y="34034"/>
                    <a:pt x="13825" y="33942"/>
                  </a:cubicBezTo>
                  <a:cubicBezTo>
                    <a:pt x="12008" y="33850"/>
                    <a:pt x="10190" y="33696"/>
                    <a:pt x="8342" y="33572"/>
                  </a:cubicBezTo>
                  <a:lnTo>
                    <a:pt x="8311" y="33572"/>
                  </a:lnTo>
                  <a:cubicBezTo>
                    <a:pt x="8311" y="33542"/>
                    <a:pt x="8280" y="33480"/>
                    <a:pt x="8249" y="33449"/>
                  </a:cubicBezTo>
                  <a:cubicBezTo>
                    <a:pt x="8249" y="33418"/>
                    <a:pt x="8218" y="33388"/>
                    <a:pt x="8188" y="33357"/>
                  </a:cubicBezTo>
                  <a:cubicBezTo>
                    <a:pt x="8218" y="33326"/>
                    <a:pt x="8249" y="33264"/>
                    <a:pt x="8249" y="33233"/>
                  </a:cubicBezTo>
                  <a:cubicBezTo>
                    <a:pt x="8650" y="30276"/>
                    <a:pt x="9019" y="27318"/>
                    <a:pt x="9204" y="24361"/>
                  </a:cubicBezTo>
                  <a:cubicBezTo>
                    <a:pt x="9358" y="21773"/>
                    <a:pt x="9389" y="19155"/>
                    <a:pt x="9081" y="16536"/>
                  </a:cubicBezTo>
                  <a:cubicBezTo>
                    <a:pt x="9050" y="16197"/>
                    <a:pt x="9019" y="15889"/>
                    <a:pt x="9019" y="15550"/>
                  </a:cubicBezTo>
                  <a:cubicBezTo>
                    <a:pt x="8989" y="15273"/>
                    <a:pt x="8989" y="15026"/>
                    <a:pt x="8989" y="14780"/>
                  </a:cubicBezTo>
                  <a:cubicBezTo>
                    <a:pt x="8958" y="14256"/>
                    <a:pt x="8835" y="13733"/>
                    <a:pt x="8742" y="13209"/>
                  </a:cubicBezTo>
                  <a:cubicBezTo>
                    <a:pt x="8527" y="12161"/>
                    <a:pt x="8249" y="11145"/>
                    <a:pt x="7910" y="10159"/>
                  </a:cubicBezTo>
                  <a:cubicBezTo>
                    <a:pt x="7263" y="8156"/>
                    <a:pt x="6339" y="6216"/>
                    <a:pt x="5169" y="4460"/>
                  </a:cubicBezTo>
                  <a:cubicBezTo>
                    <a:pt x="3967" y="2734"/>
                    <a:pt x="2519" y="1286"/>
                    <a:pt x="856" y="23"/>
                  </a:cubicBezTo>
                  <a:cubicBezTo>
                    <a:pt x="835" y="8"/>
                    <a:pt x="813" y="1"/>
                    <a:pt x="791"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4" name="Google Shape;1484;p37"/>
            <p:cNvSpPr/>
            <p:nvPr/>
          </p:nvSpPr>
          <p:spPr>
            <a:xfrm>
              <a:off x="1085250" y="3640000"/>
              <a:ext cx="584050" cy="95600"/>
            </a:xfrm>
            <a:custGeom>
              <a:avLst/>
              <a:gdLst/>
              <a:ahLst/>
              <a:cxnLst/>
              <a:rect l="l" t="t" r="r" b="b"/>
              <a:pathLst>
                <a:path w="23362" h="3824" extrusionOk="0">
                  <a:moveTo>
                    <a:pt x="23115" y="0"/>
                  </a:moveTo>
                  <a:cubicBezTo>
                    <a:pt x="21451" y="216"/>
                    <a:pt x="19757" y="339"/>
                    <a:pt x="18093" y="524"/>
                  </a:cubicBezTo>
                  <a:cubicBezTo>
                    <a:pt x="15167" y="863"/>
                    <a:pt x="12271" y="1294"/>
                    <a:pt x="9344" y="1725"/>
                  </a:cubicBezTo>
                  <a:cubicBezTo>
                    <a:pt x="7866" y="1910"/>
                    <a:pt x="6387" y="2126"/>
                    <a:pt x="4908" y="2341"/>
                  </a:cubicBezTo>
                  <a:cubicBezTo>
                    <a:pt x="4199" y="2465"/>
                    <a:pt x="3460" y="2557"/>
                    <a:pt x="2752" y="2649"/>
                  </a:cubicBezTo>
                  <a:cubicBezTo>
                    <a:pt x="2012" y="2773"/>
                    <a:pt x="1273" y="2834"/>
                    <a:pt x="533" y="2988"/>
                  </a:cubicBezTo>
                  <a:cubicBezTo>
                    <a:pt x="0" y="3107"/>
                    <a:pt x="122" y="3824"/>
                    <a:pt x="598" y="3824"/>
                  </a:cubicBezTo>
                  <a:cubicBezTo>
                    <a:pt x="617" y="3824"/>
                    <a:pt x="637" y="3822"/>
                    <a:pt x="657" y="3820"/>
                  </a:cubicBezTo>
                  <a:cubicBezTo>
                    <a:pt x="1488" y="3759"/>
                    <a:pt x="2320" y="3604"/>
                    <a:pt x="3183" y="3481"/>
                  </a:cubicBezTo>
                  <a:cubicBezTo>
                    <a:pt x="3984" y="3358"/>
                    <a:pt x="4816" y="3235"/>
                    <a:pt x="5617" y="3112"/>
                  </a:cubicBezTo>
                  <a:cubicBezTo>
                    <a:pt x="8543" y="2680"/>
                    <a:pt x="11470" y="2280"/>
                    <a:pt x="14397" y="1848"/>
                  </a:cubicBezTo>
                  <a:cubicBezTo>
                    <a:pt x="15875" y="1633"/>
                    <a:pt x="17323" y="1386"/>
                    <a:pt x="18802" y="1109"/>
                  </a:cubicBezTo>
                  <a:cubicBezTo>
                    <a:pt x="20250" y="863"/>
                    <a:pt x="21698" y="524"/>
                    <a:pt x="23146" y="308"/>
                  </a:cubicBezTo>
                  <a:cubicBezTo>
                    <a:pt x="23361" y="277"/>
                    <a:pt x="23300" y="0"/>
                    <a:pt x="23115"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5" name="Google Shape;1485;p37"/>
            <p:cNvSpPr/>
            <p:nvPr/>
          </p:nvSpPr>
          <p:spPr>
            <a:xfrm>
              <a:off x="1426675" y="3662175"/>
              <a:ext cx="198400" cy="771475"/>
            </a:xfrm>
            <a:custGeom>
              <a:avLst/>
              <a:gdLst/>
              <a:ahLst/>
              <a:cxnLst/>
              <a:rect l="l" t="t" r="r" b="b"/>
              <a:pathLst>
                <a:path w="7936" h="30859" extrusionOk="0">
                  <a:moveTo>
                    <a:pt x="7755" y="0"/>
                  </a:moveTo>
                  <a:cubicBezTo>
                    <a:pt x="7688" y="0"/>
                    <a:pt x="7623" y="32"/>
                    <a:pt x="7610" y="99"/>
                  </a:cubicBezTo>
                  <a:cubicBezTo>
                    <a:pt x="7240" y="2348"/>
                    <a:pt x="6839" y="4628"/>
                    <a:pt x="6408" y="6846"/>
                  </a:cubicBezTo>
                  <a:cubicBezTo>
                    <a:pt x="5607" y="10820"/>
                    <a:pt x="4683" y="14763"/>
                    <a:pt x="3635" y="18676"/>
                  </a:cubicBezTo>
                  <a:cubicBezTo>
                    <a:pt x="3112" y="20647"/>
                    <a:pt x="2557" y="22588"/>
                    <a:pt x="1941" y="24529"/>
                  </a:cubicBezTo>
                  <a:cubicBezTo>
                    <a:pt x="1664" y="25515"/>
                    <a:pt x="1356" y="26470"/>
                    <a:pt x="1017" y="27456"/>
                  </a:cubicBezTo>
                  <a:cubicBezTo>
                    <a:pt x="709" y="28411"/>
                    <a:pt x="370" y="29366"/>
                    <a:pt x="62" y="30351"/>
                  </a:cubicBezTo>
                  <a:cubicBezTo>
                    <a:pt x="0" y="30567"/>
                    <a:pt x="154" y="30783"/>
                    <a:pt x="370" y="30844"/>
                  </a:cubicBezTo>
                  <a:cubicBezTo>
                    <a:pt x="407" y="30854"/>
                    <a:pt x="443" y="30858"/>
                    <a:pt x="477" y="30858"/>
                  </a:cubicBezTo>
                  <a:cubicBezTo>
                    <a:pt x="669" y="30858"/>
                    <a:pt x="811" y="30719"/>
                    <a:pt x="863" y="30536"/>
                  </a:cubicBezTo>
                  <a:cubicBezTo>
                    <a:pt x="1294" y="29489"/>
                    <a:pt x="1633" y="28380"/>
                    <a:pt x="2003" y="27271"/>
                  </a:cubicBezTo>
                  <a:cubicBezTo>
                    <a:pt x="2342" y="26192"/>
                    <a:pt x="2680" y="25114"/>
                    <a:pt x="3019" y="24005"/>
                  </a:cubicBezTo>
                  <a:cubicBezTo>
                    <a:pt x="4190" y="20093"/>
                    <a:pt x="5176" y="16149"/>
                    <a:pt x="6008" y="12144"/>
                  </a:cubicBezTo>
                  <a:cubicBezTo>
                    <a:pt x="6809" y="8170"/>
                    <a:pt x="7517" y="4165"/>
                    <a:pt x="7918" y="160"/>
                  </a:cubicBezTo>
                  <a:cubicBezTo>
                    <a:pt x="7935" y="56"/>
                    <a:pt x="7843" y="0"/>
                    <a:pt x="7755"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6" name="Google Shape;1486;p37"/>
            <p:cNvSpPr/>
            <p:nvPr/>
          </p:nvSpPr>
          <p:spPr>
            <a:xfrm>
              <a:off x="1056975" y="3827775"/>
              <a:ext cx="399750" cy="113375"/>
            </a:xfrm>
            <a:custGeom>
              <a:avLst/>
              <a:gdLst/>
              <a:ahLst/>
              <a:cxnLst/>
              <a:rect l="l" t="t" r="r" b="b"/>
              <a:pathLst>
                <a:path w="15990" h="4535" extrusionOk="0">
                  <a:moveTo>
                    <a:pt x="1390" y="0"/>
                  </a:moveTo>
                  <a:cubicBezTo>
                    <a:pt x="1182" y="0"/>
                    <a:pt x="1010" y="98"/>
                    <a:pt x="956" y="314"/>
                  </a:cubicBezTo>
                  <a:cubicBezTo>
                    <a:pt x="894" y="499"/>
                    <a:pt x="1017" y="807"/>
                    <a:pt x="1264" y="838"/>
                  </a:cubicBezTo>
                  <a:cubicBezTo>
                    <a:pt x="2311" y="961"/>
                    <a:pt x="3359" y="1115"/>
                    <a:pt x="4406" y="1238"/>
                  </a:cubicBezTo>
                  <a:cubicBezTo>
                    <a:pt x="6224" y="1485"/>
                    <a:pt x="8072" y="1731"/>
                    <a:pt x="9890" y="1978"/>
                  </a:cubicBezTo>
                  <a:cubicBezTo>
                    <a:pt x="10814" y="2101"/>
                    <a:pt x="11738" y="2193"/>
                    <a:pt x="12663" y="2286"/>
                  </a:cubicBezTo>
                  <a:cubicBezTo>
                    <a:pt x="13618" y="2347"/>
                    <a:pt x="14542" y="2409"/>
                    <a:pt x="15497" y="2532"/>
                  </a:cubicBezTo>
                  <a:cubicBezTo>
                    <a:pt x="15466" y="2563"/>
                    <a:pt x="15404" y="2594"/>
                    <a:pt x="15404" y="2655"/>
                  </a:cubicBezTo>
                  <a:cubicBezTo>
                    <a:pt x="15312" y="2902"/>
                    <a:pt x="15250" y="3117"/>
                    <a:pt x="15189" y="3364"/>
                  </a:cubicBezTo>
                  <a:cubicBezTo>
                    <a:pt x="15158" y="3487"/>
                    <a:pt x="15096" y="3580"/>
                    <a:pt x="15035" y="3672"/>
                  </a:cubicBezTo>
                  <a:cubicBezTo>
                    <a:pt x="14049" y="3549"/>
                    <a:pt x="13063" y="3426"/>
                    <a:pt x="12077" y="3272"/>
                  </a:cubicBezTo>
                  <a:cubicBezTo>
                    <a:pt x="10136" y="2994"/>
                    <a:pt x="8196" y="2655"/>
                    <a:pt x="6255" y="2224"/>
                  </a:cubicBezTo>
                  <a:cubicBezTo>
                    <a:pt x="5300" y="2008"/>
                    <a:pt x="4314" y="1793"/>
                    <a:pt x="3359" y="1577"/>
                  </a:cubicBezTo>
                  <a:cubicBezTo>
                    <a:pt x="2897" y="1454"/>
                    <a:pt x="2404" y="1331"/>
                    <a:pt x="1942" y="1207"/>
                  </a:cubicBezTo>
                  <a:cubicBezTo>
                    <a:pt x="1480" y="1084"/>
                    <a:pt x="1017" y="899"/>
                    <a:pt x="525" y="869"/>
                  </a:cubicBezTo>
                  <a:cubicBezTo>
                    <a:pt x="124" y="869"/>
                    <a:pt x="1" y="1423"/>
                    <a:pt x="340" y="1608"/>
                  </a:cubicBezTo>
                  <a:cubicBezTo>
                    <a:pt x="833" y="1854"/>
                    <a:pt x="1449" y="1947"/>
                    <a:pt x="1973" y="2101"/>
                  </a:cubicBezTo>
                  <a:cubicBezTo>
                    <a:pt x="2527" y="2224"/>
                    <a:pt x="3051" y="2378"/>
                    <a:pt x="3605" y="2501"/>
                  </a:cubicBezTo>
                  <a:cubicBezTo>
                    <a:pt x="5515" y="2963"/>
                    <a:pt x="7456" y="3364"/>
                    <a:pt x="9397" y="3703"/>
                  </a:cubicBezTo>
                  <a:cubicBezTo>
                    <a:pt x="11338" y="4042"/>
                    <a:pt x="13309" y="4381"/>
                    <a:pt x="15281" y="4535"/>
                  </a:cubicBezTo>
                  <a:cubicBezTo>
                    <a:pt x="15466" y="4535"/>
                    <a:pt x="15651" y="4381"/>
                    <a:pt x="15682" y="4227"/>
                  </a:cubicBezTo>
                  <a:cubicBezTo>
                    <a:pt x="15743" y="3980"/>
                    <a:pt x="15712" y="3734"/>
                    <a:pt x="15774" y="3518"/>
                  </a:cubicBezTo>
                  <a:cubicBezTo>
                    <a:pt x="15836" y="3272"/>
                    <a:pt x="15897" y="3056"/>
                    <a:pt x="15928" y="2809"/>
                  </a:cubicBezTo>
                  <a:cubicBezTo>
                    <a:pt x="15990" y="2594"/>
                    <a:pt x="15836" y="2471"/>
                    <a:pt x="15651" y="2471"/>
                  </a:cubicBezTo>
                  <a:cubicBezTo>
                    <a:pt x="15774" y="2378"/>
                    <a:pt x="15774" y="2193"/>
                    <a:pt x="15589" y="2162"/>
                  </a:cubicBezTo>
                  <a:cubicBezTo>
                    <a:pt x="14542" y="2008"/>
                    <a:pt x="13525" y="1762"/>
                    <a:pt x="12478" y="1577"/>
                  </a:cubicBezTo>
                  <a:cubicBezTo>
                    <a:pt x="10660" y="1238"/>
                    <a:pt x="8842" y="992"/>
                    <a:pt x="7025" y="745"/>
                  </a:cubicBezTo>
                  <a:cubicBezTo>
                    <a:pt x="5176" y="499"/>
                    <a:pt x="3328" y="222"/>
                    <a:pt x="1480" y="6"/>
                  </a:cubicBezTo>
                  <a:cubicBezTo>
                    <a:pt x="1449" y="2"/>
                    <a:pt x="1419" y="0"/>
                    <a:pt x="1390"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7" name="Google Shape;1487;p37"/>
            <p:cNvSpPr/>
            <p:nvPr/>
          </p:nvSpPr>
          <p:spPr>
            <a:xfrm>
              <a:off x="2303125" y="3662325"/>
              <a:ext cx="127100" cy="81050"/>
            </a:xfrm>
            <a:custGeom>
              <a:avLst/>
              <a:gdLst/>
              <a:ahLst/>
              <a:cxnLst/>
              <a:rect l="l" t="t" r="r" b="b"/>
              <a:pathLst>
                <a:path w="5084" h="3242" extrusionOk="0">
                  <a:moveTo>
                    <a:pt x="4375" y="0"/>
                  </a:moveTo>
                  <a:cubicBezTo>
                    <a:pt x="4067" y="93"/>
                    <a:pt x="3759" y="216"/>
                    <a:pt x="3451" y="309"/>
                  </a:cubicBezTo>
                  <a:cubicBezTo>
                    <a:pt x="2896" y="463"/>
                    <a:pt x="2342" y="647"/>
                    <a:pt x="1787" y="801"/>
                  </a:cubicBezTo>
                  <a:cubicBezTo>
                    <a:pt x="1264" y="955"/>
                    <a:pt x="740" y="1079"/>
                    <a:pt x="247" y="1294"/>
                  </a:cubicBezTo>
                  <a:cubicBezTo>
                    <a:pt x="1" y="1418"/>
                    <a:pt x="62" y="1726"/>
                    <a:pt x="247" y="1849"/>
                  </a:cubicBezTo>
                  <a:cubicBezTo>
                    <a:pt x="586" y="2095"/>
                    <a:pt x="771" y="2588"/>
                    <a:pt x="894" y="2989"/>
                  </a:cubicBezTo>
                  <a:cubicBezTo>
                    <a:pt x="921" y="3150"/>
                    <a:pt x="1065" y="3241"/>
                    <a:pt x="1224" y="3241"/>
                  </a:cubicBezTo>
                  <a:cubicBezTo>
                    <a:pt x="1248" y="3241"/>
                    <a:pt x="1271" y="3239"/>
                    <a:pt x="1294" y="3235"/>
                  </a:cubicBezTo>
                  <a:cubicBezTo>
                    <a:pt x="2434" y="2927"/>
                    <a:pt x="3574" y="2557"/>
                    <a:pt x="4714" y="2188"/>
                  </a:cubicBezTo>
                  <a:cubicBezTo>
                    <a:pt x="4837" y="2157"/>
                    <a:pt x="4961" y="2126"/>
                    <a:pt x="5084" y="2065"/>
                  </a:cubicBezTo>
                  <a:cubicBezTo>
                    <a:pt x="4991" y="1849"/>
                    <a:pt x="4930" y="1602"/>
                    <a:pt x="4837" y="1356"/>
                  </a:cubicBezTo>
                  <a:lnTo>
                    <a:pt x="4498" y="1448"/>
                  </a:lnTo>
                  <a:cubicBezTo>
                    <a:pt x="3482" y="1787"/>
                    <a:pt x="2404" y="2095"/>
                    <a:pt x="1387" y="2496"/>
                  </a:cubicBezTo>
                  <a:cubicBezTo>
                    <a:pt x="1294" y="2342"/>
                    <a:pt x="1233" y="2188"/>
                    <a:pt x="1140" y="2034"/>
                  </a:cubicBezTo>
                  <a:cubicBezTo>
                    <a:pt x="1079" y="1941"/>
                    <a:pt x="1017" y="1849"/>
                    <a:pt x="956" y="1787"/>
                  </a:cubicBezTo>
                  <a:cubicBezTo>
                    <a:pt x="1325" y="1695"/>
                    <a:pt x="1695" y="1572"/>
                    <a:pt x="2065" y="1448"/>
                  </a:cubicBezTo>
                  <a:cubicBezTo>
                    <a:pt x="2588" y="1264"/>
                    <a:pt x="3143" y="1109"/>
                    <a:pt x="3667" y="925"/>
                  </a:cubicBezTo>
                  <a:cubicBezTo>
                    <a:pt x="3975" y="832"/>
                    <a:pt x="4283" y="709"/>
                    <a:pt x="4591" y="586"/>
                  </a:cubicBezTo>
                  <a:cubicBezTo>
                    <a:pt x="4498" y="401"/>
                    <a:pt x="4437" y="185"/>
                    <a:pt x="4375"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8" name="Google Shape;1488;p37"/>
            <p:cNvSpPr/>
            <p:nvPr/>
          </p:nvSpPr>
          <p:spPr>
            <a:xfrm>
              <a:off x="2052050" y="3285700"/>
              <a:ext cx="451350" cy="137900"/>
            </a:xfrm>
            <a:custGeom>
              <a:avLst/>
              <a:gdLst/>
              <a:ahLst/>
              <a:cxnLst/>
              <a:rect l="l" t="t" r="r" b="b"/>
              <a:pathLst>
                <a:path w="18054" h="5516" extrusionOk="0">
                  <a:moveTo>
                    <a:pt x="1" y="1"/>
                  </a:moveTo>
                  <a:lnTo>
                    <a:pt x="11954" y="5515"/>
                  </a:lnTo>
                  <a:lnTo>
                    <a:pt x="12323" y="5300"/>
                  </a:lnTo>
                  <a:cubicBezTo>
                    <a:pt x="13223" y="4693"/>
                    <a:pt x="14292" y="4370"/>
                    <a:pt x="15369" y="4370"/>
                  </a:cubicBezTo>
                  <a:cubicBezTo>
                    <a:pt x="15878" y="4370"/>
                    <a:pt x="16388" y="4443"/>
                    <a:pt x="16883" y="4591"/>
                  </a:cubicBezTo>
                  <a:cubicBezTo>
                    <a:pt x="16944" y="4609"/>
                    <a:pt x="17004" y="4618"/>
                    <a:pt x="17063" y="4618"/>
                  </a:cubicBezTo>
                  <a:cubicBezTo>
                    <a:pt x="17304" y="4618"/>
                    <a:pt x="17517" y="4475"/>
                    <a:pt x="17591" y="4252"/>
                  </a:cubicBezTo>
                  <a:cubicBezTo>
                    <a:pt x="18053" y="3112"/>
                    <a:pt x="17468" y="1788"/>
                    <a:pt x="16297" y="1387"/>
                  </a:cubicBezTo>
                  <a:lnTo>
                    <a:pt x="15435" y="1141"/>
                  </a:lnTo>
                  <a:cubicBezTo>
                    <a:pt x="15060" y="1039"/>
                    <a:pt x="14679" y="988"/>
                    <a:pt x="14300" y="988"/>
                  </a:cubicBezTo>
                  <a:cubicBezTo>
                    <a:pt x="13308" y="988"/>
                    <a:pt x="12334" y="1334"/>
                    <a:pt x="11553" y="2003"/>
                  </a:cubicBezTo>
                  <a:lnTo>
                    <a:pt x="1"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50A5-6F39-473A-99AB-049FA9E3C030}"/>
              </a:ext>
            </a:extLst>
          </p:cNvPr>
          <p:cNvSpPr>
            <a:spLocks noGrp="1"/>
          </p:cNvSpPr>
          <p:nvPr>
            <p:ph type="title"/>
          </p:nvPr>
        </p:nvSpPr>
        <p:spPr>
          <a:xfrm>
            <a:off x="481013" y="3752849"/>
            <a:ext cx="3509962" cy="2452687"/>
          </a:xfrm>
        </p:spPr>
        <p:txBody>
          <a:bodyPr anchor="ctr">
            <a:normAutofit/>
          </a:bodyPr>
          <a:lstStyle/>
          <a:p>
            <a:r>
              <a:rPr lang="en-US" sz="2800" dirty="0">
                <a:latin typeface="Roboto Slab Light" pitchFamily="2" charset="0"/>
                <a:ea typeface="Roboto Slab Light" pitchFamily="2" charset="0"/>
              </a:rPr>
              <a:t>Bionanotechnology in Cosmeceuticals </a:t>
            </a:r>
            <a:endParaRPr lang="en-IN" sz="2800" dirty="0">
              <a:latin typeface="Roboto Slab Light" pitchFamily="2" charset="0"/>
              <a:ea typeface="Roboto Slab Light" pitchFamily="2" charset="0"/>
            </a:endParaRPr>
          </a:p>
        </p:txBody>
      </p:sp>
      <p:pic>
        <p:nvPicPr>
          <p:cNvPr id="18434" name="Picture 2" descr="Cosmetic Testing Lab, Analysis and Inspection Services for Cosmetic Products">
            <a:extLst>
              <a:ext uri="{FF2B5EF4-FFF2-40B4-BE49-F238E27FC236}">
                <a16:creationId xmlns:a16="http://schemas.microsoft.com/office/drawing/2014/main" id="{0C084891-DE5E-4391-9D22-F8558043D9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62" b="14746"/>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7067FFF-0E7A-4E6D-9B27-3558A4D9C991}"/>
              </a:ext>
            </a:extLst>
          </p:cNvPr>
          <p:cNvSpPr>
            <a:spLocks noGrp="1"/>
          </p:cNvSpPr>
          <p:nvPr>
            <p:ph idx="1"/>
          </p:nvPr>
        </p:nvSpPr>
        <p:spPr>
          <a:xfrm>
            <a:off x="4225574" y="3952875"/>
            <a:ext cx="7485413" cy="2452687"/>
          </a:xfrm>
        </p:spPr>
        <p:txBody>
          <a:bodyPr anchor="ctr">
            <a:normAutofit/>
          </a:bodyPr>
          <a:lstStyle/>
          <a:p>
            <a:pPr marL="0" indent="0">
              <a:buNone/>
            </a:pPr>
            <a:r>
              <a:rPr lang="en-US" sz="2400" dirty="0">
                <a:latin typeface="Corbel Light" panose="020B0303020204020204" pitchFamily="34" charset="0"/>
              </a:rPr>
              <a:t>Nanotechnology incorporation in cosmetic formulation is considered as the hottest emerging nanotechnology available. Cosmetic manufacturers use nanoscale size ingredients to provide better UV protection, deeper skin penetration, long-lasting effects, increased color, finish quality, and many more.</a:t>
            </a:r>
          </a:p>
          <a:p>
            <a:pPr marL="0" indent="0">
              <a:buNone/>
            </a:pPr>
            <a:endParaRPr lang="en-IN" sz="2400" dirty="0">
              <a:latin typeface="Corbel Light" panose="020B0303020204020204" pitchFamily="34" charset="0"/>
            </a:endParaRPr>
          </a:p>
        </p:txBody>
      </p:sp>
    </p:spTree>
    <p:extLst>
      <p:ext uri="{BB962C8B-B14F-4D97-AF65-F5344CB8AC3E}">
        <p14:creationId xmlns:p14="http://schemas.microsoft.com/office/powerpoint/2010/main" val="390217304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7,146 Cosmetics Lab Stock Photos, Pictures &amp;amp; Royalty-Free Images - iStock">
            <a:extLst>
              <a:ext uri="{FF2B5EF4-FFF2-40B4-BE49-F238E27FC236}">
                <a16:creationId xmlns:a16="http://schemas.microsoft.com/office/drawing/2014/main" id="{DD01D322-6279-4FEF-A18D-2D34E63874B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7865" b="786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6BDA57-4769-46F4-B6B8-6E430D694958}"/>
              </a:ext>
            </a:extLst>
          </p:cNvPr>
          <p:cNvSpPr>
            <a:spLocks noGrp="1"/>
          </p:cNvSpPr>
          <p:nvPr>
            <p:ph type="title"/>
          </p:nvPr>
        </p:nvSpPr>
        <p:spPr>
          <a:xfrm>
            <a:off x="838201" y="1065862"/>
            <a:ext cx="3313164" cy="4726276"/>
          </a:xfrm>
        </p:spPr>
        <p:txBody>
          <a:bodyPr>
            <a:normAutofit/>
          </a:bodyPr>
          <a:lstStyle/>
          <a:p>
            <a:pPr algn="r"/>
            <a:r>
              <a:rPr lang="en-IN" sz="4000" dirty="0">
                <a:solidFill>
                  <a:srgbClr val="FFFFFF"/>
                </a:solidFill>
                <a:latin typeface="Roboto Slab Light" pitchFamily="2" charset="0"/>
                <a:ea typeface="Roboto Slab Light" pitchFamily="2" charset="0"/>
              </a:rPr>
              <a:t>Applications</a:t>
            </a:r>
          </a:p>
        </p:txBody>
      </p:sp>
      <p:cxnSp>
        <p:nvCxnSpPr>
          <p:cNvPr id="76" name="Straight Connector 7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EE724C-9534-4C2C-8B80-90BCE2CF4C1D}"/>
              </a:ext>
            </a:extLst>
          </p:cNvPr>
          <p:cNvSpPr>
            <a:spLocks noGrp="1"/>
          </p:cNvSpPr>
          <p:nvPr>
            <p:ph idx="1"/>
          </p:nvPr>
        </p:nvSpPr>
        <p:spPr>
          <a:xfrm>
            <a:off x="5155379" y="1065862"/>
            <a:ext cx="6455594" cy="4992038"/>
          </a:xfrm>
        </p:spPr>
        <p:txBody>
          <a:bodyPr anchor="ctr">
            <a:normAutofit fontScale="92500"/>
          </a:bodyPr>
          <a:lstStyle/>
          <a:p>
            <a:r>
              <a:rPr lang="en-US" dirty="0">
                <a:solidFill>
                  <a:srgbClr val="FFFFFF"/>
                </a:solidFill>
                <a:latin typeface="Corbel Light" panose="020B0303020204020204" pitchFamily="34" charset="0"/>
              </a:rPr>
              <a:t>Micellar nanoparticles is one of the latest field applied in cosmetic products that becoming trending and widely commercialized in local and international markets. The ability of </a:t>
            </a:r>
            <a:r>
              <a:rPr lang="en-US" dirty="0" err="1">
                <a:solidFill>
                  <a:srgbClr val="FFFFFF"/>
                </a:solidFill>
                <a:latin typeface="Corbel Light" panose="020B0303020204020204" pitchFamily="34" charset="0"/>
              </a:rPr>
              <a:t>nano</a:t>
            </a:r>
            <a:r>
              <a:rPr lang="en-US" dirty="0">
                <a:solidFill>
                  <a:srgbClr val="FFFFFF"/>
                </a:solidFill>
                <a:latin typeface="Corbel Light" panose="020B0303020204020204" pitchFamily="34" charset="0"/>
              </a:rPr>
              <a:t>-emulsion system to form small micellar nanoparticles size with high surface area allowing to effectiveness of bioactive component transport onto the skin.</a:t>
            </a:r>
          </a:p>
          <a:p>
            <a:r>
              <a:rPr lang="en-US" dirty="0">
                <a:solidFill>
                  <a:srgbClr val="FFFFFF"/>
                </a:solidFill>
                <a:latin typeface="Corbel Light" panose="020B0303020204020204" pitchFamily="34" charset="0"/>
              </a:rPr>
              <a:t>Oil in water </a:t>
            </a:r>
            <a:r>
              <a:rPr lang="en-US" dirty="0" err="1">
                <a:solidFill>
                  <a:srgbClr val="FFFFFF"/>
                </a:solidFill>
                <a:latin typeface="Corbel Light" panose="020B0303020204020204" pitchFamily="34" charset="0"/>
              </a:rPr>
              <a:t>nano</a:t>
            </a:r>
            <a:r>
              <a:rPr lang="en-US" dirty="0">
                <a:solidFill>
                  <a:srgbClr val="FFFFFF"/>
                </a:solidFill>
                <a:latin typeface="Corbel Light" panose="020B0303020204020204" pitchFamily="34" charset="0"/>
              </a:rPr>
              <a:t>-emulsion is playing a major role as effective formulation in cosmetics such as make-up remover, facial cleanser, anti-aging lotion, sun-screens, and other water-based cosmetic formulations.</a:t>
            </a:r>
          </a:p>
          <a:p>
            <a:endParaRPr lang="en-IN" dirty="0">
              <a:solidFill>
                <a:srgbClr val="FFFFFF"/>
              </a:solidFill>
              <a:latin typeface="Corbel Light" panose="020B0303020204020204" pitchFamily="34" charset="0"/>
            </a:endParaRPr>
          </a:p>
        </p:txBody>
      </p:sp>
    </p:spTree>
    <p:extLst>
      <p:ext uri="{BB962C8B-B14F-4D97-AF65-F5344CB8AC3E}">
        <p14:creationId xmlns:p14="http://schemas.microsoft.com/office/powerpoint/2010/main" val="2835406703"/>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Agriculture Biotechnology: Revolutionizing Agriculture Process Globally">
            <a:extLst>
              <a:ext uri="{FF2B5EF4-FFF2-40B4-BE49-F238E27FC236}">
                <a16:creationId xmlns:a16="http://schemas.microsoft.com/office/drawing/2014/main" id="{34D2ECE0-3645-47FC-A5AC-EC104D806FF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34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C9AC86-0D54-4AAB-A749-925EE55E996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latin typeface="Roboto Slab Light" pitchFamily="2" charset="0"/>
                <a:ea typeface="Roboto Slab Light" pitchFamily="2" charset="0"/>
              </a:rPr>
              <a:t>Agricultural Impact of </a:t>
            </a:r>
            <a:r>
              <a:rPr lang="en-US" sz="6000" dirty="0" err="1">
                <a:latin typeface="Roboto Slab Light" pitchFamily="2" charset="0"/>
                <a:ea typeface="Roboto Slab Light" pitchFamily="2" charset="0"/>
              </a:rPr>
              <a:t>Bionanotechology</a:t>
            </a:r>
            <a:endParaRPr lang="en-US" sz="6000" dirty="0">
              <a:latin typeface="Roboto Slab Light" pitchFamily="2" charset="0"/>
              <a:ea typeface="Roboto Slab Light" pitchFamily="2" charset="0"/>
            </a:endParaRPr>
          </a:p>
        </p:txBody>
      </p:sp>
    </p:spTree>
    <p:extLst>
      <p:ext uri="{BB962C8B-B14F-4D97-AF65-F5344CB8AC3E}">
        <p14:creationId xmlns:p14="http://schemas.microsoft.com/office/powerpoint/2010/main" val="4118387199"/>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grpSp>
        <p:nvGrpSpPr>
          <p:cNvPr id="3609" name="Google Shape;3609;p41"/>
          <p:cNvGrpSpPr/>
          <p:nvPr/>
        </p:nvGrpSpPr>
        <p:grpSpPr>
          <a:xfrm>
            <a:off x="8582859" y="1562177"/>
            <a:ext cx="3609487" cy="5296339"/>
            <a:chOff x="8160605" y="2678876"/>
            <a:chExt cx="1745400" cy="2464636"/>
          </a:xfrm>
        </p:grpSpPr>
        <p:sp>
          <p:nvSpPr>
            <p:cNvPr id="3610" name="Google Shape;3610;p41"/>
            <p:cNvSpPr/>
            <p:nvPr/>
          </p:nvSpPr>
          <p:spPr>
            <a:xfrm flipH="1">
              <a:off x="8673495" y="3295196"/>
              <a:ext cx="286495" cy="362765"/>
            </a:xfrm>
            <a:custGeom>
              <a:avLst/>
              <a:gdLst/>
              <a:ahLst/>
              <a:cxnLst/>
              <a:rect l="l" t="t" r="r" b="b"/>
              <a:pathLst>
                <a:path w="6645" h="8414" extrusionOk="0">
                  <a:moveTo>
                    <a:pt x="5113" y="1"/>
                  </a:moveTo>
                  <a:lnTo>
                    <a:pt x="1" y="4457"/>
                  </a:lnTo>
                  <a:cubicBezTo>
                    <a:pt x="1" y="4457"/>
                    <a:pt x="697" y="8157"/>
                    <a:pt x="3024" y="8395"/>
                  </a:cubicBezTo>
                  <a:cubicBezTo>
                    <a:pt x="3159" y="8407"/>
                    <a:pt x="3287" y="8413"/>
                    <a:pt x="3409" y="8413"/>
                  </a:cubicBezTo>
                  <a:cubicBezTo>
                    <a:pt x="6318" y="8413"/>
                    <a:pt x="5750" y="5133"/>
                    <a:pt x="5750" y="5133"/>
                  </a:cubicBezTo>
                  <a:cubicBezTo>
                    <a:pt x="5750" y="5133"/>
                    <a:pt x="6645" y="4516"/>
                    <a:pt x="6545" y="2965"/>
                  </a:cubicBezTo>
                  <a:cubicBezTo>
                    <a:pt x="6406" y="1433"/>
                    <a:pt x="5113" y="1"/>
                    <a:pt x="5113" y="1"/>
                  </a:cubicBezTo>
                  <a:close/>
                </a:path>
              </a:pathLst>
            </a:custGeom>
            <a:solidFill>
              <a:srgbClr val="2F705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11" name="Google Shape;3611;p41"/>
            <p:cNvSpPr/>
            <p:nvPr/>
          </p:nvSpPr>
          <p:spPr>
            <a:xfrm flipH="1">
              <a:off x="8320129" y="3721468"/>
              <a:ext cx="458048" cy="957184"/>
            </a:xfrm>
            <a:custGeom>
              <a:avLst/>
              <a:gdLst/>
              <a:ahLst/>
              <a:cxnLst/>
              <a:rect l="l" t="t" r="r" b="b"/>
              <a:pathLst>
                <a:path w="10624" h="22201" extrusionOk="0">
                  <a:moveTo>
                    <a:pt x="2786" y="0"/>
                  </a:moveTo>
                  <a:cubicBezTo>
                    <a:pt x="2786" y="0"/>
                    <a:pt x="1" y="10742"/>
                    <a:pt x="2090" y="14980"/>
                  </a:cubicBezTo>
                  <a:cubicBezTo>
                    <a:pt x="4178" y="19237"/>
                    <a:pt x="7660" y="22201"/>
                    <a:pt x="7660" y="22201"/>
                  </a:cubicBezTo>
                  <a:lnTo>
                    <a:pt x="10624" y="18739"/>
                  </a:lnTo>
                  <a:cubicBezTo>
                    <a:pt x="10624" y="18739"/>
                    <a:pt x="8893" y="13169"/>
                    <a:pt x="6924" y="7619"/>
                  </a:cubicBezTo>
                  <a:cubicBezTo>
                    <a:pt x="4954" y="2069"/>
                    <a:pt x="2786" y="0"/>
                    <a:pt x="2786" y="0"/>
                  </a:cubicBez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3612" name="Google Shape;3612;p41"/>
            <p:cNvSpPr/>
            <p:nvPr/>
          </p:nvSpPr>
          <p:spPr>
            <a:xfrm flipH="1">
              <a:off x="8555963" y="3539655"/>
              <a:ext cx="1133910" cy="1603857"/>
            </a:xfrm>
            <a:custGeom>
              <a:avLst/>
              <a:gdLst/>
              <a:ahLst/>
              <a:cxnLst/>
              <a:rect l="l" t="t" r="r" b="b"/>
              <a:pathLst>
                <a:path w="26300" h="37200" extrusionOk="0">
                  <a:moveTo>
                    <a:pt x="10246" y="0"/>
                  </a:moveTo>
                  <a:cubicBezTo>
                    <a:pt x="10246" y="0"/>
                    <a:pt x="2885" y="3541"/>
                    <a:pt x="1533" y="4337"/>
                  </a:cubicBezTo>
                  <a:cubicBezTo>
                    <a:pt x="200" y="5132"/>
                    <a:pt x="3940" y="25324"/>
                    <a:pt x="3940" y="25324"/>
                  </a:cubicBezTo>
                  <a:lnTo>
                    <a:pt x="1" y="37200"/>
                  </a:lnTo>
                  <a:lnTo>
                    <a:pt x="26299" y="37200"/>
                  </a:lnTo>
                  <a:lnTo>
                    <a:pt x="24131" y="21365"/>
                  </a:lnTo>
                  <a:cubicBezTo>
                    <a:pt x="24131" y="21365"/>
                    <a:pt x="25464" y="12791"/>
                    <a:pt x="25464" y="10722"/>
                  </a:cubicBezTo>
                  <a:cubicBezTo>
                    <a:pt x="25464" y="8653"/>
                    <a:pt x="23972" y="4217"/>
                    <a:pt x="23972" y="4217"/>
                  </a:cubicBezTo>
                  <a:lnTo>
                    <a:pt x="19516" y="1233"/>
                  </a:lnTo>
                  <a:lnTo>
                    <a:pt x="10246" y="0"/>
                  </a:lnTo>
                  <a:close/>
                </a:path>
              </a:pathLst>
            </a:custGeom>
            <a:solidFill>
              <a:srgbClr val="A0CFB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13" name="Google Shape;3613;p41"/>
            <p:cNvSpPr/>
            <p:nvPr/>
          </p:nvSpPr>
          <p:spPr>
            <a:xfrm flipH="1">
              <a:off x="9115158" y="3539655"/>
              <a:ext cx="229067" cy="813958"/>
            </a:xfrm>
            <a:custGeom>
              <a:avLst/>
              <a:gdLst/>
              <a:ahLst/>
              <a:cxnLst/>
              <a:rect l="l" t="t" r="r" b="b"/>
              <a:pathLst>
                <a:path w="5313" h="18879" extrusionOk="0">
                  <a:moveTo>
                    <a:pt x="2229" y="0"/>
                  </a:moveTo>
                  <a:lnTo>
                    <a:pt x="1" y="856"/>
                  </a:lnTo>
                  <a:lnTo>
                    <a:pt x="737" y="10702"/>
                  </a:lnTo>
                  <a:lnTo>
                    <a:pt x="2885" y="11617"/>
                  </a:lnTo>
                  <a:lnTo>
                    <a:pt x="1751" y="14204"/>
                  </a:lnTo>
                  <a:lnTo>
                    <a:pt x="5312" y="18878"/>
                  </a:lnTo>
                  <a:lnTo>
                    <a:pt x="4616" y="5073"/>
                  </a:lnTo>
                  <a:lnTo>
                    <a:pt x="2229" y="0"/>
                  </a:ln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14" name="Google Shape;3614;p41"/>
            <p:cNvSpPr/>
            <p:nvPr/>
          </p:nvSpPr>
          <p:spPr>
            <a:xfrm flipH="1">
              <a:off x="8661466" y="3592815"/>
              <a:ext cx="187893" cy="735058"/>
            </a:xfrm>
            <a:custGeom>
              <a:avLst/>
              <a:gdLst/>
              <a:ahLst/>
              <a:cxnLst/>
              <a:rect l="l" t="t" r="r" b="b"/>
              <a:pathLst>
                <a:path w="4358" h="17049" extrusionOk="0">
                  <a:moveTo>
                    <a:pt x="1" y="0"/>
                  </a:moveTo>
                  <a:cubicBezTo>
                    <a:pt x="1" y="1"/>
                    <a:pt x="2090" y="12473"/>
                    <a:pt x="1692" y="17049"/>
                  </a:cubicBezTo>
                  <a:lnTo>
                    <a:pt x="3979" y="12931"/>
                  </a:lnTo>
                  <a:lnTo>
                    <a:pt x="2826" y="11280"/>
                  </a:lnTo>
                  <a:lnTo>
                    <a:pt x="4357" y="9489"/>
                  </a:lnTo>
                  <a:lnTo>
                    <a:pt x="2249" y="1492"/>
                  </a:lnTo>
                  <a:lnTo>
                    <a:pt x="1" y="0"/>
                  </a:ln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15" name="Google Shape;3615;p41"/>
            <p:cNvSpPr/>
            <p:nvPr/>
          </p:nvSpPr>
          <p:spPr>
            <a:xfrm flipH="1">
              <a:off x="8775546" y="3585184"/>
              <a:ext cx="444294" cy="1558328"/>
            </a:xfrm>
            <a:custGeom>
              <a:avLst/>
              <a:gdLst/>
              <a:ahLst/>
              <a:cxnLst/>
              <a:rect l="l" t="t" r="r" b="b"/>
              <a:pathLst>
                <a:path w="10305" h="36144" extrusionOk="0">
                  <a:moveTo>
                    <a:pt x="2544" y="1"/>
                  </a:moveTo>
                  <a:cubicBezTo>
                    <a:pt x="1253" y="1"/>
                    <a:pt x="776" y="416"/>
                    <a:pt x="776" y="416"/>
                  </a:cubicBezTo>
                  <a:lnTo>
                    <a:pt x="0" y="416"/>
                  </a:lnTo>
                  <a:lnTo>
                    <a:pt x="1731" y="4017"/>
                  </a:lnTo>
                  <a:lnTo>
                    <a:pt x="3342" y="36144"/>
                  </a:lnTo>
                  <a:lnTo>
                    <a:pt x="10245" y="36144"/>
                  </a:lnTo>
                  <a:cubicBezTo>
                    <a:pt x="10245" y="36144"/>
                    <a:pt x="10305" y="12630"/>
                    <a:pt x="10205" y="8771"/>
                  </a:cubicBezTo>
                  <a:cubicBezTo>
                    <a:pt x="10106" y="4912"/>
                    <a:pt x="9549" y="3281"/>
                    <a:pt x="9549" y="3281"/>
                  </a:cubicBezTo>
                  <a:cubicBezTo>
                    <a:pt x="9549" y="3281"/>
                    <a:pt x="8415" y="1391"/>
                    <a:pt x="5132" y="416"/>
                  </a:cubicBezTo>
                  <a:cubicBezTo>
                    <a:pt x="4038" y="105"/>
                    <a:pt x="3190" y="1"/>
                    <a:pt x="2544" y="1"/>
                  </a:cubicBezTo>
                  <a:close/>
                </a:path>
              </a:pathLst>
            </a:custGeom>
            <a:solidFill>
              <a:srgbClr val="5D7F3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16" name="Google Shape;3616;p41"/>
            <p:cNvSpPr/>
            <p:nvPr/>
          </p:nvSpPr>
          <p:spPr>
            <a:xfrm flipH="1">
              <a:off x="8906786" y="3234319"/>
              <a:ext cx="255626" cy="445890"/>
            </a:xfrm>
            <a:custGeom>
              <a:avLst/>
              <a:gdLst/>
              <a:ahLst/>
              <a:cxnLst/>
              <a:rect l="l" t="t" r="r" b="b"/>
              <a:pathLst>
                <a:path w="5929" h="10342" extrusionOk="0">
                  <a:moveTo>
                    <a:pt x="638" y="0"/>
                  </a:moveTo>
                  <a:lnTo>
                    <a:pt x="638" y="0"/>
                  </a:lnTo>
                  <a:cubicBezTo>
                    <a:pt x="657" y="1094"/>
                    <a:pt x="1" y="6366"/>
                    <a:pt x="1" y="6366"/>
                  </a:cubicBezTo>
                  <a:cubicBezTo>
                    <a:pt x="2296" y="9930"/>
                    <a:pt x="4508" y="10342"/>
                    <a:pt x="5407" y="10342"/>
                  </a:cubicBezTo>
                  <a:cubicBezTo>
                    <a:pt x="5678" y="10342"/>
                    <a:pt x="5830" y="10305"/>
                    <a:pt x="5830" y="10305"/>
                  </a:cubicBezTo>
                  <a:lnTo>
                    <a:pt x="5929" y="5153"/>
                  </a:lnTo>
                  <a:lnTo>
                    <a:pt x="638" y="0"/>
                  </a:lnTo>
                  <a:close/>
                </a:path>
              </a:pathLst>
            </a:custGeom>
            <a:solidFill>
              <a:srgbClr val="FFB79C"/>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17" name="Google Shape;3617;p41"/>
            <p:cNvSpPr/>
            <p:nvPr/>
          </p:nvSpPr>
          <p:spPr>
            <a:xfrm flipH="1">
              <a:off x="8676900" y="2844823"/>
              <a:ext cx="513795" cy="651330"/>
            </a:xfrm>
            <a:custGeom>
              <a:avLst/>
              <a:gdLst/>
              <a:ahLst/>
              <a:cxnLst/>
              <a:rect l="l" t="t" r="r" b="b"/>
              <a:pathLst>
                <a:path w="11917" h="15107" extrusionOk="0">
                  <a:moveTo>
                    <a:pt x="5251" y="0"/>
                  </a:moveTo>
                  <a:cubicBezTo>
                    <a:pt x="2868" y="0"/>
                    <a:pt x="846" y="401"/>
                    <a:pt x="836" y="401"/>
                  </a:cubicBezTo>
                  <a:lnTo>
                    <a:pt x="100" y="6707"/>
                  </a:lnTo>
                  <a:cubicBezTo>
                    <a:pt x="100" y="6707"/>
                    <a:pt x="0" y="10606"/>
                    <a:pt x="2507" y="12973"/>
                  </a:cubicBezTo>
                  <a:cubicBezTo>
                    <a:pt x="4147" y="14484"/>
                    <a:pt x="5469" y="15107"/>
                    <a:pt x="6532" y="15107"/>
                  </a:cubicBezTo>
                  <a:cubicBezTo>
                    <a:pt x="7106" y="15107"/>
                    <a:pt x="7605" y="14925"/>
                    <a:pt x="8037" y="14604"/>
                  </a:cubicBezTo>
                  <a:cubicBezTo>
                    <a:pt x="9231" y="13689"/>
                    <a:pt x="10762" y="12516"/>
                    <a:pt x="11140" y="9313"/>
                  </a:cubicBezTo>
                  <a:cubicBezTo>
                    <a:pt x="11518" y="6130"/>
                    <a:pt x="11916" y="2092"/>
                    <a:pt x="11916" y="2092"/>
                  </a:cubicBezTo>
                  <a:cubicBezTo>
                    <a:pt x="10481" y="416"/>
                    <a:pt x="7679" y="0"/>
                    <a:pt x="5251" y="0"/>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18" name="Google Shape;3618;p41"/>
            <p:cNvSpPr/>
            <p:nvPr/>
          </p:nvSpPr>
          <p:spPr>
            <a:xfrm flipH="1">
              <a:off x="8621152" y="2678876"/>
              <a:ext cx="1003532" cy="976973"/>
            </a:xfrm>
            <a:custGeom>
              <a:avLst/>
              <a:gdLst/>
              <a:ahLst/>
              <a:cxnLst/>
              <a:rect l="l" t="t" r="r" b="b"/>
              <a:pathLst>
                <a:path w="23276" h="22660" extrusionOk="0">
                  <a:moveTo>
                    <a:pt x="14052" y="1"/>
                  </a:moveTo>
                  <a:cubicBezTo>
                    <a:pt x="12912" y="1"/>
                    <a:pt x="11385" y="292"/>
                    <a:pt x="9629" y="1365"/>
                  </a:cubicBezTo>
                  <a:cubicBezTo>
                    <a:pt x="5770" y="3733"/>
                    <a:pt x="5809" y="8368"/>
                    <a:pt x="4914" y="12167"/>
                  </a:cubicBezTo>
                  <a:cubicBezTo>
                    <a:pt x="4039" y="15967"/>
                    <a:pt x="1" y="16663"/>
                    <a:pt x="1" y="16663"/>
                  </a:cubicBezTo>
                  <a:cubicBezTo>
                    <a:pt x="379" y="17160"/>
                    <a:pt x="1015" y="17220"/>
                    <a:pt x="1015" y="17220"/>
                  </a:cubicBezTo>
                  <a:cubicBezTo>
                    <a:pt x="299" y="18831"/>
                    <a:pt x="319" y="20602"/>
                    <a:pt x="1910" y="22034"/>
                  </a:cubicBezTo>
                  <a:cubicBezTo>
                    <a:pt x="2416" y="22501"/>
                    <a:pt x="3034" y="22659"/>
                    <a:pt x="3641" y="22659"/>
                  </a:cubicBezTo>
                  <a:cubicBezTo>
                    <a:pt x="4921" y="22659"/>
                    <a:pt x="6148" y="21954"/>
                    <a:pt x="6148" y="21954"/>
                  </a:cubicBezTo>
                  <a:cubicBezTo>
                    <a:pt x="6148" y="21954"/>
                    <a:pt x="6565" y="22041"/>
                    <a:pt x="7142" y="22041"/>
                  </a:cubicBezTo>
                  <a:cubicBezTo>
                    <a:pt x="8028" y="22041"/>
                    <a:pt x="9288" y="21837"/>
                    <a:pt x="9987" y="20801"/>
                  </a:cubicBezTo>
                  <a:cubicBezTo>
                    <a:pt x="11161" y="19070"/>
                    <a:pt x="11479" y="12764"/>
                    <a:pt x="11479" y="12764"/>
                  </a:cubicBezTo>
                  <a:cubicBezTo>
                    <a:pt x="13011" y="11849"/>
                    <a:pt x="13130" y="8209"/>
                    <a:pt x="13130" y="8209"/>
                  </a:cubicBezTo>
                  <a:cubicBezTo>
                    <a:pt x="17904" y="7731"/>
                    <a:pt x="18700" y="5881"/>
                    <a:pt x="18700" y="5881"/>
                  </a:cubicBezTo>
                  <a:cubicBezTo>
                    <a:pt x="20411" y="8308"/>
                    <a:pt x="21465" y="8388"/>
                    <a:pt x="21405" y="8407"/>
                  </a:cubicBezTo>
                  <a:lnTo>
                    <a:pt x="21425" y="10894"/>
                  </a:lnTo>
                  <a:cubicBezTo>
                    <a:pt x="21425" y="10894"/>
                    <a:pt x="23275" y="9382"/>
                    <a:pt x="23275" y="6836"/>
                  </a:cubicBezTo>
                  <a:cubicBezTo>
                    <a:pt x="23275" y="5205"/>
                    <a:pt x="21724" y="2141"/>
                    <a:pt x="19635" y="928"/>
                  </a:cubicBezTo>
                  <a:cubicBezTo>
                    <a:pt x="18662" y="363"/>
                    <a:pt x="17854" y="212"/>
                    <a:pt x="17267" y="212"/>
                  </a:cubicBezTo>
                  <a:cubicBezTo>
                    <a:pt x="16594" y="212"/>
                    <a:pt x="16213" y="411"/>
                    <a:pt x="16213" y="411"/>
                  </a:cubicBezTo>
                  <a:cubicBezTo>
                    <a:pt x="16213" y="411"/>
                    <a:pt x="15405" y="1"/>
                    <a:pt x="14052" y="1"/>
                  </a:cubicBezTo>
                  <a:close/>
                </a:path>
              </a:pathLst>
            </a:custGeom>
            <a:solidFill>
              <a:srgbClr val="2F705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3619" name="Google Shape;3619;p41"/>
            <p:cNvSpPr/>
            <p:nvPr/>
          </p:nvSpPr>
          <p:spPr>
            <a:xfrm flipH="1">
              <a:off x="8959946" y="3498481"/>
              <a:ext cx="288220" cy="259894"/>
            </a:xfrm>
            <a:custGeom>
              <a:avLst/>
              <a:gdLst/>
              <a:ahLst/>
              <a:cxnLst/>
              <a:rect l="l" t="t" r="r" b="b"/>
              <a:pathLst>
                <a:path w="6685" h="6028" extrusionOk="0">
                  <a:moveTo>
                    <a:pt x="1711" y="0"/>
                  </a:moveTo>
                  <a:lnTo>
                    <a:pt x="1" y="955"/>
                  </a:lnTo>
                  <a:cubicBezTo>
                    <a:pt x="1" y="955"/>
                    <a:pt x="1910" y="5093"/>
                    <a:pt x="2388" y="6028"/>
                  </a:cubicBezTo>
                  <a:cubicBezTo>
                    <a:pt x="2388" y="6028"/>
                    <a:pt x="4636" y="4198"/>
                    <a:pt x="4934" y="3979"/>
                  </a:cubicBezTo>
                  <a:cubicBezTo>
                    <a:pt x="4979" y="3943"/>
                    <a:pt x="5050" y="3928"/>
                    <a:pt x="5137" y="3928"/>
                  </a:cubicBezTo>
                  <a:cubicBezTo>
                    <a:pt x="5635" y="3928"/>
                    <a:pt x="6685" y="4416"/>
                    <a:pt x="6685" y="4416"/>
                  </a:cubicBezTo>
                  <a:lnTo>
                    <a:pt x="1711" y="0"/>
                  </a:lnTo>
                  <a:close/>
                </a:path>
              </a:pathLst>
            </a:custGeom>
            <a:solidFill>
              <a:srgbClr val="53A78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20" name="Google Shape;3620;p41"/>
            <p:cNvSpPr/>
            <p:nvPr/>
          </p:nvSpPr>
          <p:spPr>
            <a:xfrm flipH="1">
              <a:off x="8808141" y="3522495"/>
              <a:ext cx="151849" cy="204147"/>
            </a:xfrm>
            <a:custGeom>
              <a:avLst/>
              <a:gdLst/>
              <a:ahLst/>
              <a:cxnLst/>
              <a:rect l="l" t="t" r="r" b="b"/>
              <a:pathLst>
                <a:path w="3522" h="4735" extrusionOk="0">
                  <a:moveTo>
                    <a:pt x="1393" y="0"/>
                  </a:moveTo>
                  <a:lnTo>
                    <a:pt x="1" y="3840"/>
                  </a:lnTo>
                  <a:lnTo>
                    <a:pt x="1135" y="3581"/>
                  </a:lnTo>
                  <a:lnTo>
                    <a:pt x="3522" y="4735"/>
                  </a:lnTo>
                  <a:lnTo>
                    <a:pt x="2408" y="1094"/>
                  </a:lnTo>
                  <a:lnTo>
                    <a:pt x="1393" y="0"/>
                  </a:lnTo>
                  <a:close/>
                </a:path>
              </a:pathLst>
            </a:custGeom>
            <a:solidFill>
              <a:srgbClr val="53A78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21" name="Google Shape;3621;p41"/>
            <p:cNvSpPr/>
            <p:nvPr/>
          </p:nvSpPr>
          <p:spPr>
            <a:xfrm flipH="1">
              <a:off x="9101446" y="3727461"/>
              <a:ext cx="804559" cy="1177542"/>
            </a:xfrm>
            <a:custGeom>
              <a:avLst/>
              <a:gdLst/>
              <a:ahLst/>
              <a:cxnLst/>
              <a:rect l="l" t="t" r="r" b="b"/>
              <a:pathLst>
                <a:path w="18661" h="27312" extrusionOk="0">
                  <a:moveTo>
                    <a:pt x="6506" y="1"/>
                  </a:moveTo>
                  <a:cubicBezTo>
                    <a:pt x="6506" y="1"/>
                    <a:pt x="3243" y="2965"/>
                    <a:pt x="1632" y="12294"/>
                  </a:cubicBezTo>
                  <a:cubicBezTo>
                    <a:pt x="1" y="21604"/>
                    <a:pt x="61" y="23235"/>
                    <a:pt x="61" y="23235"/>
                  </a:cubicBezTo>
                  <a:cubicBezTo>
                    <a:pt x="61" y="23235"/>
                    <a:pt x="61" y="26478"/>
                    <a:pt x="4019" y="27254"/>
                  </a:cubicBezTo>
                  <a:cubicBezTo>
                    <a:pt x="4219" y="27293"/>
                    <a:pt x="4435" y="27312"/>
                    <a:pt x="4667" y="27312"/>
                  </a:cubicBezTo>
                  <a:cubicBezTo>
                    <a:pt x="9013" y="27312"/>
                    <a:pt x="18660" y="20749"/>
                    <a:pt x="18660" y="20749"/>
                  </a:cubicBezTo>
                  <a:lnTo>
                    <a:pt x="16751" y="15895"/>
                  </a:lnTo>
                  <a:cubicBezTo>
                    <a:pt x="16751" y="15895"/>
                    <a:pt x="11777" y="17268"/>
                    <a:pt x="8058" y="18580"/>
                  </a:cubicBezTo>
                  <a:lnTo>
                    <a:pt x="9390" y="13707"/>
                  </a:lnTo>
                  <a:cubicBezTo>
                    <a:pt x="10683" y="8932"/>
                    <a:pt x="9808" y="3920"/>
                    <a:pt x="6625" y="160"/>
                  </a:cubicBezTo>
                  <a:cubicBezTo>
                    <a:pt x="6546" y="60"/>
                    <a:pt x="6506" y="1"/>
                    <a:pt x="6506" y="1"/>
                  </a:cubicBez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22" name="Google Shape;3622;p41"/>
            <p:cNvSpPr/>
            <p:nvPr/>
          </p:nvSpPr>
          <p:spPr>
            <a:xfrm flipH="1">
              <a:off x="8752394" y="4178739"/>
              <a:ext cx="257350" cy="350693"/>
            </a:xfrm>
            <a:custGeom>
              <a:avLst/>
              <a:gdLst/>
              <a:ahLst/>
              <a:cxnLst/>
              <a:rect l="l" t="t" r="r" b="b"/>
              <a:pathLst>
                <a:path w="5969" h="8134" extrusionOk="0">
                  <a:moveTo>
                    <a:pt x="623" y="0"/>
                  </a:moveTo>
                  <a:cubicBezTo>
                    <a:pt x="525" y="0"/>
                    <a:pt x="427" y="31"/>
                    <a:pt x="339" y="97"/>
                  </a:cubicBezTo>
                  <a:cubicBezTo>
                    <a:pt x="61" y="276"/>
                    <a:pt x="1" y="634"/>
                    <a:pt x="180" y="872"/>
                  </a:cubicBezTo>
                  <a:lnTo>
                    <a:pt x="5451" y="8133"/>
                  </a:lnTo>
                  <a:lnTo>
                    <a:pt x="5969" y="7676"/>
                  </a:lnTo>
                  <a:lnTo>
                    <a:pt x="1075" y="256"/>
                  </a:lnTo>
                  <a:cubicBezTo>
                    <a:pt x="962" y="92"/>
                    <a:pt x="793" y="0"/>
                    <a:pt x="623" y="0"/>
                  </a:cubicBezTo>
                  <a:close/>
                </a:path>
              </a:pathLst>
            </a:custGeom>
            <a:solidFill>
              <a:srgbClr val="99BE6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23" name="Google Shape;3623;p41"/>
            <p:cNvSpPr/>
            <p:nvPr/>
          </p:nvSpPr>
          <p:spPr>
            <a:xfrm flipH="1">
              <a:off x="9057730" y="4412721"/>
              <a:ext cx="119255" cy="193886"/>
            </a:xfrm>
            <a:custGeom>
              <a:avLst/>
              <a:gdLst/>
              <a:ahLst/>
              <a:cxnLst/>
              <a:rect l="l" t="t" r="r" b="b"/>
              <a:pathLst>
                <a:path w="2766" h="4497" extrusionOk="0">
                  <a:moveTo>
                    <a:pt x="1294" y="1"/>
                  </a:moveTo>
                  <a:lnTo>
                    <a:pt x="1" y="439"/>
                  </a:lnTo>
                  <a:lnTo>
                    <a:pt x="1632" y="4497"/>
                  </a:lnTo>
                  <a:lnTo>
                    <a:pt x="2766" y="3880"/>
                  </a:lnTo>
                  <a:lnTo>
                    <a:pt x="1294" y="1"/>
                  </a:lnTo>
                  <a:close/>
                </a:path>
              </a:pathLst>
            </a:custGeom>
            <a:solidFill>
              <a:srgbClr val="5D7F3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24" name="Google Shape;3624;p41"/>
            <p:cNvSpPr/>
            <p:nvPr/>
          </p:nvSpPr>
          <p:spPr>
            <a:xfrm flipH="1">
              <a:off x="8788394" y="4258027"/>
              <a:ext cx="329394" cy="315123"/>
            </a:xfrm>
            <a:custGeom>
              <a:avLst/>
              <a:gdLst/>
              <a:ahLst/>
              <a:cxnLst/>
              <a:rect l="l" t="t" r="r" b="b"/>
              <a:pathLst>
                <a:path w="7640" h="7309" extrusionOk="0">
                  <a:moveTo>
                    <a:pt x="4068" y="0"/>
                  </a:moveTo>
                  <a:cubicBezTo>
                    <a:pt x="3820" y="0"/>
                    <a:pt x="3613" y="38"/>
                    <a:pt x="3482" y="128"/>
                  </a:cubicBezTo>
                  <a:cubicBezTo>
                    <a:pt x="3004" y="446"/>
                    <a:pt x="856" y="3211"/>
                    <a:pt x="856" y="3211"/>
                  </a:cubicBezTo>
                  <a:lnTo>
                    <a:pt x="0" y="3688"/>
                  </a:lnTo>
                  <a:lnTo>
                    <a:pt x="1353" y="7309"/>
                  </a:lnTo>
                  <a:lnTo>
                    <a:pt x="1671" y="7010"/>
                  </a:lnTo>
                  <a:cubicBezTo>
                    <a:pt x="1671" y="7010"/>
                    <a:pt x="1809" y="7025"/>
                    <a:pt x="2025" y="7025"/>
                  </a:cubicBezTo>
                  <a:cubicBezTo>
                    <a:pt x="2321" y="7025"/>
                    <a:pt x="2765" y="6998"/>
                    <a:pt x="3203" y="6871"/>
                  </a:cubicBezTo>
                  <a:cubicBezTo>
                    <a:pt x="3959" y="6652"/>
                    <a:pt x="4337" y="6115"/>
                    <a:pt x="4337" y="6115"/>
                  </a:cubicBezTo>
                  <a:cubicBezTo>
                    <a:pt x="4337" y="6115"/>
                    <a:pt x="4478" y="6160"/>
                    <a:pt x="4661" y="6160"/>
                  </a:cubicBezTo>
                  <a:cubicBezTo>
                    <a:pt x="4753" y="6160"/>
                    <a:pt x="4854" y="6148"/>
                    <a:pt x="4954" y="6115"/>
                  </a:cubicBezTo>
                  <a:cubicBezTo>
                    <a:pt x="5252" y="6016"/>
                    <a:pt x="5352" y="5598"/>
                    <a:pt x="5352" y="5598"/>
                  </a:cubicBezTo>
                  <a:cubicBezTo>
                    <a:pt x="5948" y="5538"/>
                    <a:pt x="6028" y="4623"/>
                    <a:pt x="6028" y="4623"/>
                  </a:cubicBezTo>
                  <a:cubicBezTo>
                    <a:pt x="6286" y="4623"/>
                    <a:pt x="6565" y="4146"/>
                    <a:pt x="6485" y="3808"/>
                  </a:cubicBezTo>
                  <a:cubicBezTo>
                    <a:pt x="6426" y="3489"/>
                    <a:pt x="4934" y="1838"/>
                    <a:pt x="4934" y="1838"/>
                  </a:cubicBezTo>
                  <a:lnTo>
                    <a:pt x="4934" y="1838"/>
                  </a:lnTo>
                  <a:lnTo>
                    <a:pt x="6187" y="2435"/>
                  </a:lnTo>
                  <a:cubicBezTo>
                    <a:pt x="6187" y="2435"/>
                    <a:pt x="7067" y="3589"/>
                    <a:pt x="7160" y="3589"/>
                  </a:cubicBezTo>
                  <a:cubicBezTo>
                    <a:pt x="7160" y="3589"/>
                    <a:pt x="7161" y="3589"/>
                    <a:pt x="7162" y="3589"/>
                  </a:cubicBezTo>
                  <a:cubicBezTo>
                    <a:pt x="7241" y="3569"/>
                    <a:pt x="7500" y="3231"/>
                    <a:pt x="7579" y="2913"/>
                  </a:cubicBezTo>
                  <a:cubicBezTo>
                    <a:pt x="7639" y="2614"/>
                    <a:pt x="7162" y="1023"/>
                    <a:pt x="6366" y="605"/>
                  </a:cubicBezTo>
                  <a:cubicBezTo>
                    <a:pt x="5780" y="297"/>
                    <a:pt x="4762" y="0"/>
                    <a:pt x="4068" y="0"/>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25" name="Google Shape;3625;p41"/>
            <p:cNvSpPr/>
            <p:nvPr/>
          </p:nvSpPr>
          <p:spPr>
            <a:xfrm flipH="1">
              <a:off x="8160605" y="4255785"/>
              <a:ext cx="793392" cy="637275"/>
            </a:xfrm>
            <a:custGeom>
              <a:avLst/>
              <a:gdLst/>
              <a:ahLst/>
              <a:cxnLst/>
              <a:rect l="l" t="t" r="r" b="b"/>
              <a:pathLst>
                <a:path w="18402" h="14781" extrusionOk="0">
                  <a:moveTo>
                    <a:pt x="7103" y="1"/>
                  </a:moveTo>
                  <a:lnTo>
                    <a:pt x="1" y="14781"/>
                  </a:lnTo>
                  <a:lnTo>
                    <a:pt x="11220" y="14781"/>
                  </a:lnTo>
                  <a:lnTo>
                    <a:pt x="18402" y="279"/>
                  </a:lnTo>
                  <a:lnTo>
                    <a:pt x="7103"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26" name="Google Shape;3626;p41"/>
            <p:cNvSpPr/>
            <p:nvPr/>
          </p:nvSpPr>
          <p:spPr>
            <a:xfrm flipH="1">
              <a:off x="8303832" y="4574702"/>
              <a:ext cx="239328" cy="297662"/>
            </a:xfrm>
            <a:custGeom>
              <a:avLst/>
              <a:gdLst/>
              <a:ahLst/>
              <a:cxnLst/>
              <a:rect l="l" t="t" r="r" b="b"/>
              <a:pathLst>
                <a:path w="5551" h="6904" extrusionOk="0">
                  <a:moveTo>
                    <a:pt x="3607" y="1"/>
                  </a:moveTo>
                  <a:cubicBezTo>
                    <a:pt x="3572" y="1"/>
                    <a:pt x="3537" y="2"/>
                    <a:pt x="3502" y="4"/>
                  </a:cubicBezTo>
                  <a:cubicBezTo>
                    <a:pt x="2487" y="24"/>
                    <a:pt x="1373" y="282"/>
                    <a:pt x="1492" y="859"/>
                  </a:cubicBezTo>
                  <a:cubicBezTo>
                    <a:pt x="1543" y="1153"/>
                    <a:pt x="2062" y="1225"/>
                    <a:pt x="2560" y="1225"/>
                  </a:cubicBezTo>
                  <a:cubicBezTo>
                    <a:pt x="3041" y="1225"/>
                    <a:pt x="3502" y="1157"/>
                    <a:pt x="3502" y="1157"/>
                  </a:cubicBezTo>
                  <a:lnTo>
                    <a:pt x="4437" y="2013"/>
                  </a:lnTo>
                  <a:lnTo>
                    <a:pt x="3541" y="2371"/>
                  </a:lnTo>
                  <a:cubicBezTo>
                    <a:pt x="3541" y="2371"/>
                    <a:pt x="2447" y="1993"/>
                    <a:pt x="1990" y="1834"/>
                  </a:cubicBezTo>
                  <a:cubicBezTo>
                    <a:pt x="1858" y="1792"/>
                    <a:pt x="1724" y="1770"/>
                    <a:pt x="1596" y="1770"/>
                  </a:cubicBezTo>
                  <a:cubicBezTo>
                    <a:pt x="1301" y="1770"/>
                    <a:pt x="1041" y="1888"/>
                    <a:pt x="916" y="2152"/>
                  </a:cubicBezTo>
                  <a:cubicBezTo>
                    <a:pt x="756" y="2530"/>
                    <a:pt x="1055" y="3147"/>
                    <a:pt x="1055" y="3147"/>
                  </a:cubicBezTo>
                  <a:cubicBezTo>
                    <a:pt x="1055" y="3147"/>
                    <a:pt x="418" y="3206"/>
                    <a:pt x="359" y="3684"/>
                  </a:cubicBezTo>
                  <a:cubicBezTo>
                    <a:pt x="279" y="4181"/>
                    <a:pt x="458" y="4380"/>
                    <a:pt x="458" y="4380"/>
                  </a:cubicBezTo>
                  <a:cubicBezTo>
                    <a:pt x="458" y="4380"/>
                    <a:pt x="0" y="4420"/>
                    <a:pt x="0" y="4977"/>
                  </a:cubicBezTo>
                  <a:cubicBezTo>
                    <a:pt x="0" y="5514"/>
                    <a:pt x="498" y="6190"/>
                    <a:pt x="896" y="6409"/>
                  </a:cubicBezTo>
                  <a:cubicBezTo>
                    <a:pt x="1230" y="6593"/>
                    <a:pt x="1831" y="6903"/>
                    <a:pt x="2310" y="6903"/>
                  </a:cubicBezTo>
                  <a:cubicBezTo>
                    <a:pt x="2401" y="6903"/>
                    <a:pt x="2487" y="6892"/>
                    <a:pt x="2567" y="6867"/>
                  </a:cubicBezTo>
                  <a:cubicBezTo>
                    <a:pt x="3064" y="6688"/>
                    <a:pt x="4297" y="5872"/>
                    <a:pt x="4675" y="4997"/>
                  </a:cubicBezTo>
                  <a:cubicBezTo>
                    <a:pt x="5053" y="4121"/>
                    <a:pt x="5352" y="2629"/>
                    <a:pt x="5352" y="2629"/>
                  </a:cubicBezTo>
                  <a:cubicBezTo>
                    <a:pt x="5352" y="2629"/>
                    <a:pt x="5551" y="1436"/>
                    <a:pt x="5451" y="1118"/>
                  </a:cubicBezTo>
                  <a:cubicBezTo>
                    <a:pt x="5374" y="791"/>
                    <a:pt x="4592" y="1"/>
                    <a:pt x="3607" y="1"/>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27" name="Google Shape;3627;p41"/>
            <p:cNvSpPr/>
            <p:nvPr/>
          </p:nvSpPr>
          <p:spPr>
            <a:xfrm flipH="1">
              <a:off x="8803830" y="3127956"/>
              <a:ext cx="101276" cy="209321"/>
            </a:xfrm>
            <a:custGeom>
              <a:avLst/>
              <a:gdLst/>
              <a:ahLst/>
              <a:cxnLst/>
              <a:rect l="l" t="t" r="r" b="b"/>
              <a:pathLst>
                <a:path w="2349" h="4855" fill="none" extrusionOk="0">
                  <a:moveTo>
                    <a:pt x="2348" y="1"/>
                  </a:moveTo>
                  <a:cubicBezTo>
                    <a:pt x="2348" y="1"/>
                    <a:pt x="1612" y="498"/>
                    <a:pt x="1194" y="1572"/>
                  </a:cubicBezTo>
                  <a:cubicBezTo>
                    <a:pt x="757" y="2626"/>
                    <a:pt x="1334" y="4815"/>
                    <a:pt x="1334" y="4815"/>
                  </a:cubicBezTo>
                  <a:lnTo>
                    <a:pt x="1" y="4854"/>
                  </a:ln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28" name="Google Shape;3628;p41"/>
            <p:cNvSpPr/>
            <p:nvPr/>
          </p:nvSpPr>
          <p:spPr>
            <a:xfrm flipH="1">
              <a:off x="8713807" y="3092774"/>
              <a:ext cx="72950" cy="26645"/>
            </a:xfrm>
            <a:custGeom>
              <a:avLst/>
              <a:gdLst/>
              <a:ahLst/>
              <a:cxnLst/>
              <a:rect l="l" t="t" r="r" b="b"/>
              <a:pathLst>
                <a:path w="1692" h="618" extrusionOk="0">
                  <a:moveTo>
                    <a:pt x="1005" y="0"/>
                  </a:moveTo>
                  <a:cubicBezTo>
                    <a:pt x="379" y="0"/>
                    <a:pt x="1" y="359"/>
                    <a:pt x="1" y="359"/>
                  </a:cubicBezTo>
                  <a:cubicBezTo>
                    <a:pt x="896" y="359"/>
                    <a:pt x="1672" y="618"/>
                    <a:pt x="1672" y="618"/>
                  </a:cubicBezTo>
                  <a:cubicBezTo>
                    <a:pt x="1672" y="618"/>
                    <a:pt x="1692" y="21"/>
                    <a:pt x="1055" y="1"/>
                  </a:cubicBezTo>
                  <a:cubicBezTo>
                    <a:pt x="1038" y="1"/>
                    <a:pt x="1022" y="0"/>
                    <a:pt x="1005" y="0"/>
                  </a:cubicBezTo>
                  <a:close/>
                </a:path>
              </a:pathLst>
            </a:custGeom>
            <a:solidFill>
              <a:srgbClr val="2F705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29" name="Google Shape;3629;p41"/>
            <p:cNvSpPr/>
            <p:nvPr/>
          </p:nvSpPr>
          <p:spPr>
            <a:xfrm flipH="1">
              <a:off x="8924765" y="3054920"/>
              <a:ext cx="72950" cy="27636"/>
            </a:xfrm>
            <a:custGeom>
              <a:avLst/>
              <a:gdLst/>
              <a:ahLst/>
              <a:cxnLst/>
              <a:rect l="l" t="t" r="r" b="b"/>
              <a:pathLst>
                <a:path w="1692" h="641" extrusionOk="0">
                  <a:moveTo>
                    <a:pt x="958" y="1"/>
                  </a:moveTo>
                  <a:cubicBezTo>
                    <a:pt x="359" y="1"/>
                    <a:pt x="0" y="342"/>
                    <a:pt x="0" y="342"/>
                  </a:cubicBezTo>
                  <a:cubicBezTo>
                    <a:pt x="896" y="342"/>
                    <a:pt x="1671" y="640"/>
                    <a:pt x="1671" y="640"/>
                  </a:cubicBezTo>
                  <a:cubicBezTo>
                    <a:pt x="1671" y="640"/>
                    <a:pt x="1691" y="63"/>
                    <a:pt x="1055" y="4"/>
                  </a:cubicBezTo>
                  <a:cubicBezTo>
                    <a:pt x="1022" y="2"/>
                    <a:pt x="990" y="1"/>
                    <a:pt x="958" y="1"/>
                  </a:cubicBezTo>
                  <a:close/>
                </a:path>
              </a:pathLst>
            </a:custGeom>
            <a:solidFill>
              <a:srgbClr val="2F705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30" name="Google Shape;3630;p41"/>
            <p:cNvSpPr/>
            <p:nvPr/>
          </p:nvSpPr>
          <p:spPr>
            <a:xfrm flipH="1">
              <a:off x="8779815" y="3202155"/>
              <a:ext cx="30094" cy="45141"/>
            </a:xfrm>
            <a:custGeom>
              <a:avLst/>
              <a:gdLst/>
              <a:ahLst/>
              <a:cxnLst/>
              <a:rect l="l" t="t" r="r" b="b"/>
              <a:pathLst>
                <a:path w="698" h="1047" extrusionOk="0">
                  <a:moveTo>
                    <a:pt x="385" y="0"/>
                  </a:moveTo>
                  <a:cubicBezTo>
                    <a:pt x="241" y="0"/>
                    <a:pt x="94" y="203"/>
                    <a:pt x="41" y="468"/>
                  </a:cubicBezTo>
                  <a:cubicBezTo>
                    <a:pt x="1" y="766"/>
                    <a:pt x="80" y="1025"/>
                    <a:pt x="240" y="1045"/>
                  </a:cubicBezTo>
                  <a:cubicBezTo>
                    <a:pt x="248" y="1046"/>
                    <a:pt x="256" y="1046"/>
                    <a:pt x="264" y="1046"/>
                  </a:cubicBezTo>
                  <a:cubicBezTo>
                    <a:pt x="435" y="1046"/>
                    <a:pt x="599" y="852"/>
                    <a:pt x="637" y="567"/>
                  </a:cubicBezTo>
                  <a:cubicBezTo>
                    <a:pt x="697" y="269"/>
                    <a:pt x="618" y="30"/>
                    <a:pt x="438" y="10"/>
                  </a:cubicBezTo>
                  <a:cubicBezTo>
                    <a:pt x="421" y="4"/>
                    <a:pt x="403" y="0"/>
                    <a:pt x="385" y="0"/>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31" name="Google Shape;3631;p41"/>
            <p:cNvSpPr/>
            <p:nvPr/>
          </p:nvSpPr>
          <p:spPr>
            <a:xfrm flipH="1">
              <a:off x="8963353" y="3182797"/>
              <a:ext cx="30094" cy="45615"/>
            </a:xfrm>
            <a:custGeom>
              <a:avLst/>
              <a:gdLst/>
              <a:ahLst/>
              <a:cxnLst/>
              <a:rect l="l" t="t" r="r" b="b"/>
              <a:pathLst>
                <a:path w="698" h="1058" extrusionOk="0">
                  <a:moveTo>
                    <a:pt x="434" y="0"/>
                  </a:moveTo>
                  <a:cubicBezTo>
                    <a:pt x="263" y="0"/>
                    <a:pt x="98" y="195"/>
                    <a:pt x="60" y="479"/>
                  </a:cubicBezTo>
                  <a:cubicBezTo>
                    <a:pt x="1" y="778"/>
                    <a:pt x="80" y="1016"/>
                    <a:pt x="259" y="1056"/>
                  </a:cubicBezTo>
                  <a:cubicBezTo>
                    <a:pt x="267" y="1057"/>
                    <a:pt x="274" y="1057"/>
                    <a:pt x="282" y="1057"/>
                  </a:cubicBezTo>
                  <a:cubicBezTo>
                    <a:pt x="435" y="1057"/>
                    <a:pt x="600" y="863"/>
                    <a:pt x="657" y="579"/>
                  </a:cubicBezTo>
                  <a:cubicBezTo>
                    <a:pt x="697" y="280"/>
                    <a:pt x="617" y="22"/>
                    <a:pt x="458" y="2"/>
                  </a:cubicBezTo>
                  <a:cubicBezTo>
                    <a:pt x="450" y="1"/>
                    <a:pt x="442" y="0"/>
                    <a:pt x="434" y="0"/>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32" name="Google Shape;3632;p41"/>
            <p:cNvSpPr/>
            <p:nvPr/>
          </p:nvSpPr>
          <p:spPr>
            <a:xfrm flipH="1">
              <a:off x="8894758" y="3374096"/>
              <a:ext cx="64370" cy="18065"/>
            </a:xfrm>
            <a:custGeom>
              <a:avLst/>
              <a:gdLst/>
              <a:ahLst/>
              <a:cxnLst/>
              <a:rect l="l" t="t" r="r" b="b"/>
              <a:pathLst>
                <a:path w="1493" h="419" fill="none" extrusionOk="0">
                  <a:moveTo>
                    <a:pt x="1492" y="319"/>
                  </a:moveTo>
                  <a:cubicBezTo>
                    <a:pt x="1492" y="319"/>
                    <a:pt x="617" y="419"/>
                    <a:pt x="1" y="1"/>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33" name="Google Shape;3633;p41"/>
            <p:cNvSpPr/>
            <p:nvPr/>
          </p:nvSpPr>
          <p:spPr>
            <a:xfrm flipH="1">
              <a:off x="8891308" y="3109071"/>
              <a:ext cx="175045" cy="193023"/>
            </a:xfrm>
            <a:custGeom>
              <a:avLst/>
              <a:gdLst/>
              <a:ahLst/>
              <a:cxnLst/>
              <a:rect l="l" t="t" r="r" b="b"/>
              <a:pathLst>
                <a:path w="4060" h="4477" fill="none" extrusionOk="0">
                  <a:moveTo>
                    <a:pt x="3840" y="2587"/>
                  </a:moveTo>
                  <a:cubicBezTo>
                    <a:pt x="3602" y="3701"/>
                    <a:pt x="2647" y="4477"/>
                    <a:pt x="1652" y="4278"/>
                  </a:cubicBezTo>
                  <a:cubicBezTo>
                    <a:pt x="657" y="4079"/>
                    <a:pt x="1" y="3025"/>
                    <a:pt x="220" y="1891"/>
                  </a:cubicBezTo>
                  <a:cubicBezTo>
                    <a:pt x="439" y="737"/>
                    <a:pt x="1413" y="1"/>
                    <a:pt x="2408" y="200"/>
                  </a:cubicBezTo>
                  <a:cubicBezTo>
                    <a:pt x="3403" y="399"/>
                    <a:pt x="4059" y="1473"/>
                    <a:pt x="3840" y="2587"/>
                  </a:cubicBez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34" name="Google Shape;3634;p41"/>
            <p:cNvSpPr/>
            <p:nvPr/>
          </p:nvSpPr>
          <p:spPr>
            <a:xfrm flipH="1">
              <a:off x="8680350" y="3142528"/>
              <a:ext cx="175002" cy="193023"/>
            </a:xfrm>
            <a:custGeom>
              <a:avLst/>
              <a:gdLst/>
              <a:ahLst/>
              <a:cxnLst/>
              <a:rect l="l" t="t" r="r" b="b"/>
              <a:pathLst>
                <a:path w="4059" h="4477" fill="none" extrusionOk="0">
                  <a:moveTo>
                    <a:pt x="3840" y="2587"/>
                  </a:moveTo>
                  <a:cubicBezTo>
                    <a:pt x="3621" y="3701"/>
                    <a:pt x="2646" y="4477"/>
                    <a:pt x="1652" y="4278"/>
                  </a:cubicBezTo>
                  <a:cubicBezTo>
                    <a:pt x="657" y="4079"/>
                    <a:pt x="1" y="3024"/>
                    <a:pt x="239" y="1891"/>
                  </a:cubicBezTo>
                  <a:cubicBezTo>
                    <a:pt x="458" y="757"/>
                    <a:pt x="1433" y="1"/>
                    <a:pt x="2427" y="200"/>
                  </a:cubicBezTo>
                  <a:cubicBezTo>
                    <a:pt x="3422" y="399"/>
                    <a:pt x="4059" y="1433"/>
                    <a:pt x="3840" y="2587"/>
                  </a:cubicBez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35" name="Google Shape;3635;p41"/>
            <p:cNvSpPr/>
            <p:nvPr/>
          </p:nvSpPr>
          <p:spPr>
            <a:xfrm flipH="1">
              <a:off x="8845004" y="3206855"/>
              <a:ext cx="54928" cy="18065"/>
            </a:xfrm>
            <a:custGeom>
              <a:avLst/>
              <a:gdLst/>
              <a:ahLst/>
              <a:cxnLst/>
              <a:rect l="l" t="t" r="r" b="b"/>
              <a:pathLst>
                <a:path w="1274" h="419" fill="none" extrusionOk="0">
                  <a:moveTo>
                    <a:pt x="0" y="220"/>
                  </a:moveTo>
                  <a:cubicBezTo>
                    <a:pt x="0" y="220"/>
                    <a:pt x="875" y="1"/>
                    <a:pt x="1273" y="418"/>
                  </a:cubicBezTo>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36" name="Google Shape;3636;p41"/>
            <p:cNvSpPr/>
            <p:nvPr/>
          </p:nvSpPr>
          <p:spPr>
            <a:xfrm flipH="1">
              <a:off x="8833018" y="2711988"/>
              <a:ext cx="73812" cy="126110"/>
            </a:xfrm>
            <a:custGeom>
              <a:avLst/>
              <a:gdLst/>
              <a:ahLst/>
              <a:cxnLst/>
              <a:rect l="l" t="t" r="r" b="b"/>
              <a:pathLst>
                <a:path w="1712" h="2925" fill="none" extrusionOk="0">
                  <a:moveTo>
                    <a:pt x="1" y="1"/>
                  </a:moveTo>
                  <a:cubicBezTo>
                    <a:pt x="1" y="1"/>
                    <a:pt x="1294" y="1075"/>
                    <a:pt x="1712" y="2925"/>
                  </a:cubicBezTo>
                </a:path>
              </a:pathLst>
            </a:custGeom>
            <a:noFill/>
            <a:ln w="2975" cap="rnd" cmpd="sng">
              <a:solidFill>
                <a:srgbClr val="829C6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3637" name="Google Shape;3637;p41"/>
            <p:cNvSpPr/>
            <p:nvPr/>
          </p:nvSpPr>
          <p:spPr>
            <a:xfrm flipH="1">
              <a:off x="9365610" y="3573931"/>
              <a:ext cx="48935" cy="42080"/>
            </a:xfrm>
            <a:custGeom>
              <a:avLst/>
              <a:gdLst/>
              <a:ahLst/>
              <a:cxnLst/>
              <a:rect l="l" t="t" r="r" b="b"/>
              <a:pathLst>
                <a:path w="1135" h="976" fill="none" extrusionOk="0">
                  <a:moveTo>
                    <a:pt x="1134" y="976"/>
                  </a:moveTo>
                  <a:cubicBezTo>
                    <a:pt x="1134" y="976"/>
                    <a:pt x="80" y="598"/>
                    <a:pt x="0" y="1"/>
                  </a:cubicBezTo>
                </a:path>
              </a:pathLst>
            </a:custGeom>
            <a:noFill/>
            <a:ln w="2975" cap="rnd" cmpd="sng">
              <a:solidFill>
                <a:srgbClr val="829C6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38" name="Google Shape;3638;p41"/>
            <p:cNvSpPr/>
            <p:nvPr/>
          </p:nvSpPr>
          <p:spPr>
            <a:xfrm flipH="1">
              <a:off x="9524270" y="3395567"/>
              <a:ext cx="34362" cy="15478"/>
            </a:xfrm>
            <a:custGeom>
              <a:avLst/>
              <a:gdLst/>
              <a:ahLst/>
              <a:cxnLst/>
              <a:rect l="l" t="t" r="r" b="b"/>
              <a:pathLst>
                <a:path w="797" h="359" fill="none" extrusionOk="0">
                  <a:moveTo>
                    <a:pt x="1" y="358"/>
                  </a:moveTo>
                  <a:cubicBezTo>
                    <a:pt x="1" y="358"/>
                    <a:pt x="677" y="159"/>
                    <a:pt x="796" y="0"/>
                  </a:cubicBezTo>
                </a:path>
              </a:pathLst>
            </a:custGeom>
            <a:noFill/>
            <a:ln w="2975" cap="rnd" cmpd="sng">
              <a:solidFill>
                <a:srgbClr val="829C6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39" name="Google Shape;3639;p41"/>
            <p:cNvSpPr/>
            <p:nvPr/>
          </p:nvSpPr>
          <p:spPr>
            <a:xfrm flipH="1">
              <a:off x="8872468" y="4374996"/>
              <a:ext cx="60058" cy="68681"/>
            </a:xfrm>
            <a:custGeom>
              <a:avLst/>
              <a:gdLst/>
              <a:ahLst/>
              <a:cxnLst/>
              <a:rect l="l" t="t" r="r" b="b"/>
              <a:pathLst>
                <a:path w="1393" h="1593" fill="none" extrusionOk="0">
                  <a:moveTo>
                    <a:pt x="0" y="1"/>
                  </a:moveTo>
                  <a:cubicBezTo>
                    <a:pt x="0" y="1"/>
                    <a:pt x="1035" y="1095"/>
                    <a:pt x="1393" y="1592"/>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40" name="Google Shape;3640;p41"/>
            <p:cNvSpPr/>
            <p:nvPr/>
          </p:nvSpPr>
          <p:spPr>
            <a:xfrm flipH="1">
              <a:off x="8900751" y="4432467"/>
              <a:ext cx="53246" cy="44623"/>
            </a:xfrm>
            <a:custGeom>
              <a:avLst/>
              <a:gdLst/>
              <a:ahLst/>
              <a:cxnLst/>
              <a:rect l="l" t="t" r="r" b="b"/>
              <a:pathLst>
                <a:path w="1235" h="1035" fill="none" extrusionOk="0">
                  <a:moveTo>
                    <a:pt x="1" y="0"/>
                  </a:moveTo>
                  <a:cubicBezTo>
                    <a:pt x="1" y="0"/>
                    <a:pt x="757" y="498"/>
                    <a:pt x="1234" y="1035"/>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41" name="Google Shape;3641;p41"/>
            <p:cNvSpPr/>
            <p:nvPr/>
          </p:nvSpPr>
          <p:spPr>
            <a:xfrm flipH="1">
              <a:off x="8936795" y="4495932"/>
              <a:ext cx="4311" cy="17203"/>
            </a:xfrm>
            <a:custGeom>
              <a:avLst/>
              <a:gdLst/>
              <a:ahLst/>
              <a:cxnLst/>
              <a:rect l="l" t="t" r="r" b="b"/>
              <a:pathLst>
                <a:path w="100" h="399" fill="none" extrusionOk="0">
                  <a:moveTo>
                    <a:pt x="0" y="1"/>
                  </a:moveTo>
                  <a:lnTo>
                    <a:pt x="100" y="398"/>
                  </a:ln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42" name="Google Shape;3642;p41"/>
            <p:cNvSpPr/>
            <p:nvPr/>
          </p:nvSpPr>
          <p:spPr>
            <a:xfrm flipH="1">
              <a:off x="9608343" y="4546548"/>
              <a:ext cx="157842" cy="77218"/>
            </a:xfrm>
            <a:custGeom>
              <a:avLst/>
              <a:gdLst/>
              <a:ahLst/>
              <a:cxnLst/>
              <a:rect l="l" t="t" r="r" b="b"/>
              <a:pathLst>
                <a:path w="3661" h="1791" fill="none" extrusionOk="0">
                  <a:moveTo>
                    <a:pt x="3661" y="0"/>
                  </a:moveTo>
                  <a:cubicBezTo>
                    <a:pt x="3661" y="0"/>
                    <a:pt x="1512" y="756"/>
                    <a:pt x="0" y="1791"/>
                  </a:cubicBezTo>
                </a:path>
              </a:pathLst>
            </a:custGeom>
            <a:noFill/>
            <a:ln w="2975" cap="flat" cmpd="sng">
              <a:solidFill>
                <a:srgbClr val="53A783"/>
              </a:solidFill>
              <a:prstDash val="solid"/>
              <a:miter lim="19892"/>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644" name="Google Shape;3644;p41"/>
          <p:cNvGrpSpPr/>
          <p:nvPr/>
        </p:nvGrpSpPr>
        <p:grpSpPr>
          <a:xfrm>
            <a:off x="581426" y="3135559"/>
            <a:ext cx="609596" cy="609579"/>
            <a:chOff x="-494650" y="4030938"/>
            <a:chExt cx="591075" cy="590525"/>
          </a:xfrm>
        </p:grpSpPr>
        <p:sp>
          <p:nvSpPr>
            <p:cNvPr id="3645" name="Google Shape;3645;p41"/>
            <p:cNvSpPr/>
            <p:nvPr/>
          </p:nvSpPr>
          <p:spPr>
            <a:xfrm>
              <a:off x="-494650" y="4030938"/>
              <a:ext cx="453000" cy="590525"/>
            </a:xfrm>
            <a:custGeom>
              <a:avLst/>
              <a:gdLst/>
              <a:ahLst/>
              <a:cxnLst/>
              <a:rect l="l" t="t" r="r" b="b"/>
              <a:pathLst>
                <a:path w="18120" h="23621" extrusionOk="0">
                  <a:moveTo>
                    <a:pt x="14998" y="1332"/>
                  </a:moveTo>
                  <a:lnTo>
                    <a:pt x="16788" y="3144"/>
                  </a:lnTo>
                  <a:lnTo>
                    <a:pt x="14998" y="3144"/>
                  </a:lnTo>
                  <a:lnTo>
                    <a:pt x="14998" y="1332"/>
                  </a:lnTo>
                  <a:close/>
                  <a:moveTo>
                    <a:pt x="14168" y="786"/>
                  </a:moveTo>
                  <a:lnTo>
                    <a:pt x="14168" y="3537"/>
                  </a:lnTo>
                  <a:lnTo>
                    <a:pt x="14190" y="3689"/>
                  </a:lnTo>
                  <a:lnTo>
                    <a:pt x="14387" y="3908"/>
                  </a:lnTo>
                  <a:lnTo>
                    <a:pt x="14561" y="3930"/>
                  </a:lnTo>
                  <a:lnTo>
                    <a:pt x="17312" y="3930"/>
                  </a:lnTo>
                  <a:lnTo>
                    <a:pt x="17312" y="22857"/>
                  </a:lnTo>
                  <a:lnTo>
                    <a:pt x="765" y="22857"/>
                  </a:lnTo>
                  <a:lnTo>
                    <a:pt x="765" y="786"/>
                  </a:lnTo>
                  <a:close/>
                  <a:moveTo>
                    <a:pt x="393" y="0"/>
                  </a:moveTo>
                  <a:lnTo>
                    <a:pt x="241" y="22"/>
                  </a:lnTo>
                  <a:lnTo>
                    <a:pt x="22" y="218"/>
                  </a:lnTo>
                  <a:lnTo>
                    <a:pt x="1" y="371"/>
                  </a:lnTo>
                  <a:lnTo>
                    <a:pt x="1" y="23249"/>
                  </a:lnTo>
                  <a:lnTo>
                    <a:pt x="22" y="23402"/>
                  </a:lnTo>
                  <a:lnTo>
                    <a:pt x="241" y="23599"/>
                  </a:lnTo>
                  <a:lnTo>
                    <a:pt x="393" y="23621"/>
                  </a:lnTo>
                  <a:lnTo>
                    <a:pt x="17749" y="23621"/>
                  </a:lnTo>
                  <a:lnTo>
                    <a:pt x="17901" y="23599"/>
                  </a:lnTo>
                  <a:lnTo>
                    <a:pt x="18098" y="23402"/>
                  </a:lnTo>
                  <a:lnTo>
                    <a:pt x="18120" y="23249"/>
                  </a:lnTo>
                  <a:lnTo>
                    <a:pt x="18120" y="3515"/>
                  </a:lnTo>
                  <a:lnTo>
                    <a:pt x="18120" y="3384"/>
                  </a:lnTo>
                  <a:lnTo>
                    <a:pt x="18011" y="3275"/>
                  </a:lnTo>
                  <a:lnTo>
                    <a:pt x="14845" y="109"/>
                  </a:lnTo>
                  <a:lnTo>
                    <a:pt x="14736"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46" name="Google Shape;3646;p41"/>
            <p:cNvSpPr/>
            <p:nvPr/>
          </p:nvSpPr>
          <p:spPr>
            <a:xfrm>
              <a:off x="-1825" y="4030938"/>
              <a:ext cx="98250" cy="590525"/>
            </a:xfrm>
            <a:custGeom>
              <a:avLst/>
              <a:gdLst/>
              <a:ahLst/>
              <a:cxnLst/>
              <a:rect l="l" t="t" r="r" b="b"/>
              <a:pathLst>
                <a:path w="3930" h="23621" extrusionOk="0">
                  <a:moveTo>
                    <a:pt x="1965" y="1026"/>
                  </a:moveTo>
                  <a:lnTo>
                    <a:pt x="3144" y="2511"/>
                  </a:lnTo>
                  <a:lnTo>
                    <a:pt x="3144" y="3166"/>
                  </a:lnTo>
                  <a:lnTo>
                    <a:pt x="764" y="3166"/>
                  </a:lnTo>
                  <a:lnTo>
                    <a:pt x="764" y="2511"/>
                  </a:lnTo>
                  <a:lnTo>
                    <a:pt x="1965" y="1026"/>
                  </a:lnTo>
                  <a:close/>
                  <a:moveTo>
                    <a:pt x="3166" y="3951"/>
                  </a:moveTo>
                  <a:lnTo>
                    <a:pt x="3166" y="20521"/>
                  </a:lnTo>
                  <a:lnTo>
                    <a:pt x="786" y="20521"/>
                  </a:lnTo>
                  <a:lnTo>
                    <a:pt x="786" y="3951"/>
                  </a:lnTo>
                  <a:close/>
                  <a:moveTo>
                    <a:pt x="3166" y="21307"/>
                  </a:moveTo>
                  <a:lnTo>
                    <a:pt x="3166" y="21700"/>
                  </a:lnTo>
                  <a:lnTo>
                    <a:pt x="3144" y="21940"/>
                  </a:lnTo>
                  <a:lnTo>
                    <a:pt x="2969" y="22354"/>
                  </a:lnTo>
                  <a:lnTo>
                    <a:pt x="2642" y="22660"/>
                  </a:lnTo>
                  <a:lnTo>
                    <a:pt x="2205" y="22857"/>
                  </a:lnTo>
                  <a:lnTo>
                    <a:pt x="1725" y="22857"/>
                  </a:lnTo>
                  <a:lnTo>
                    <a:pt x="1288" y="22660"/>
                  </a:lnTo>
                  <a:lnTo>
                    <a:pt x="983" y="22354"/>
                  </a:lnTo>
                  <a:lnTo>
                    <a:pt x="808" y="21940"/>
                  </a:lnTo>
                  <a:lnTo>
                    <a:pt x="786" y="21700"/>
                  </a:lnTo>
                  <a:lnTo>
                    <a:pt x="786" y="21307"/>
                  </a:lnTo>
                  <a:close/>
                  <a:moveTo>
                    <a:pt x="1965" y="0"/>
                  </a:moveTo>
                  <a:lnTo>
                    <a:pt x="1790" y="22"/>
                  </a:lnTo>
                  <a:lnTo>
                    <a:pt x="1659" y="131"/>
                  </a:lnTo>
                  <a:lnTo>
                    <a:pt x="88" y="2096"/>
                  </a:lnTo>
                  <a:lnTo>
                    <a:pt x="0" y="2227"/>
                  </a:lnTo>
                  <a:lnTo>
                    <a:pt x="0" y="2336"/>
                  </a:lnTo>
                  <a:lnTo>
                    <a:pt x="0" y="21656"/>
                  </a:lnTo>
                  <a:lnTo>
                    <a:pt x="22" y="22071"/>
                  </a:lnTo>
                  <a:lnTo>
                    <a:pt x="328" y="22769"/>
                  </a:lnTo>
                  <a:lnTo>
                    <a:pt x="852" y="23293"/>
                  </a:lnTo>
                  <a:lnTo>
                    <a:pt x="1550" y="23599"/>
                  </a:lnTo>
                  <a:lnTo>
                    <a:pt x="1965" y="23621"/>
                  </a:lnTo>
                  <a:lnTo>
                    <a:pt x="2358" y="23599"/>
                  </a:lnTo>
                  <a:lnTo>
                    <a:pt x="3078" y="23293"/>
                  </a:lnTo>
                  <a:lnTo>
                    <a:pt x="3602" y="22769"/>
                  </a:lnTo>
                  <a:lnTo>
                    <a:pt x="3908" y="22071"/>
                  </a:lnTo>
                  <a:lnTo>
                    <a:pt x="3930" y="21656"/>
                  </a:lnTo>
                  <a:lnTo>
                    <a:pt x="3930" y="2380"/>
                  </a:lnTo>
                  <a:lnTo>
                    <a:pt x="3908" y="2249"/>
                  </a:lnTo>
                  <a:lnTo>
                    <a:pt x="3843" y="2118"/>
                  </a:lnTo>
                  <a:lnTo>
                    <a:pt x="2271" y="131"/>
                  </a:lnTo>
                  <a:lnTo>
                    <a:pt x="2118" y="22"/>
                  </a:lnTo>
                  <a:lnTo>
                    <a:pt x="1965"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47" name="Google Shape;3647;p41"/>
            <p:cNvSpPr/>
            <p:nvPr/>
          </p:nvSpPr>
          <p:spPr>
            <a:xfrm>
              <a:off x="-436250" y="4100238"/>
              <a:ext cx="197050" cy="473750"/>
            </a:xfrm>
            <a:custGeom>
              <a:avLst/>
              <a:gdLst/>
              <a:ahLst/>
              <a:cxnLst/>
              <a:rect l="l" t="t" r="r" b="b"/>
              <a:pathLst>
                <a:path w="7882" h="18950" extrusionOk="0">
                  <a:moveTo>
                    <a:pt x="7052" y="1179"/>
                  </a:moveTo>
                  <a:lnTo>
                    <a:pt x="7008" y="1485"/>
                  </a:lnTo>
                  <a:lnTo>
                    <a:pt x="6811" y="2074"/>
                  </a:lnTo>
                  <a:lnTo>
                    <a:pt x="6680" y="2358"/>
                  </a:lnTo>
                  <a:lnTo>
                    <a:pt x="1245" y="2358"/>
                  </a:lnTo>
                  <a:lnTo>
                    <a:pt x="983" y="1791"/>
                  </a:lnTo>
                  <a:lnTo>
                    <a:pt x="830" y="1179"/>
                  </a:lnTo>
                  <a:close/>
                  <a:moveTo>
                    <a:pt x="6113" y="3144"/>
                  </a:moveTo>
                  <a:lnTo>
                    <a:pt x="5764" y="3493"/>
                  </a:lnTo>
                  <a:lnTo>
                    <a:pt x="5349" y="3755"/>
                  </a:lnTo>
                  <a:lnTo>
                    <a:pt x="3952" y="4541"/>
                  </a:lnTo>
                  <a:lnTo>
                    <a:pt x="2555" y="3755"/>
                  </a:lnTo>
                  <a:lnTo>
                    <a:pt x="2140" y="3472"/>
                  </a:lnTo>
                  <a:lnTo>
                    <a:pt x="1790" y="3144"/>
                  </a:lnTo>
                  <a:close/>
                  <a:moveTo>
                    <a:pt x="3952" y="5458"/>
                  </a:moveTo>
                  <a:lnTo>
                    <a:pt x="5174" y="6179"/>
                  </a:lnTo>
                  <a:lnTo>
                    <a:pt x="5480" y="6375"/>
                  </a:lnTo>
                  <a:lnTo>
                    <a:pt x="6004" y="6812"/>
                  </a:lnTo>
                  <a:lnTo>
                    <a:pt x="6244" y="7074"/>
                  </a:lnTo>
                  <a:lnTo>
                    <a:pt x="1660" y="7074"/>
                  </a:lnTo>
                  <a:lnTo>
                    <a:pt x="1878" y="6812"/>
                  </a:lnTo>
                  <a:lnTo>
                    <a:pt x="2424" y="6375"/>
                  </a:lnTo>
                  <a:lnTo>
                    <a:pt x="2729" y="6179"/>
                  </a:lnTo>
                  <a:lnTo>
                    <a:pt x="3952" y="5458"/>
                  </a:lnTo>
                  <a:close/>
                  <a:moveTo>
                    <a:pt x="6768" y="7903"/>
                  </a:moveTo>
                  <a:lnTo>
                    <a:pt x="6899" y="8165"/>
                  </a:lnTo>
                  <a:lnTo>
                    <a:pt x="7052" y="8755"/>
                  </a:lnTo>
                  <a:lnTo>
                    <a:pt x="7095" y="9060"/>
                  </a:lnTo>
                  <a:lnTo>
                    <a:pt x="830" y="9060"/>
                  </a:lnTo>
                  <a:lnTo>
                    <a:pt x="939" y="8449"/>
                  </a:lnTo>
                  <a:lnTo>
                    <a:pt x="1157" y="7903"/>
                  </a:lnTo>
                  <a:close/>
                  <a:moveTo>
                    <a:pt x="7095" y="9824"/>
                  </a:moveTo>
                  <a:lnTo>
                    <a:pt x="7052" y="10130"/>
                  </a:lnTo>
                  <a:lnTo>
                    <a:pt x="6899" y="10719"/>
                  </a:lnTo>
                  <a:lnTo>
                    <a:pt x="6790" y="11003"/>
                  </a:lnTo>
                  <a:lnTo>
                    <a:pt x="1114" y="11003"/>
                  </a:lnTo>
                  <a:lnTo>
                    <a:pt x="917" y="10436"/>
                  </a:lnTo>
                  <a:lnTo>
                    <a:pt x="830" y="9824"/>
                  </a:lnTo>
                  <a:close/>
                  <a:moveTo>
                    <a:pt x="6353" y="11833"/>
                  </a:moveTo>
                  <a:lnTo>
                    <a:pt x="6091" y="12160"/>
                  </a:lnTo>
                  <a:lnTo>
                    <a:pt x="5436" y="12750"/>
                  </a:lnTo>
                  <a:lnTo>
                    <a:pt x="5065" y="12990"/>
                  </a:lnTo>
                  <a:lnTo>
                    <a:pt x="3952" y="13601"/>
                  </a:lnTo>
                  <a:lnTo>
                    <a:pt x="2838" y="12990"/>
                  </a:lnTo>
                  <a:lnTo>
                    <a:pt x="2445" y="12771"/>
                  </a:lnTo>
                  <a:lnTo>
                    <a:pt x="1812" y="12182"/>
                  </a:lnTo>
                  <a:lnTo>
                    <a:pt x="1550" y="11833"/>
                  </a:lnTo>
                  <a:close/>
                  <a:moveTo>
                    <a:pt x="3974" y="14496"/>
                  </a:moveTo>
                  <a:lnTo>
                    <a:pt x="5262" y="15173"/>
                  </a:lnTo>
                  <a:lnTo>
                    <a:pt x="5676" y="15435"/>
                  </a:lnTo>
                  <a:lnTo>
                    <a:pt x="6047" y="15762"/>
                  </a:lnTo>
                  <a:lnTo>
                    <a:pt x="1900" y="15762"/>
                  </a:lnTo>
                  <a:lnTo>
                    <a:pt x="2271" y="15435"/>
                  </a:lnTo>
                  <a:lnTo>
                    <a:pt x="2686" y="15173"/>
                  </a:lnTo>
                  <a:lnTo>
                    <a:pt x="3974" y="14496"/>
                  </a:lnTo>
                  <a:close/>
                  <a:moveTo>
                    <a:pt x="6659" y="16548"/>
                  </a:moveTo>
                  <a:lnTo>
                    <a:pt x="6790" y="16832"/>
                  </a:lnTo>
                  <a:lnTo>
                    <a:pt x="7008" y="17421"/>
                  </a:lnTo>
                  <a:lnTo>
                    <a:pt x="7052" y="17727"/>
                  </a:lnTo>
                  <a:lnTo>
                    <a:pt x="874" y="17727"/>
                  </a:lnTo>
                  <a:lnTo>
                    <a:pt x="1005" y="17094"/>
                  </a:lnTo>
                  <a:lnTo>
                    <a:pt x="1267" y="16548"/>
                  </a:lnTo>
                  <a:close/>
                  <a:moveTo>
                    <a:pt x="22" y="1"/>
                  </a:moveTo>
                  <a:lnTo>
                    <a:pt x="22" y="699"/>
                  </a:lnTo>
                  <a:lnTo>
                    <a:pt x="44" y="1267"/>
                  </a:lnTo>
                  <a:lnTo>
                    <a:pt x="328" y="2358"/>
                  </a:lnTo>
                  <a:lnTo>
                    <a:pt x="895" y="3341"/>
                  </a:lnTo>
                  <a:lnTo>
                    <a:pt x="1681" y="4148"/>
                  </a:lnTo>
                  <a:lnTo>
                    <a:pt x="2183" y="4454"/>
                  </a:lnTo>
                  <a:lnTo>
                    <a:pt x="3166" y="5022"/>
                  </a:lnTo>
                  <a:lnTo>
                    <a:pt x="2314" y="5524"/>
                  </a:lnTo>
                  <a:lnTo>
                    <a:pt x="1790" y="5829"/>
                  </a:lnTo>
                  <a:lnTo>
                    <a:pt x="939" y="6681"/>
                  </a:lnTo>
                  <a:lnTo>
                    <a:pt x="328" y="7707"/>
                  </a:lnTo>
                  <a:lnTo>
                    <a:pt x="22" y="8864"/>
                  </a:lnTo>
                  <a:lnTo>
                    <a:pt x="0" y="9475"/>
                  </a:lnTo>
                  <a:lnTo>
                    <a:pt x="22" y="10130"/>
                  </a:lnTo>
                  <a:lnTo>
                    <a:pt x="350" y="11352"/>
                  </a:lnTo>
                  <a:lnTo>
                    <a:pt x="983" y="12444"/>
                  </a:lnTo>
                  <a:lnTo>
                    <a:pt x="1900" y="13361"/>
                  </a:lnTo>
                  <a:lnTo>
                    <a:pt x="2445" y="13710"/>
                  </a:lnTo>
                  <a:lnTo>
                    <a:pt x="3100" y="14059"/>
                  </a:lnTo>
                  <a:lnTo>
                    <a:pt x="2293" y="14496"/>
                  </a:lnTo>
                  <a:lnTo>
                    <a:pt x="1769" y="14802"/>
                  </a:lnTo>
                  <a:lnTo>
                    <a:pt x="917" y="15609"/>
                  </a:lnTo>
                  <a:lnTo>
                    <a:pt x="328" y="16614"/>
                  </a:lnTo>
                  <a:lnTo>
                    <a:pt x="22" y="17749"/>
                  </a:lnTo>
                  <a:lnTo>
                    <a:pt x="0" y="18338"/>
                  </a:lnTo>
                  <a:lnTo>
                    <a:pt x="0" y="18949"/>
                  </a:lnTo>
                  <a:lnTo>
                    <a:pt x="786" y="18949"/>
                  </a:lnTo>
                  <a:lnTo>
                    <a:pt x="786" y="18556"/>
                  </a:lnTo>
                  <a:lnTo>
                    <a:pt x="7095" y="18556"/>
                  </a:lnTo>
                  <a:lnTo>
                    <a:pt x="7095" y="18949"/>
                  </a:lnTo>
                  <a:lnTo>
                    <a:pt x="7881" y="18949"/>
                  </a:lnTo>
                  <a:lnTo>
                    <a:pt x="7881" y="18338"/>
                  </a:lnTo>
                  <a:lnTo>
                    <a:pt x="7859" y="17749"/>
                  </a:lnTo>
                  <a:lnTo>
                    <a:pt x="7532" y="16614"/>
                  </a:lnTo>
                  <a:lnTo>
                    <a:pt x="6942" y="15609"/>
                  </a:lnTo>
                  <a:lnTo>
                    <a:pt x="6091" y="14802"/>
                  </a:lnTo>
                  <a:lnTo>
                    <a:pt x="5589" y="14496"/>
                  </a:lnTo>
                  <a:lnTo>
                    <a:pt x="4759" y="14059"/>
                  </a:lnTo>
                  <a:lnTo>
                    <a:pt x="5414" y="13710"/>
                  </a:lnTo>
                  <a:lnTo>
                    <a:pt x="5982" y="13361"/>
                  </a:lnTo>
                  <a:lnTo>
                    <a:pt x="6877" y="12444"/>
                  </a:lnTo>
                  <a:lnTo>
                    <a:pt x="7510" y="11352"/>
                  </a:lnTo>
                  <a:lnTo>
                    <a:pt x="7838" y="10130"/>
                  </a:lnTo>
                  <a:lnTo>
                    <a:pt x="7881" y="9475"/>
                  </a:lnTo>
                  <a:lnTo>
                    <a:pt x="7838" y="8864"/>
                  </a:lnTo>
                  <a:lnTo>
                    <a:pt x="7532" y="7707"/>
                  </a:lnTo>
                  <a:lnTo>
                    <a:pt x="6921" y="6681"/>
                  </a:lnTo>
                  <a:lnTo>
                    <a:pt x="6069" y="5829"/>
                  </a:lnTo>
                  <a:lnTo>
                    <a:pt x="5567" y="5524"/>
                  </a:lnTo>
                  <a:lnTo>
                    <a:pt x="4716" y="5022"/>
                  </a:lnTo>
                  <a:lnTo>
                    <a:pt x="5698" y="4454"/>
                  </a:lnTo>
                  <a:lnTo>
                    <a:pt x="6178" y="4148"/>
                  </a:lnTo>
                  <a:lnTo>
                    <a:pt x="6964" y="3341"/>
                  </a:lnTo>
                  <a:lnTo>
                    <a:pt x="7532" y="2358"/>
                  </a:lnTo>
                  <a:lnTo>
                    <a:pt x="7816" y="1267"/>
                  </a:lnTo>
                  <a:lnTo>
                    <a:pt x="7859" y="699"/>
                  </a:lnTo>
                  <a:lnTo>
                    <a:pt x="7859" y="1"/>
                  </a:lnTo>
                  <a:lnTo>
                    <a:pt x="7052" y="1"/>
                  </a:lnTo>
                  <a:lnTo>
                    <a:pt x="7052" y="394"/>
                  </a:lnTo>
                  <a:lnTo>
                    <a:pt x="808" y="394"/>
                  </a:lnTo>
                  <a:lnTo>
                    <a:pt x="808"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48" name="Google Shape;3648;p41"/>
            <p:cNvSpPr/>
            <p:nvPr/>
          </p:nvSpPr>
          <p:spPr>
            <a:xfrm>
              <a:off x="-198850" y="4208313"/>
              <a:ext cx="117900" cy="19650"/>
            </a:xfrm>
            <a:custGeom>
              <a:avLst/>
              <a:gdLst/>
              <a:ahLst/>
              <a:cxnLst/>
              <a:rect l="l" t="t" r="r" b="b"/>
              <a:pathLst>
                <a:path w="4716" h="786" extrusionOk="0">
                  <a:moveTo>
                    <a:pt x="1" y="0"/>
                  </a:moveTo>
                  <a:lnTo>
                    <a:pt x="1" y="786"/>
                  </a:lnTo>
                  <a:lnTo>
                    <a:pt x="4716" y="786"/>
                  </a:lnTo>
                  <a:lnTo>
                    <a:pt x="4716"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49" name="Google Shape;3649;p41"/>
            <p:cNvSpPr/>
            <p:nvPr/>
          </p:nvSpPr>
          <p:spPr>
            <a:xfrm>
              <a:off x="-198850" y="4247588"/>
              <a:ext cx="117900" cy="20225"/>
            </a:xfrm>
            <a:custGeom>
              <a:avLst/>
              <a:gdLst/>
              <a:ahLst/>
              <a:cxnLst/>
              <a:rect l="l" t="t" r="r" b="b"/>
              <a:pathLst>
                <a:path w="4716" h="809" extrusionOk="0">
                  <a:moveTo>
                    <a:pt x="1" y="1"/>
                  </a:moveTo>
                  <a:lnTo>
                    <a:pt x="1" y="809"/>
                  </a:lnTo>
                  <a:lnTo>
                    <a:pt x="4716" y="809"/>
                  </a:lnTo>
                  <a:lnTo>
                    <a:pt x="4716"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50" name="Google Shape;3650;p41"/>
            <p:cNvSpPr/>
            <p:nvPr/>
          </p:nvSpPr>
          <p:spPr>
            <a:xfrm>
              <a:off x="-198850" y="4287438"/>
              <a:ext cx="117900" cy="19675"/>
            </a:xfrm>
            <a:custGeom>
              <a:avLst/>
              <a:gdLst/>
              <a:ahLst/>
              <a:cxnLst/>
              <a:rect l="l" t="t" r="r" b="b"/>
              <a:pathLst>
                <a:path w="4716" h="787" extrusionOk="0">
                  <a:moveTo>
                    <a:pt x="1" y="0"/>
                  </a:moveTo>
                  <a:lnTo>
                    <a:pt x="1" y="786"/>
                  </a:lnTo>
                  <a:lnTo>
                    <a:pt x="4716" y="786"/>
                  </a:lnTo>
                  <a:lnTo>
                    <a:pt x="4716"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51" name="Google Shape;3651;p41"/>
            <p:cNvSpPr/>
            <p:nvPr/>
          </p:nvSpPr>
          <p:spPr>
            <a:xfrm>
              <a:off x="-198850" y="4326738"/>
              <a:ext cx="117900" cy="20200"/>
            </a:xfrm>
            <a:custGeom>
              <a:avLst/>
              <a:gdLst/>
              <a:ahLst/>
              <a:cxnLst/>
              <a:rect l="l" t="t" r="r" b="b"/>
              <a:pathLst>
                <a:path w="4716" h="808" extrusionOk="0">
                  <a:moveTo>
                    <a:pt x="1" y="0"/>
                  </a:moveTo>
                  <a:lnTo>
                    <a:pt x="1" y="808"/>
                  </a:lnTo>
                  <a:lnTo>
                    <a:pt x="4716" y="808"/>
                  </a:lnTo>
                  <a:lnTo>
                    <a:pt x="4716"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52" name="Google Shape;3652;p41"/>
            <p:cNvSpPr/>
            <p:nvPr/>
          </p:nvSpPr>
          <p:spPr>
            <a:xfrm>
              <a:off x="-198850" y="4366013"/>
              <a:ext cx="117900" cy="19675"/>
            </a:xfrm>
            <a:custGeom>
              <a:avLst/>
              <a:gdLst/>
              <a:ahLst/>
              <a:cxnLst/>
              <a:rect l="l" t="t" r="r" b="b"/>
              <a:pathLst>
                <a:path w="4716" h="787" extrusionOk="0">
                  <a:moveTo>
                    <a:pt x="1" y="1"/>
                  </a:moveTo>
                  <a:lnTo>
                    <a:pt x="1" y="787"/>
                  </a:lnTo>
                  <a:lnTo>
                    <a:pt x="4716" y="787"/>
                  </a:lnTo>
                  <a:lnTo>
                    <a:pt x="4716"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53" name="Google Shape;3653;p41"/>
            <p:cNvSpPr/>
            <p:nvPr/>
          </p:nvSpPr>
          <p:spPr>
            <a:xfrm>
              <a:off x="-198850" y="4405313"/>
              <a:ext cx="117900" cy="19675"/>
            </a:xfrm>
            <a:custGeom>
              <a:avLst/>
              <a:gdLst/>
              <a:ahLst/>
              <a:cxnLst/>
              <a:rect l="l" t="t" r="r" b="b"/>
              <a:pathLst>
                <a:path w="4716" h="787" extrusionOk="0">
                  <a:moveTo>
                    <a:pt x="1" y="1"/>
                  </a:moveTo>
                  <a:lnTo>
                    <a:pt x="1" y="787"/>
                  </a:lnTo>
                  <a:lnTo>
                    <a:pt x="4716" y="787"/>
                  </a:lnTo>
                  <a:lnTo>
                    <a:pt x="4716"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54" name="Google Shape;3654;p41"/>
            <p:cNvSpPr/>
            <p:nvPr/>
          </p:nvSpPr>
          <p:spPr>
            <a:xfrm>
              <a:off x="-198850" y="4445163"/>
              <a:ext cx="117900" cy="19675"/>
            </a:xfrm>
            <a:custGeom>
              <a:avLst/>
              <a:gdLst/>
              <a:ahLst/>
              <a:cxnLst/>
              <a:rect l="l" t="t" r="r" b="b"/>
              <a:pathLst>
                <a:path w="4716" h="787" extrusionOk="0">
                  <a:moveTo>
                    <a:pt x="1" y="0"/>
                  </a:moveTo>
                  <a:lnTo>
                    <a:pt x="1" y="786"/>
                  </a:lnTo>
                  <a:lnTo>
                    <a:pt x="4716" y="786"/>
                  </a:lnTo>
                  <a:lnTo>
                    <a:pt x="4716"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55" name="Google Shape;3655;p41"/>
            <p:cNvSpPr/>
            <p:nvPr/>
          </p:nvSpPr>
          <p:spPr>
            <a:xfrm>
              <a:off x="-198850" y="4484463"/>
              <a:ext cx="117900" cy="19675"/>
            </a:xfrm>
            <a:custGeom>
              <a:avLst/>
              <a:gdLst/>
              <a:ahLst/>
              <a:cxnLst/>
              <a:rect l="l" t="t" r="r" b="b"/>
              <a:pathLst>
                <a:path w="4716" h="787" extrusionOk="0">
                  <a:moveTo>
                    <a:pt x="1" y="0"/>
                  </a:moveTo>
                  <a:lnTo>
                    <a:pt x="1" y="786"/>
                  </a:lnTo>
                  <a:lnTo>
                    <a:pt x="4716" y="786"/>
                  </a:lnTo>
                  <a:lnTo>
                    <a:pt x="4716"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656" name="Google Shape;3656;p41"/>
          <p:cNvGrpSpPr/>
          <p:nvPr/>
        </p:nvGrpSpPr>
        <p:grpSpPr>
          <a:xfrm>
            <a:off x="630724" y="4451343"/>
            <a:ext cx="568032" cy="609597"/>
            <a:chOff x="-394328" y="3813372"/>
            <a:chExt cx="498857" cy="533362"/>
          </a:xfrm>
        </p:grpSpPr>
        <p:sp>
          <p:nvSpPr>
            <p:cNvPr id="3657" name="Google Shape;3657;p41"/>
            <p:cNvSpPr/>
            <p:nvPr/>
          </p:nvSpPr>
          <p:spPr>
            <a:xfrm>
              <a:off x="-394328" y="3813372"/>
              <a:ext cx="231197" cy="533362"/>
            </a:xfrm>
            <a:custGeom>
              <a:avLst/>
              <a:gdLst/>
              <a:ahLst/>
              <a:cxnLst/>
              <a:rect l="l" t="t" r="r" b="b"/>
              <a:pathLst>
                <a:path w="10239" h="23621" extrusionOk="0">
                  <a:moveTo>
                    <a:pt x="9235" y="1550"/>
                  </a:moveTo>
                  <a:lnTo>
                    <a:pt x="9082" y="1987"/>
                  </a:lnTo>
                  <a:lnTo>
                    <a:pt x="8667" y="2772"/>
                  </a:lnTo>
                  <a:lnTo>
                    <a:pt x="8383" y="3144"/>
                  </a:lnTo>
                  <a:lnTo>
                    <a:pt x="1834" y="3144"/>
                  </a:lnTo>
                  <a:lnTo>
                    <a:pt x="1572" y="2772"/>
                  </a:lnTo>
                  <a:lnTo>
                    <a:pt x="1157" y="1987"/>
                  </a:lnTo>
                  <a:lnTo>
                    <a:pt x="1026" y="1550"/>
                  </a:lnTo>
                  <a:close/>
                  <a:moveTo>
                    <a:pt x="7619" y="3908"/>
                  </a:moveTo>
                  <a:lnTo>
                    <a:pt x="7052" y="4301"/>
                  </a:lnTo>
                  <a:lnTo>
                    <a:pt x="5131" y="5436"/>
                  </a:lnTo>
                  <a:lnTo>
                    <a:pt x="3231" y="4301"/>
                  </a:lnTo>
                  <a:lnTo>
                    <a:pt x="2926" y="4126"/>
                  </a:lnTo>
                  <a:lnTo>
                    <a:pt x="2664" y="3908"/>
                  </a:lnTo>
                  <a:close/>
                  <a:moveTo>
                    <a:pt x="5131" y="18359"/>
                  </a:moveTo>
                  <a:lnTo>
                    <a:pt x="6921" y="19320"/>
                  </a:lnTo>
                  <a:lnTo>
                    <a:pt x="7204" y="19473"/>
                  </a:lnTo>
                  <a:lnTo>
                    <a:pt x="7488" y="19669"/>
                  </a:lnTo>
                  <a:lnTo>
                    <a:pt x="2795" y="19669"/>
                  </a:lnTo>
                  <a:lnTo>
                    <a:pt x="3079" y="19473"/>
                  </a:lnTo>
                  <a:lnTo>
                    <a:pt x="3362" y="19320"/>
                  </a:lnTo>
                  <a:lnTo>
                    <a:pt x="5131" y="18359"/>
                  </a:lnTo>
                  <a:close/>
                  <a:moveTo>
                    <a:pt x="8296" y="20455"/>
                  </a:moveTo>
                  <a:lnTo>
                    <a:pt x="8602" y="20826"/>
                  </a:lnTo>
                  <a:lnTo>
                    <a:pt x="9038" y="21612"/>
                  </a:lnTo>
                  <a:lnTo>
                    <a:pt x="9213" y="22049"/>
                  </a:lnTo>
                  <a:lnTo>
                    <a:pt x="1048" y="22049"/>
                  </a:lnTo>
                  <a:lnTo>
                    <a:pt x="1201" y="21612"/>
                  </a:lnTo>
                  <a:lnTo>
                    <a:pt x="1660" y="20826"/>
                  </a:lnTo>
                  <a:lnTo>
                    <a:pt x="1943" y="20455"/>
                  </a:lnTo>
                  <a:close/>
                  <a:moveTo>
                    <a:pt x="0" y="0"/>
                  </a:moveTo>
                  <a:lnTo>
                    <a:pt x="0" y="109"/>
                  </a:lnTo>
                  <a:lnTo>
                    <a:pt x="44" y="851"/>
                  </a:lnTo>
                  <a:lnTo>
                    <a:pt x="437" y="2292"/>
                  </a:lnTo>
                  <a:lnTo>
                    <a:pt x="1157" y="3558"/>
                  </a:lnTo>
                  <a:lnTo>
                    <a:pt x="2183" y="4606"/>
                  </a:lnTo>
                  <a:lnTo>
                    <a:pt x="2817" y="5021"/>
                  </a:lnTo>
                  <a:lnTo>
                    <a:pt x="4345" y="5916"/>
                  </a:lnTo>
                  <a:lnTo>
                    <a:pt x="3035" y="6680"/>
                  </a:lnTo>
                  <a:lnTo>
                    <a:pt x="2686" y="6898"/>
                  </a:lnTo>
                  <a:lnTo>
                    <a:pt x="2031" y="7401"/>
                  </a:lnTo>
                  <a:lnTo>
                    <a:pt x="1463" y="7968"/>
                  </a:lnTo>
                  <a:lnTo>
                    <a:pt x="983" y="8623"/>
                  </a:lnTo>
                  <a:lnTo>
                    <a:pt x="590" y="9322"/>
                  </a:lnTo>
                  <a:lnTo>
                    <a:pt x="306" y="10064"/>
                  </a:lnTo>
                  <a:lnTo>
                    <a:pt x="88" y="10828"/>
                  </a:lnTo>
                  <a:lnTo>
                    <a:pt x="0" y="11636"/>
                  </a:lnTo>
                  <a:lnTo>
                    <a:pt x="0" y="12050"/>
                  </a:lnTo>
                  <a:lnTo>
                    <a:pt x="22" y="12465"/>
                  </a:lnTo>
                  <a:lnTo>
                    <a:pt x="131" y="13273"/>
                  </a:lnTo>
                  <a:lnTo>
                    <a:pt x="372" y="14059"/>
                  </a:lnTo>
                  <a:lnTo>
                    <a:pt x="677" y="14779"/>
                  </a:lnTo>
                  <a:lnTo>
                    <a:pt x="1092" y="15478"/>
                  </a:lnTo>
                  <a:lnTo>
                    <a:pt x="1594" y="16089"/>
                  </a:lnTo>
                  <a:lnTo>
                    <a:pt x="2183" y="16657"/>
                  </a:lnTo>
                  <a:lnTo>
                    <a:pt x="2838" y="17137"/>
                  </a:lnTo>
                  <a:lnTo>
                    <a:pt x="3210" y="17355"/>
                  </a:lnTo>
                  <a:lnTo>
                    <a:pt x="4301" y="17945"/>
                  </a:lnTo>
                  <a:lnTo>
                    <a:pt x="2991" y="18665"/>
                  </a:lnTo>
                  <a:lnTo>
                    <a:pt x="2642" y="18840"/>
                  </a:lnTo>
                  <a:lnTo>
                    <a:pt x="2031" y="19298"/>
                  </a:lnTo>
                  <a:lnTo>
                    <a:pt x="1223" y="20084"/>
                  </a:lnTo>
                  <a:lnTo>
                    <a:pt x="459" y="21372"/>
                  </a:lnTo>
                  <a:lnTo>
                    <a:pt x="110" y="22463"/>
                  </a:lnTo>
                  <a:lnTo>
                    <a:pt x="22" y="23228"/>
                  </a:lnTo>
                  <a:lnTo>
                    <a:pt x="0" y="23620"/>
                  </a:lnTo>
                  <a:lnTo>
                    <a:pt x="808" y="23620"/>
                  </a:lnTo>
                  <a:lnTo>
                    <a:pt x="808" y="23228"/>
                  </a:lnTo>
                  <a:lnTo>
                    <a:pt x="852" y="22835"/>
                  </a:lnTo>
                  <a:lnTo>
                    <a:pt x="9388" y="22835"/>
                  </a:lnTo>
                  <a:lnTo>
                    <a:pt x="9453" y="23228"/>
                  </a:lnTo>
                  <a:lnTo>
                    <a:pt x="9453" y="23620"/>
                  </a:lnTo>
                  <a:lnTo>
                    <a:pt x="10239" y="23620"/>
                  </a:lnTo>
                  <a:lnTo>
                    <a:pt x="10239" y="23228"/>
                  </a:lnTo>
                  <a:lnTo>
                    <a:pt x="10130" y="22463"/>
                  </a:lnTo>
                  <a:lnTo>
                    <a:pt x="9802" y="21372"/>
                  </a:lnTo>
                  <a:lnTo>
                    <a:pt x="9016" y="20084"/>
                  </a:lnTo>
                  <a:lnTo>
                    <a:pt x="8231" y="19276"/>
                  </a:lnTo>
                  <a:lnTo>
                    <a:pt x="7597" y="18818"/>
                  </a:lnTo>
                  <a:lnTo>
                    <a:pt x="7270" y="18621"/>
                  </a:lnTo>
                  <a:lnTo>
                    <a:pt x="3581" y="16635"/>
                  </a:lnTo>
                  <a:lnTo>
                    <a:pt x="2948" y="16242"/>
                  </a:lnTo>
                  <a:lnTo>
                    <a:pt x="2380" y="15762"/>
                  </a:lnTo>
                  <a:lnTo>
                    <a:pt x="3930" y="15762"/>
                  </a:lnTo>
                  <a:lnTo>
                    <a:pt x="3930" y="14976"/>
                  </a:lnTo>
                  <a:lnTo>
                    <a:pt x="1725" y="14976"/>
                  </a:lnTo>
                  <a:lnTo>
                    <a:pt x="1485" y="14605"/>
                  </a:lnTo>
                  <a:lnTo>
                    <a:pt x="1114" y="13819"/>
                  </a:lnTo>
                  <a:lnTo>
                    <a:pt x="983" y="13382"/>
                  </a:lnTo>
                  <a:lnTo>
                    <a:pt x="3559" y="13382"/>
                  </a:lnTo>
                  <a:lnTo>
                    <a:pt x="3559" y="12596"/>
                  </a:lnTo>
                  <a:lnTo>
                    <a:pt x="830" y="12596"/>
                  </a:lnTo>
                  <a:lnTo>
                    <a:pt x="786" y="12203"/>
                  </a:lnTo>
                  <a:lnTo>
                    <a:pt x="808" y="11417"/>
                  </a:lnTo>
                  <a:lnTo>
                    <a:pt x="874" y="11024"/>
                  </a:lnTo>
                  <a:lnTo>
                    <a:pt x="3559" y="11024"/>
                  </a:lnTo>
                  <a:lnTo>
                    <a:pt x="3559" y="10238"/>
                  </a:lnTo>
                  <a:lnTo>
                    <a:pt x="1070" y="10238"/>
                  </a:lnTo>
                  <a:lnTo>
                    <a:pt x="1223" y="9802"/>
                  </a:lnTo>
                  <a:lnTo>
                    <a:pt x="1660" y="9016"/>
                  </a:lnTo>
                  <a:lnTo>
                    <a:pt x="1922" y="8645"/>
                  </a:lnTo>
                  <a:lnTo>
                    <a:pt x="3930" y="8645"/>
                  </a:lnTo>
                  <a:lnTo>
                    <a:pt x="3930" y="7859"/>
                  </a:lnTo>
                  <a:lnTo>
                    <a:pt x="2686" y="7859"/>
                  </a:lnTo>
                  <a:lnTo>
                    <a:pt x="3057" y="7575"/>
                  </a:lnTo>
                  <a:lnTo>
                    <a:pt x="3428" y="7335"/>
                  </a:lnTo>
                  <a:lnTo>
                    <a:pt x="7401" y="5021"/>
                  </a:lnTo>
                  <a:lnTo>
                    <a:pt x="8034" y="4606"/>
                  </a:lnTo>
                  <a:lnTo>
                    <a:pt x="9060" y="3558"/>
                  </a:lnTo>
                  <a:lnTo>
                    <a:pt x="9802" y="2292"/>
                  </a:lnTo>
                  <a:lnTo>
                    <a:pt x="10173" y="851"/>
                  </a:lnTo>
                  <a:lnTo>
                    <a:pt x="10217" y="109"/>
                  </a:lnTo>
                  <a:lnTo>
                    <a:pt x="10217" y="0"/>
                  </a:lnTo>
                  <a:lnTo>
                    <a:pt x="9475" y="0"/>
                  </a:lnTo>
                  <a:lnTo>
                    <a:pt x="9475" y="109"/>
                  </a:lnTo>
                  <a:lnTo>
                    <a:pt x="9453" y="437"/>
                  </a:lnTo>
                  <a:lnTo>
                    <a:pt x="9431" y="786"/>
                  </a:lnTo>
                  <a:lnTo>
                    <a:pt x="852" y="786"/>
                  </a:lnTo>
                  <a:lnTo>
                    <a:pt x="808" y="458"/>
                  </a:lnTo>
                  <a:lnTo>
                    <a:pt x="808" y="109"/>
                  </a:lnTo>
                  <a:lnTo>
                    <a:pt x="808"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58" name="Google Shape;3658;p41"/>
            <p:cNvSpPr/>
            <p:nvPr/>
          </p:nvSpPr>
          <p:spPr>
            <a:xfrm>
              <a:off x="-261245" y="3964202"/>
              <a:ext cx="231693" cy="231693"/>
            </a:xfrm>
            <a:custGeom>
              <a:avLst/>
              <a:gdLst/>
              <a:ahLst/>
              <a:cxnLst/>
              <a:rect l="l" t="t" r="r" b="b"/>
              <a:pathLst>
                <a:path w="10261" h="10261" extrusionOk="0">
                  <a:moveTo>
                    <a:pt x="5131" y="764"/>
                  </a:moveTo>
                  <a:lnTo>
                    <a:pt x="5786" y="808"/>
                  </a:lnTo>
                  <a:lnTo>
                    <a:pt x="7030" y="1179"/>
                  </a:lnTo>
                  <a:lnTo>
                    <a:pt x="8078" y="1899"/>
                  </a:lnTo>
                  <a:lnTo>
                    <a:pt x="8907" y="2904"/>
                  </a:lnTo>
                  <a:lnTo>
                    <a:pt x="9169" y="3515"/>
                  </a:lnTo>
                  <a:lnTo>
                    <a:pt x="1136" y="3515"/>
                  </a:lnTo>
                  <a:lnTo>
                    <a:pt x="1398" y="2925"/>
                  </a:lnTo>
                  <a:lnTo>
                    <a:pt x="2184" y="1921"/>
                  </a:lnTo>
                  <a:lnTo>
                    <a:pt x="3253" y="1201"/>
                  </a:lnTo>
                  <a:lnTo>
                    <a:pt x="4476" y="808"/>
                  </a:lnTo>
                  <a:lnTo>
                    <a:pt x="5131" y="764"/>
                  </a:lnTo>
                  <a:close/>
                  <a:moveTo>
                    <a:pt x="4236" y="4323"/>
                  </a:moveTo>
                  <a:lnTo>
                    <a:pt x="5305" y="5108"/>
                  </a:lnTo>
                  <a:lnTo>
                    <a:pt x="4236" y="5894"/>
                  </a:lnTo>
                  <a:lnTo>
                    <a:pt x="918" y="5894"/>
                  </a:lnTo>
                  <a:lnTo>
                    <a:pt x="830" y="5523"/>
                  </a:lnTo>
                  <a:lnTo>
                    <a:pt x="830" y="5108"/>
                  </a:lnTo>
                  <a:lnTo>
                    <a:pt x="830" y="4715"/>
                  </a:lnTo>
                  <a:lnTo>
                    <a:pt x="918" y="4323"/>
                  </a:lnTo>
                  <a:close/>
                  <a:moveTo>
                    <a:pt x="9388" y="4323"/>
                  </a:moveTo>
                  <a:lnTo>
                    <a:pt x="9453" y="4715"/>
                  </a:lnTo>
                  <a:lnTo>
                    <a:pt x="9475" y="5108"/>
                  </a:lnTo>
                  <a:lnTo>
                    <a:pt x="9453" y="5501"/>
                  </a:lnTo>
                  <a:lnTo>
                    <a:pt x="9388" y="5894"/>
                  </a:lnTo>
                  <a:lnTo>
                    <a:pt x="5524" y="5894"/>
                  </a:lnTo>
                  <a:lnTo>
                    <a:pt x="6157" y="5436"/>
                  </a:lnTo>
                  <a:lnTo>
                    <a:pt x="6288" y="5305"/>
                  </a:lnTo>
                  <a:lnTo>
                    <a:pt x="6310" y="5108"/>
                  </a:lnTo>
                  <a:lnTo>
                    <a:pt x="6288" y="4912"/>
                  </a:lnTo>
                  <a:lnTo>
                    <a:pt x="6157" y="4781"/>
                  </a:lnTo>
                  <a:lnTo>
                    <a:pt x="5524" y="4323"/>
                  </a:lnTo>
                  <a:close/>
                  <a:moveTo>
                    <a:pt x="9169" y="6680"/>
                  </a:moveTo>
                  <a:lnTo>
                    <a:pt x="8907" y="7291"/>
                  </a:lnTo>
                  <a:lnTo>
                    <a:pt x="8100" y="8296"/>
                  </a:lnTo>
                  <a:lnTo>
                    <a:pt x="7052" y="9016"/>
                  </a:lnTo>
                  <a:lnTo>
                    <a:pt x="5808" y="9409"/>
                  </a:lnTo>
                  <a:lnTo>
                    <a:pt x="5131" y="9431"/>
                  </a:lnTo>
                  <a:lnTo>
                    <a:pt x="4476" y="9409"/>
                  </a:lnTo>
                  <a:lnTo>
                    <a:pt x="3253" y="9016"/>
                  </a:lnTo>
                  <a:lnTo>
                    <a:pt x="2184" y="8296"/>
                  </a:lnTo>
                  <a:lnTo>
                    <a:pt x="1376" y="7291"/>
                  </a:lnTo>
                  <a:lnTo>
                    <a:pt x="1092" y="6680"/>
                  </a:lnTo>
                  <a:close/>
                  <a:moveTo>
                    <a:pt x="5131" y="0"/>
                  </a:moveTo>
                  <a:lnTo>
                    <a:pt x="4607" y="22"/>
                  </a:lnTo>
                  <a:lnTo>
                    <a:pt x="3603" y="218"/>
                  </a:lnTo>
                  <a:lnTo>
                    <a:pt x="2686" y="611"/>
                  </a:lnTo>
                  <a:lnTo>
                    <a:pt x="1856" y="1157"/>
                  </a:lnTo>
                  <a:lnTo>
                    <a:pt x="1179" y="1856"/>
                  </a:lnTo>
                  <a:lnTo>
                    <a:pt x="612" y="2685"/>
                  </a:lnTo>
                  <a:lnTo>
                    <a:pt x="219" y="3602"/>
                  </a:lnTo>
                  <a:lnTo>
                    <a:pt x="22" y="4606"/>
                  </a:lnTo>
                  <a:lnTo>
                    <a:pt x="1" y="5130"/>
                  </a:lnTo>
                  <a:lnTo>
                    <a:pt x="22" y="5654"/>
                  </a:lnTo>
                  <a:lnTo>
                    <a:pt x="219" y="6658"/>
                  </a:lnTo>
                  <a:lnTo>
                    <a:pt x="612" y="7575"/>
                  </a:lnTo>
                  <a:lnTo>
                    <a:pt x="1179" y="8405"/>
                  </a:lnTo>
                  <a:lnTo>
                    <a:pt x="1856" y="9103"/>
                  </a:lnTo>
                  <a:lnTo>
                    <a:pt x="2686" y="9649"/>
                  </a:lnTo>
                  <a:lnTo>
                    <a:pt x="3603" y="10042"/>
                  </a:lnTo>
                  <a:lnTo>
                    <a:pt x="4607" y="10239"/>
                  </a:lnTo>
                  <a:lnTo>
                    <a:pt x="5131" y="10260"/>
                  </a:lnTo>
                  <a:lnTo>
                    <a:pt x="5655" y="10239"/>
                  </a:lnTo>
                  <a:lnTo>
                    <a:pt x="6659" y="10042"/>
                  </a:lnTo>
                  <a:lnTo>
                    <a:pt x="7598" y="9649"/>
                  </a:lnTo>
                  <a:lnTo>
                    <a:pt x="8405" y="9103"/>
                  </a:lnTo>
                  <a:lnTo>
                    <a:pt x="9104" y="8405"/>
                  </a:lnTo>
                  <a:lnTo>
                    <a:pt x="9650" y="7575"/>
                  </a:lnTo>
                  <a:lnTo>
                    <a:pt x="10043" y="6658"/>
                  </a:lnTo>
                  <a:lnTo>
                    <a:pt x="10239" y="5654"/>
                  </a:lnTo>
                  <a:lnTo>
                    <a:pt x="10261" y="5130"/>
                  </a:lnTo>
                  <a:lnTo>
                    <a:pt x="10239" y="4606"/>
                  </a:lnTo>
                  <a:lnTo>
                    <a:pt x="10043" y="3602"/>
                  </a:lnTo>
                  <a:lnTo>
                    <a:pt x="9650" y="2685"/>
                  </a:lnTo>
                  <a:lnTo>
                    <a:pt x="9104" y="1856"/>
                  </a:lnTo>
                  <a:lnTo>
                    <a:pt x="8405" y="1157"/>
                  </a:lnTo>
                  <a:lnTo>
                    <a:pt x="7598" y="611"/>
                  </a:lnTo>
                  <a:lnTo>
                    <a:pt x="6659" y="218"/>
                  </a:lnTo>
                  <a:lnTo>
                    <a:pt x="5655" y="22"/>
                  </a:lnTo>
                  <a:lnTo>
                    <a:pt x="5131"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3659" name="Google Shape;3659;p41"/>
            <p:cNvSpPr/>
            <p:nvPr/>
          </p:nvSpPr>
          <p:spPr>
            <a:xfrm>
              <a:off x="-296740" y="3927713"/>
              <a:ext cx="401269" cy="400772"/>
            </a:xfrm>
            <a:custGeom>
              <a:avLst/>
              <a:gdLst/>
              <a:ahLst/>
              <a:cxnLst/>
              <a:rect l="l" t="t" r="r" b="b"/>
              <a:pathLst>
                <a:path w="17771" h="17749" extrusionOk="0">
                  <a:moveTo>
                    <a:pt x="7336" y="808"/>
                  </a:moveTo>
                  <a:lnTo>
                    <a:pt x="8493" y="1049"/>
                  </a:lnTo>
                  <a:lnTo>
                    <a:pt x="9563" y="1507"/>
                  </a:lnTo>
                  <a:lnTo>
                    <a:pt x="10501" y="2140"/>
                  </a:lnTo>
                  <a:lnTo>
                    <a:pt x="11309" y="2948"/>
                  </a:lnTo>
                  <a:lnTo>
                    <a:pt x="11942" y="3886"/>
                  </a:lnTo>
                  <a:lnTo>
                    <a:pt x="12401" y="4956"/>
                  </a:lnTo>
                  <a:lnTo>
                    <a:pt x="12641" y="6113"/>
                  </a:lnTo>
                  <a:lnTo>
                    <a:pt x="12662" y="6724"/>
                  </a:lnTo>
                  <a:lnTo>
                    <a:pt x="12641" y="7336"/>
                  </a:lnTo>
                  <a:lnTo>
                    <a:pt x="12401" y="8493"/>
                  </a:lnTo>
                  <a:lnTo>
                    <a:pt x="11942" y="9541"/>
                  </a:lnTo>
                  <a:lnTo>
                    <a:pt x="11309" y="10501"/>
                  </a:lnTo>
                  <a:lnTo>
                    <a:pt x="10501" y="11287"/>
                  </a:lnTo>
                  <a:lnTo>
                    <a:pt x="9563" y="11942"/>
                  </a:lnTo>
                  <a:lnTo>
                    <a:pt x="8493" y="12378"/>
                  </a:lnTo>
                  <a:lnTo>
                    <a:pt x="7336" y="12619"/>
                  </a:lnTo>
                  <a:lnTo>
                    <a:pt x="6746" y="12640"/>
                  </a:lnTo>
                  <a:lnTo>
                    <a:pt x="6135" y="12619"/>
                  </a:lnTo>
                  <a:lnTo>
                    <a:pt x="4978" y="12378"/>
                  </a:lnTo>
                  <a:lnTo>
                    <a:pt x="3909" y="11942"/>
                  </a:lnTo>
                  <a:lnTo>
                    <a:pt x="2970" y="11287"/>
                  </a:lnTo>
                  <a:lnTo>
                    <a:pt x="2162" y="10501"/>
                  </a:lnTo>
                  <a:lnTo>
                    <a:pt x="1529" y="9541"/>
                  </a:lnTo>
                  <a:lnTo>
                    <a:pt x="1071" y="8493"/>
                  </a:lnTo>
                  <a:lnTo>
                    <a:pt x="830" y="7336"/>
                  </a:lnTo>
                  <a:lnTo>
                    <a:pt x="809" y="6724"/>
                  </a:lnTo>
                  <a:lnTo>
                    <a:pt x="830" y="6113"/>
                  </a:lnTo>
                  <a:lnTo>
                    <a:pt x="1071" y="4956"/>
                  </a:lnTo>
                  <a:lnTo>
                    <a:pt x="1529" y="3886"/>
                  </a:lnTo>
                  <a:lnTo>
                    <a:pt x="2162" y="2948"/>
                  </a:lnTo>
                  <a:lnTo>
                    <a:pt x="2970" y="2140"/>
                  </a:lnTo>
                  <a:lnTo>
                    <a:pt x="3909" y="1507"/>
                  </a:lnTo>
                  <a:lnTo>
                    <a:pt x="4978" y="1049"/>
                  </a:lnTo>
                  <a:lnTo>
                    <a:pt x="6135" y="808"/>
                  </a:lnTo>
                  <a:close/>
                  <a:moveTo>
                    <a:pt x="12575" y="9999"/>
                  </a:moveTo>
                  <a:lnTo>
                    <a:pt x="13252" y="10676"/>
                  </a:lnTo>
                  <a:lnTo>
                    <a:pt x="10676" y="13274"/>
                  </a:lnTo>
                  <a:lnTo>
                    <a:pt x="9977" y="12597"/>
                  </a:lnTo>
                  <a:lnTo>
                    <a:pt x="10392" y="12357"/>
                  </a:lnTo>
                  <a:lnTo>
                    <a:pt x="11134" y="11789"/>
                  </a:lnTo>
                  <a:lnTo>
                    <a:pt x="11789" y="11134"/>
                  </a:lnTo>
                  <a:lnTo>
                    <a:pt x="12335" y="10392"/>
                  </a:lnTo>
                  <a:lnTo>
                    <a:pt x="12575" y="9999"/>
                  </a:lnTo>
                  <a:close/>
                  <a:moveTo>
                    <a:pt x="13798" y="11221"/>
                  </a:moveTo>
                  <a:lnTo>
                    <a:pt x="16417" y="13841"/>
                  </a:lnTo>
                  <a:lnTo>
                    <a:pt x="16614" y="14038"/>
                  </a:lnTo>
                  <a:lnTo>
                    <a:pt x="16854" y="14518"/>
                  </a:lnTo>
                  <a:lnTo>
                    <a:pt x="16963" y="15042"/>
                  </a:lnTo>
                  <a:lnTo>
                    <a:pt x="16919" y="15566"/>
                  </a:lnTo>
                  <a:lnTo>
                    <a:pt x="16832" y="15828"/>
                  </a:lnTo>
                  <a:lnTo>
                    <a:pt x="16723" y="16090"/>
                  </a:lnTo>
                  <a:lnTo>
                    <a:pt x="16374" y="16504"/>
                  </a:lnTo>
                  <a:lnTo>
                    <a:pt x="15937" y="16810"/>
                  </a:lnTo>
                  <a:lnTo>
                    <a:pt x="15413" y="16963"/>
                  </a:lnTo>
                  <a:lnTo>
                    <a:pt x="15151" y="16985"/>
                  </a:lnTo>
                  <a:lnTo>
                    <a:pt x="14780" y="16963"/>
                  </a:lnTo>
                  <a:lnTo>
                    <a:pt x="14103" y="16679"/>
                  </a:lnTo>
                  <a:lnTo>
                    <a:pt x="13841" y="16439"/>
                  </a:lnTo>
                  <a:lnTo>
                    <a:pt x="11222" y="13819"/>
                  </a:lnTo>
                  <a:lnTo>
                    <a:pt x="13798" y="11221"/>
                  </a:lnTo>
                  <a:close/>
                  <a:moveTo>
                    <a:pt x="6637" y="1"/>
                  </a:moveTo>
                  <a:lnTo>
                    <a:pt x="5502" y="110"/>
                  </a:lnTo>
                  <a:lnTo>
                    <a:pt x="4411" y="415"/>
                  </a:lnTo>
                  <a:lnTo>
                    <a:pt x="3385" y="896"/>
                  </a:lnTo>
                  <a:lnTo>
                    <a:pt x="2424" y="1551"/>
                  </a:lnTo>
                  <a:lnTo>
                    <a:pt x="1987" y="1965"/>
                  </a:lnTo>
                  <a:lnTo>
                    <a:pt x="1573" y="2402"/>
                  </a:lnTo>
                  <a:lnTo>
                    <a:pt x="918" y="3363"/>
                  </a:lnTo>
                  <a:lnTo>
                    <a:pt x="416" y="4389"/>
                  </a:lnTo>
                  <a:lnTo>
                    <a:pt x="132" y="5480"/>
                  </a:lnTo>
                  <a:lnTo>
                    <a:pt x="1" y="6615"/>
                  </a:lnTo>
                  <a:lnTo>
                    <a:pt x="88" y="7750"/>
                  </a:lnTo>
                  <a:lnTo>
                    <a:pt x="350" y="8842"/>
                  </a:lnTo>
                  <a:lnTo>
                    <a:pt x="830" y="9912"/>
                  </a:lnTo>
                  <a:lnTo>
                    <a:pt x="1136" y="10436"/>
                  </a:lnTo>
                  <a:lnTo>
                    <a:pt x="1485" y="10916"/>
                  </a:lnTo>
                  <a:lnTo>
                    <a:pt x="2293" y="11767"/>
                  </a:lnTo>
                  <a:lnTo>
                    <a:pt x="3210" y="12444"/>
                  </a:lnTo>
                  <a:lnTo>
                    <a:pt x="4214" y="12968"/>
                  </a:lnTo>
                  <a:lnTo>
                    <a:pt x="5306" y="13295"/>
                  </a:lnTo>
                  <a:lnTo>
                    <a:pt x="6419" y="13426"/>
                  </a:lnTo>
                  <a:lnTo>
                    <a:pt x="7576" y="13383"/>
                  </a:lnTo>
                  <a:lnTo>
                    <a:pt x="8711" y="13143"/>
                  </a:lnTo>
                  <a:lnTo>
                    <a:pt x="9279" y="12946"/>
                  </a:lnTo>
                  <a:lnTo>
                    <a:pt x="10152" y="13819"/>
                  </a:lnTo>
                  <a:lnTo>
                    <a:pt x="9628" y="14321"/>
                  </a:lnTo>
                  <a:lnTo>
                    <a:pt x="10174" y="14867"/>
                  </a:lnTo>
                  <a:lnTo>
                    <a:pt x="10698" y="14365"/>
                  </a:lnTo>
                  <a:lnTo>
                    <a:pt x="13317" y="16985"/>
                  </a:lnTo>
                  <a:lnTo>
                    <a:pt x="13558" y="17225"/>
                  </a:lnTo>
                  <a:lnTo>
                    <a:pt x="14169" y="17574"/>
                  </a:lnTo>
                  <a:lnTo>
                    <a:pt x="14824" y="17749"/>
                  </a:lnTo>
                  <a:lnTo>
                    <a:pt x="15500" y="17749"/>
                  </a:lnTo>
                  <a:lnTo>
                    <a:pt x="15850" y="17683"/>
                  </a:lnTo>
                  <a:lnTo>
                    <a:pt x="16177" y="17574"/>
                  </a:lnTo>
                  <a:lnTo>
                    <a:pt x="16788" y="17247"/>
                  </a:lnTo>
                  <a:lnTo>
                    <a:pt x="17269" y="16766"/>
                  </a:lnTo>
                  <a:lnTo>
                    <a:pt x="17618" y="16155"/>
                  </a:lnTo>
                  <a:lnTo>
                    <a:pt x="17705" y="15828"/>
                  </a:lnTo>
                  <a:lnTo>
                    <a:pt x="17771" y="15500"/>
                  </a:lnTo>
                  <a:lnTo>
                    <a:pt x="17771" y="14802"/>
                  </a:lnTo>
                  <a:lnTo>
                    <a:pt x="17596" y="14147"/>
                  </a:lnTo>
                  <a:lnTo>
                    <a:pt x="17247" y="13557"/>
                  </a:lnTo>
                  <a:lnTo>
                    <a:pt x="16985" y="13295"/>
                  </a:lnTo>
                  <a:lnTo>
                    <a:pt x="14387" y="10676"/>
                  </a:lnTo>
                  <a:lnTo>
                    <a:pt x="14889" y="10152"/>
                  </a:lnTo>
                  <a:lnTo>
                    <a:pt x="14343" y="9606"/>
                  </a:lnTo>
                  <a:lnTo>
                    <a:pt x="13841" y="10130"/>
                  </a:lnTo>
                  <a:lnTo>
                    <a:pt x="12946" y="9257"/>
                  </a:lnTo>
                  <a:lnTo>
                    <a:pt x="13165" y="8689"/>
                  </a:lnTo>
                  <a:lnTo>
                    <a:pt x="13405" y="7554"/>
                  </a:lnTo>
                  <a:lnTo>
                    <a:pt x="13448" y="6419"/>
                  </a:lnTo>
                  <a:lnTo>
                    <a:pt x="13296" y="5284"/>
                  </a:lnTo>
                  <a:lnTo>
                    <a:pt x="12968" y="4214"/>
                  </a:lnTo>
                  <a:lnTo>
                    <a:pt x="12444" y="3188"/>
                  </a:lnTo>
                  <a:lnTo>
                    <a:pt x="11767" y="2271"/>
                  </a:lnTo>
                  <a:lnTo>
                    <a:pt x="10938" y="1463"/>
                  </a:lnTo>
                  <a:lnTo>
                    <a:pt x="10436" y="1136"/>
                  </a:lnTo>
                  <a:lnTo>
                    <a:pt x="9934" y="808"/>
                  </a:lnTo>
                  <a:lnTo>
                    <a:pt x="8864" y="350"/>
                  </a:lnTo>
                  <a:lnTo>
                    <a:pt x="7751" y="66"/>
                  </a:lnTo>
                  <a:lnTo>
                    <a:pt x="6637" y="1"/>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 name="Rectangle 1">
            <a:extLst>
              <a:ext uri="{FF2B5EF4-FFF2-40B4-BE49-F238E27FC236}">
                <a16:creationId xmlns:a16="http://schemas.microsoft.com/office/drawing/2014/main" id="{68569E88-1E62-42E9-8267-0F607C6E88A2}"/>
              </a:ext>
            </a:extLst>
          </p:cNvPr>
          <p:cNvSpPr/>
          <p:nvPr/>
        </p:nvSpPr>
        <p:spPr>
          <a:xfrm>
            <a:off x="1625759" y="1793168"/>
            <a:ext cx="6483571" cy="3785652"/>
          </a:xfrm>
          <a:prstGeom prst="rect">
            <a:avLst/>
          </a:prstGeom>
        </p:spPr>
        <p:txBody>
          <a:bodyPr wrap="square">
            <a:spAutoFit/>
          </a:bodyPr>
          <a:lstStyle/>
          <a:p>
            <a:r>
              <a:rPr lang="en-US" sz="2400" dirty="0">
                <a:latin typeface="Corbel Light" panose="020B0303020204020204" pitchFamily="34" charset="0"/>
              </a:rPr>
              <a:t>Nanobiotechnology in agriculture is a driver for modern-day smart, efficient agricultural practices. Nanoparticles have been shown to stimulate plant growth and disease resistance. </a:t>
            </a:r>
          </a:p>
          <a:p>
            <a:endParaRPr lang="en-US" sz="2400" dirty="0">
              <a:latin typeface="Corbel Light" panose="020B0303020204020204" pitchFamily="34" charset="0"/>
            </a:endParaRPr>
          </a:p>
          <a:p>
            <a:r>
              <a:rPr lang="en-US" sz="2400" dirty="0">
                <a:latin typeface="Corbel Light" panose="020B0303020204020204" pitchFamily="34" charset="0"/>
              </a:rPr>
              <a:t>The goal of sustainable farming can be accomplished by developing and sustainably exploiting the fruits of nanobiotechnology to balance the advantages nanotechnology provides in tackling environmental challenges.</a:t>
            </a:r>
            <a:endParaRPr lang="en-IN" sz="2400" dirty="0"/>
          </a:p>
        </p:txBody>
      </p:sp>
      <p:sp>
        <p:nvSpPr>
          <p:cNvPr id="64" name="Title 1">
            <a:extLst>
              <a:ext uri="{FF2B5EF4-FFF2-40B4-BE49-F238E27FC236}">
                <a16:creationId xmlns:a16="http://schemas.microsoft.com/office/drawing/2014/main" id="{49B91443-31A6-4FF5-8611-15608E57E51E}"/>
              </a:ext>
            </a:extLst>
          </p:cNvPr>
          <p:cNvSpPr txBox="1">
            <a:spLocks/>
          </p:cNvSpPr>
          <p:nvPr/>
        </p:nvSpPr>
        <p:spPr>
          <a:xfrm>
            <a:off x="514985" y="396445"/>
            <a:ext cx="10515600" cy="1325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Nunito Black"/>
              <a:buNone/>
              <a:defRPr sz="2800" b="0" i="0" u="none" strike="noStrike" cap="none">
                <a:solidFill>
                  <a:schemeClr val="dk2"/>
                </a:solidFill>
                <a:latin typeface="Nunito Black"/>
                <a:ea typeface="Nunito Black"/>
                <a:cs typeface="Nunito Black"/>
                <a:sym typeface="Nunito Black"/>
              </a:defRPr>
            </a:lvl1pPr>
            <a:lvl2pPr marR="0" lvl="1" algn="l" rtl="0">
              <a:lnSpc>
                <a:spcPct val="100000"/>
              </a:lnSpc>
              <a:spcBef>
                <a:spcPts val="0"/>
              </a:spcBef>
              <a:spcAft>
                <a:spcPts val="0"/>
              </a:spcAft>
              <a:buClr>
                <a:schemeClr val="dk2"/>
              </a:buClr>
              <a:buSzPts val="2800"/>
              <a:buFont typeface="Nunito Black"/>
              <a:buNone/>
              <a:defRPr sz="2800" b="0" i="0" u="none" strike="noStrike" cap="none">
                <a:solidFill>
                  <a:schemeClr val="dk2"/>
                </a:solidFill>
                <a:latin typeface="Nunito Black"/>
                <a:ea typeface="Nunito Black"/>
                <a:cs typeface="Nunito Black"/>
                <a:sym typeface="Nunito Black"/>
              </a:defRPr>
            </a:lvl2pPr>
            <a:lvl3pPr marR="0" lvl="2" algn="l" rtl="0">
              <a:lnSpc>
                <a:spcPct val="100000"/>
              </a:lnSpc>
              <a:spcBef>
                <a:spcPts val="0"/>
              </a:spcBef>
              <a:spcAft>
                <a:spcPts val="0"/>
              </a:spcAft>
              <a:buClr>
                <a:schemeClr val="dk2"/>
              </a:buClr>
              <a:buSzPts val="2800"/>
              <a:buFont typeface="Nunito Black"/>
              <a:buNone/>
              <a:defRPr sz="2800" b="0" i="0" u="none" strike="noStrike" cap="none">
                <a:solidFill>
                  <a:schemeClr val="dk2"/>
                </a:solidFill>
                <a:latin typeface="Nunito Black"/>
                <a:ea typeface="Nunito Black"/>
                <a:cs typeface="Nunito Black"/>
                <a:sym typeface="Nunito Black"/>
              </a:defRPr>
            </a:lvl3pPr>
            <a:lvl4pPr marR="0" lvl="3" algn="l" rtl="0">
              <a:lnSpc>
                <a:spcPct val="100000"/>
              </a:lnSpc>
              <a:spcBef>
                <a:spcPts val="0"/>
              </a:spcBef>
              <a:spcAft>
                <a:spcPts val="0"/>
              </a:spcAft>
              <a:buClr>
                <a:schemeClr val="dk2"/>
              </a:buClr>
              <a:buSzPts val="2800"/>
              <a:buFont typeface="Nunito Black"/>
              <a:buNone/>
              <a:defRPr sz="2800" b="0" i="0" u="none" strike="noStrike" cap="none">
                <a:solidFill>
                  <a:schemeClr val="dk2"/>
                </a:solidFill>
                <a:latin typeface="Nunito Black"/>
                <a:ea typeface="Nunito Black"/>
                <a:cs typeface="Nunito Black"/>
                <a:sym typeface="Nunito Black"/>
              </a:defRPr>
            </a:lvl4pPr>
            <a:lvl5pPr marR="0" lvl="4" algn="l" rtl="0">
              <a:lnSpc>
                <a:spcPct val="100000"/>
              </a:lnSpc>
              <a:spcBef>
                <a:spcPts val="0"/>
              </a:spcBef>
              <a:spcAft>
                <a:spcPts val="0"/>
              </a:spcAft>
              <a:buClr>
                <a:schemeClr val="dk2"/>
              </a:buClr>
              <a:buSzPts val="2800"/>
              <a:buFont typeface="Nunito Black"/>
              <a:buNone/>
              <a:defRPr sz="2800" b="0" i="0" u="none" strike="noStrike" cap="none">
                <a:solidFill>
                  <a:schemeClr val="dk2"/>
                </a:solidFill>
                <a:latin typeface="Nunito Black"/>
                <a:ea typeface="Nunito Black"/>
                <a:cs typeface="Nunito Black"/>
                <a:sym typeface="Nunito Black"/>
              </a:defRPr>
            </a:lvl5pPr>
            <a:lvl6pPr marR="0" lvl="5" algn="l" rtl="0">
              <a:lnSpc>
                <a:spcPct val="100000"/>
              </a:lnSpc>
              <a:spcBef>
                <a:spcPts val="0"/>
              </a:spcBef>
              <a:spcAft>
                <a:spcPts val="0"/>
              </a:spcAft>
              <a:buClr>
                <a:schemeClr val="dk2"/>
              </a:buClr>
              <a:buSzPts val="2800"/>
              <a:buFont typeface="Nunito Black"/>
              <a:buNone/>
              <a:defRPr sz="2800" b="0" i="0" u="none" strike="noStrike" cap="none">
                <a:solidFill>
                  <a:schemeClr val="dk2"/>
                </a:solidFill>
                <a:latin typeface="Nunito Black"/>
                <a:ea typeface="Nunito Black"/>
                <a:cs typeface="Nunito Black"/>
                <a:sym typeface="Nunito Black"/>
              </a:defRPr>
            </a:lvl6pPr>
            <a:lvl7pPr marR="0" lvl="6" algn="l" rtl="0">
              <a:lnSpc>
                <a:spcPct val="100000"/>
              </a:lnSpc>
              <a:spcBef>
                <a:spcPts val="0"/>
              </a:spcBef>
              <a:spcAft>
                <a:spcPts val="0"/>
              </a:spcAft>
              <a:buClr>
                <a:schemeClr val="dk2"/>
              </a:buClr>
              <a:buSzPts val="2800"/>
              <a:buFont typeface="Nunito Black"/>
              <a:buNone/>
              <a:defRPr sz="2800" b="0" i="0" u="none" strike="noStrike" cap="none">
                <a:solidFill>
                  <a:schemeClr val="dk2"/>
                </a:solidFill>
                <a:latin typeface="Nunito Black"/>
                <a:ea typeface="Nunito Black"/>
                <a:cs typeface="Nunito Black"/>
                <a:sym typeface="Nunito Black"/>
              </a:defRPr>
            </a:lvl7pPr>
            <a:lvl8pPr marR="0" lvl="7" algn="l" rtl="0">
              <a:lnSpc>
                <a:spcPct val="100000"/>
              </a:lnSpc>
              <a:spcBef>
                <a:spcPts val="0"/>
              </a:spcBef>
              <a:spcAft>
                <a:spcPts val="0"/>
              </a:spcAft>
              <a:buClr>
                <a:schemeClr val="dk2"/>
              </a:buClr>
              <a:buSzPts val="2800"/>
              <a:buFont typeface="Nunito Black"/>
              <a:buNone/>
              <a:defRPr sz="2800" b="0" i="0" u="none" strike="noStrike" cap="none">
                <a:solidFill>
                  <a:schemeClr val="dk2"/>
                </a:solidFill>
                <a:latin typeface="Nunito Black"/>
                <a:ea typeface="Nunito Black"/>
                <a:cs typeface="Nunito Black"/>
                <a:sym typeface="Nunito Black"/>
              </a:defRPr>
            </a:lvl8pPr>
            <a:lvl9pPr marR="0" lvl="8" algn="l" rtl="0">
              <a:lnSpc>
                <a:spcPct val="100000"/>
              </a:lnSpc>
              <a:spcBef>
                <a:spcPts val="0"/>
              </a:spcBef>
              <a:spcAft>
                <a:spcPts val="0"/>
              </a:spcAft>
              <a:buClr>
                <a:schemeClr val="dk2"/>
              </a:buClr>
              <a:buSzPts val="2800"/>
              <a:buFont typeface="Nunito Black"/>
              <a:buNone/>
              <a:defRPr sz="2800" b="0" i="0" u="none" strike="noStrike" cap="none">
                <a:solidFill>
                  <a:schemeClr val="dk2"/>
                </a:solidFill>
                <a:latin typeface="Nunito Black"/>
                <a:ea typeface="Nunito Black"/>
                <a:cs typeface="Nunito Black"/>
                <a:sym typeface="Nunito Black"/>
              </a:defRPr>
            </a:lvl9pPr>
          </a:lstStyle>
          <a:p>
            <a:r>
              <a:rPr lang="en-IN" sz="4000" kern="0" dirty="0">
                <a:latin typeface="Roboto Slab Light" pitchFamily="2" charset="0"/>
                <a:ea typeface="Roboto Slab Light" pitchFamily="2" charset="0"/>
              </a:rPr>
              <a:t>Agricultural Impact of </a:t>
            </a:r>
            <a:r>
              <a:rPr lang="en-IN" sz="4000" kern="0" dirty="0" err="1">
                <a:latin typeface="Roboto Slab Light" pitchFamily="2" charset="0"/>
                <a:ea typeface="Roboto Slab Light" pitchFamily="2" charset="0"/>
              </a:rPr>
              <a:t>Bionanotechology</a:t>
            </a:r>
            <a:endParaRPr lang="en-IN" sz="4000" kern="0" dirty="0">
              <a:latin typeface="Roboto Slab Light" pitchFamily="2" charset="0"/>
              <a:ea typeface="Roboto Slab Light" pitchFamily="2" charset="0"/>
            </a:endParaRPr>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2" name="Google Shape;72;p22"/>
          <p:cNvGrpSpPr/>
          <p:nvPr/>
        </p:nvGrpSpPr>
        <p:grpSpPr>
          <a:xfrm>
            <a:off x="-215900" y="1473201"/>
            <a:ext cx="4029612" cy="5384800"/>
            <a:chOff x="409642" y="4475"/>
            <a:chExt cx="3849040" cy="5143501"/>
          </a:xfrm>
        </p:grpSpPr>
        <p:sp>
          <p:nvSpPr>
            <p:cNvPr id="73" name="Google Shape;73;p22"/>
            <p:cNvSpPr/>
            <p:nvPr/>
          </p:nvSpPr>
          <p:spPr>
            <a:xfrm flipH="1">
              <a:off x="3036449" y="4868079"/>
              <a:ext cx="742942" cy="243202"/>
            </a:xfrm>
            <a:custGeom>
              <a:avLst/>
              <a:gdLst/>
              <a:ahLst/>
              <a:cxnLst/>
              <a:rect l="l" t="t" r="r" b="b"/>
              <a:pathLst>
                <a:path w="11618" h="3803" extrusionOk="0">
                  <a:moveTo>
                    <a:pt x="9270" y="1"/>
                  </a:moveTo>
                  <a:lnTo>
                    <a:pt x="8375" y="597"/>
                  </a:lnTo>
                  <a:cubicBezTo>
                    <a:pt x="8375" y="597"/>
                    <a:pt x="4257" y="180"/>
                    <a:pt x="3461" y="100"/>
                  </a:cubicBezTo>
                  <a:cubicBezTo>
                    <a:pt x="3442" y="98"/>
                    <a:pt x="3422" y="96"/>
                    <a:pt x="3401" y="96"/>
                  </a:cubicBezTo>
                  <a:cubicBezTo>
                    <a:pt x="2576" y="96"/>
                    <a:pt x="786" y="2004"/>
                    <a:pt x="398" y="2587"/>
                  </a:cubicBezTo>
                  <a:cubicBezTo>
                    <a:pt x="0" y="3163"/>
                    <a:pt x="0" y="3482"/>
                    <a:pt x="279" y="3541"/>
                  </a:cubicBezTo>
                  <a:cubicBezTo>
                    <a:pt x="313" y="3552"/>
                    <a:pt x="351" y="3557"/>
                    <a:pt x="391" y="3557"/>
                  </a:cubicBezTo>
                  <a:cubicBezTo>
                    <a:pt x="655" y="3557"/>
                    <a:pt x="1026" y="3345"/>
                    <a:pt x="1233" y="3104"/>
                  </a:cubicBezTo>
                  <a:lnTo>
                    <a:pt x="2367" y="1970"/>
                  </a:lnTo>
                  <a:lnTo>
                    <a:pt x="3899" y="2109"/>
                  </a:lnTo>
                  <a:cubicBezTo>
                    <a:pt x="3899" y="2109"/>
                    <a:pt x="1989" y="2925"/>
                    <a:pt x="2029" y="3541"/>
                  </a:cubicBezTo>
                  <a:cubicBezTo>
                    <a:pt x="2047" y="3727"/>
                    <a:pt x="2202" y="3797"/>
                    <a:pt x="2424" y="3797"/>
                  </a:cubicBezTo>
                  <a:cubicBezTo>
                    <a:pt x="2941" y="3797"/>
                    <a:pt x="3822" y="3418"/>
                    <a:pt x="4197" y="3223"/>
                  </a:cubicBezTo>
                  <a:cubicBezTo>
                    <a:pt x="4197" y="3223"/>
                    <a:pt x="5510" y="3720"/>
                    <a:pt x="7539" y="3800"/>
                  </a:cubicBezTo>
                  <a:cubicBezTo>
                    <a:pt x="7587" y="3802"/>
                    <a:pt x="7635" y="3803"/>
                    <a:pt x="7683" y="3803"/>
                  </a:cubicBezTo>
                  <a:cubicBezTo>
                    <a:pt x="9664" y="3803"/>
                    <a:pt x="11617" y="2229"/>
                    <a:pt x="11617" y="2229"/>
                  </a:cubicBezTo>
                  <a:lnTo>
                    <a:pt x="9270" y="1"/>
                  </a:ln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4" name="Google Shape;74;p22"/>
            <p:cNvSpPr/>
            <p:nvPr/>
          </p:nvSpPr>
          <p:spPr>
            <a:xfrm flipH="1">
              <a:off x="3004677" y="4836297"/>
              <a:ext cx="243001" cy="251899"/>
            </a:xfrm>
            <a:custGeom>
              <a:avLst/>
              <a:gdLst/>
              <a:ahLst/>
              <a:cxnLst/>
              <a:rect l="l" t="t" r="r" b="b"/>
              <a:pathLst>
                <a:path w="3800" h="3939" extrusionOk="0">
                  <a:moveTo>
                    <a:pt x="498" y="0"/>
                  </a:moveTo>
                  <a:lnTo>
                    <a:pt x="0" y="498"/>
                  </a:lnTo>
                  <a:cubicBezTo>
                    <a:pt x="0" y="498"/>
                    <a:pt x="1930" y="3481"/>
                    <a:pt x="2785" y="3939"/>
                  </a:cubicBezTo>
                  <a:lnTo>
                    <a:pt x="3800" y="3581"/>
                  </a:lnTo>
                  <a:lnTo>
                    <a:pt x="498" y="0"/>
                  </a:lnTo>
                  <a:close/>
                </a:path>
              </a:pathLst>
            </a:custGeom>
            <a:solidFill>
              <a:srgbClr val="5D7F3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5" name="Google Shape;75;p22"/>
            <p:cNvSpPr/>
            <p:nvPr/>
          </p:nvSpPr>
          <p:spPr>
            <a:xfrm flipH="1">
              <a:off x="1967896" y="3192739"/>
              <a:ext cx="1260725" cy="1895542"/>
            </a:xfrm>
            <a:custGeom>
              <a:avLst/>
              <a:gdLst/>
              <a:ahLst/>
              <a:cxnLst/>
              <a:rect l="l" t="t" r="r" b="b"/>
              <a:pathLst>
                <a:path w="19715" h="29641" extrusionOk="0">
                  <a:moveTo>
                    <a:pt x="16332" y="1"/>
                  </a:moveTo>
                  <a:lnTo>
                    <a:pt x="9947" y="17606"/>
                  </a:lnTo>
                  <a:lnTo>
                    <a:pt x="1" y="25463"/>
                  </a:lnTo>
                  <a:lnTo>
                    <a:pt x="3840" y="29641"/>
                  </a:lnTo>
                  <a:cubicBezTo>
                    <a:pt x="3840" y="29641"/>
                    <a:pt x="14224" y="26319"/>
                    <a:pt x="16949" y="21843"/>
                  </a:cubicBezTo>
                  <a:cubicBezTo>
                    <a:pt x="19714" y="17387"/>
                    <a:pt x="16332" y="1"/>
                    <a:pt x="16332" y="1"/>
                  </a:cubicBez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6" name="Google Shape;76;p22"/>
            <p:cNvSpPr/>
            <p:nvPr/>
          </p:nvSpPr>
          <p:spPr>
            <a:xfrm flipH="1">
              <a:off x="409642" y="2573275"/>
              <a:ext cx="1787333" cy="2574689"/>
            </a:xfrm>
            <a:custGeom>
              <a:avLst/>
              <a:gdLst/>
              <a:ahLst/>
              <a:cxnLst/>
              <a:rect l="l" t="t" r="r" b="b"/>
              <a:pathLst>
                <a:path w="27950" h="40184" extrusionOk="0">
                  <a:moveTo>
                    <a:pt x="13906" y="0"/>
                  </a:moveTo>
                  <a:cubicBezTo>
                    <a:pt x="13826" y="0"/>
                    <a:pt x="13727" y="20"/>
                    <a:pt x="13627" y="40"/>
                  </a:cubicBezTo>
                  <a:cubicBezTo>
                    <a:pt x="12254" y="338"/>
                    <a:pt x="9251" y="1691"/>
                    <a:pt x="6406" y="3402"/>
                  </a:cubicBezTo>
                  <a:cubicBezTo>
                    <a:pt x="5571" y="3919"/>
                    <a:pt x="4755" y="4476"/>
                    <a:pt x="3999" y="5013"/>
                  </a:cubicBezTo>
                  <a:cubicBezTo>
                    <a:pt x="1870" y="6585"/>
                    <a:pt x="239" y="8275"/>
                    <a:pt x="180" y="9688"/>
                  </a:cubicBezTo>
                  <a:cubicBezTo>
                    <a:pt x="1" y="13448"/>
                    <a:pt x="1910" y="30118"/>
                    <a:pt x="1910" y="30118"/>
                  </a:cubicBezTo>
                  <a:lnTo>
                    <a:pt x="1333" y="40183"/>
                  </a:lnTo>
                  <a:lnTo>
                    <a:pt x="27950" y="40183"/>
                  </a:lnTo>
                  <a:lnTo>
                    <a:pt x="26975" y="33499"/>
                  </a:lnTo>
                  <a:cubicBezTo>
                    <a:pt x="26975" y="33499"/>
                    <a:pt x="25384" y="9031"/>
                    <a:pt x="23195" y="6664"/>
                  </a:cubicBezTo>
                  <a:cubicBezTo>
                    <a:pt x="20967" y="4217"/>
                    <a:pt x="17108" y="1830"/>
                    <a:pt x="15139" y="696"/>
                  </a:cubicBezTo>
                  <a:cubicBezTo>
                    <a:pt x="14363" y="239"/>
                    <a:pt x="13906" y="0"/>
                    <a:pt x="13906" y="0"/>
                  </a:cubicBezTo>
                  <a:close/>
                </a:path>
              </a:pathLst>
            </a:custGeom>
            <a:solidFill>
              <a:srgbClr val="A0CFB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7" name="Google Shape;77;p22"/>
            <p:cNvSpPr/>
            <p:nvPr/>
          </p:nvSpPr>
          <p:spPr>
            <a:xfrm flipH="1">
              <a:off x="1414585" y="2183979"/>
              <a:ext cx="370256" cy="608165"/>
            </a:xfrm>
            <a:custGeom>
              <a:avLst/>
              <a:gdLst/>
              <a:ahLst/>
              <a:cxnLst/>
              <a:rect l="l" t="t" r="r" b="b"/>
              <a:pathLst>
                <a:path w="5790" h="9510" extrusionOk="0">
                  <a:moveTo>
                    <a:pt x="3601" y="1"/>
                  </a:moveTo>
                  <a:lnTo>
                    <a:pt x="1" y="6088"/>
                  </a:lnTo>
                  <a:lnTo>
                    <a:pt x="339" y="8455"/>
                  </a:lnTo>
                  <a:lnTo>
                    <a:pt x="995" y="9510"/>
                  </a:lnTo>
                  <a:cubicBezTo>
                    <a:pt x="995" y="9510"/>
                    <a:pt x="4616" y="8217"/>
                    <a:pt x="5790" y="5730"/>
                  </a:cubicBezTo>
                  <a:cubicBezTo>
                    <a:pt x="5790" y="5730"/>
                    <a:pt x="3840" y="1035"/>
                    <a:pt x="3601" y="1"/>
                  </a:cubicBezTo>
                  <a:close/>
                </a:path>
              </a:pathLst>
            </a:custGeom>
            <a:solidFill>
              <a:srgbClr val="FFB79C"/>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8" name="Google Shape;78;p22"/>
            <p:cNvSpPr/>
            <p:nvPr/>
          </p:nvSpPr>
          <p:spPr>
            <a:xfrm flipH="1">
              <a:off x="1227606" y="2574438"/>
              <a:ext cx="360024" cy="1418603"/>
            </a:xfrm>
            <a:custGeom>
              <a:avLst/>
              <a:gdLst/>
              <a:ahLst/>
              <a:cxnLst/>
              <a:rect l="l" t="t" r="r" b="b"/>
              <a:pathLst>
                <a:path w="5630" h="22183" extrusionOk="0">
                  <a:moveTo>
                    <a:pt x="4398" y="1"/>
                  </a:moveTo>
                  <a:cubicBezTo>
                    <a:pt x="4397" y="1"/>
                    <a:pt x="4396" y="1"/>
                    <a:pt x="4396" y="2"/>
                  </a:cubicBezTo>
                  <a:cubicBezTo>
                    <a:pt x="4317" y="2"/>
                    <a:pt x="4217" y="22"/>
                    <a:pt x="4118" y="62"/>
                  </a:cubicBezTo>
                  <a:lnTo>
                    <a:pt x="1094" y="6228"/>
                  </a:lnTo>
                  <a:cubicBezTo>
                    <a:pt x="1094" y="6228"/>
                    <a:pt x="0" y="19974"/>
                    <a:pt x="517" y="22182"/>
                  </a:cubicBezTo>
                  <a:lnTo>
                    <a:pt x="4357" y="11540"/>
                  </a:lnTo>
                  <a:cubicBezTo>
                    <a:pt x="4496" y="11142"/>
                    <a:pt x="4595" y="10744"/>
                    <a:pt x="4635" y="10346"/>
                  </a:cubicBezTo>
                  <a:cubicBezTo>
                    <a:pt x="4854" y="8377"/>
                    <a:pt x="5590" y="2349"/>
                    <a:pt x="5630" y="698"/>
                  </a:cubicBezTo>
                  <a:cubicBezTo>
                    <a:pt x="4899" y="275"/>
                    <a:pt x="4429" y="1"/>
                    <a:pt x="4398" y="1"/>
                  </a:cubicBez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9" name="Google Shape;79;p22"/>
            <p:cNvSpPr/>
            <p:nvPr/>
          </p:nvSpPr>
          <p:spPr>
            <a:xfrm flipH="1">
              <a:off x="1787267" y="2790770"/>
              <a:ext cx="224008" cy="1240438"/>
            </a:xfrm>
            <a:custGeom>
              <a:avLst/>
              <a:gdLst/>
              <a:ahLst/>
              <a:cxnLst/>
              <a:rect l="l" t="t" r="r" b="b"/>
              <a:pathLst>
                <a:path w="3503" h="19397" extrusionOk="0">
                  <a:moveTo>
                    <a:pt x="3502" y="1"/>
                  </a:moveTo>
                  <a:lnTo>
                    <a:pt x="3502" y="1"/>
                  </a:lnTo>
                  <a:cubicBezTo>
                    <a:pt x="2686" y="518"/>
                    <a:pt x="1871" y="1075"/>
                    <a:pt x="1115" y="1612"/>
                  </a:cubicBezTo>
                  <a:cubicBezTo>
                    <a:pt x="856" y="2885"/>
                    <a:pt x="419" y="5650"/>
                    <a:pt x="180" y="7620"/>
                  </a:cubicBezTo>
                  <a:cubicBezTo>
                    <a:pt x="1" y="8853"/>
                    <a:pt x="61" y="10126"/>
                    <a:pt x="299" y="11340"/>
                  </a:cubicBezTo>
                  <a:lnTo>
                    <a:pt x="1911" y="19396"/>
                  </a:lnTo>
                  <a:lnTo>
                    <a:pt x="3502" y="1"/>
                  </a:ln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0" name="Google Shape;80;p22"/>
            <p:cNvSpPr/>
            <p:nvPr/>
          </p:nvSpPr>
          <p:spPr>
            <a:xfrm flipH="1">
              <a:off x="1504868" y="1701885"/>
              <a:ext cx="884202" cy="964238"/>
            </a:xfrm>
            <a:custGeom>
              <a:avLst/>
              <a:gdLst/>
              <a:ahLst/>
              <a:cxnLst/>
              <a:rect l="l" t="t" r="r" b="b"/>
              <a:pathLst>
                <a:path w="13827" h="15078" extrusionOk="0">
                  <a:moveTo>
                    <a:pt x="9885" y="0"/>
                  </a:moveTo>
                  <a:cubicBezTo>
                    <a:pt x="9737" y="0"/>
                    <a:pt x="1615" y="956"/>
                    <a:pt x="1" y="4795"/>
                  </a:cubicBezTo>
                  <a:cubicBezTo>
                    <a:pt x="1" y="4795"/>
                    <a:pt x="936" y="7818"/>
                    <a:pt x="2249" y="10643"/>
                  </a:cubicBezTo>
                  <a:cubicBezTo>
                    <a:pt x="3601" y="13448"/>
                    <a:pt x="5073" y="14423"/>
                    <a:pt x="6486" y="14920"/>
                  </a:cubicBezTo>
                  <a:cubicBezTo>
                    <a:pt x="6775" y="15022"/>
                    <a:pt x="7115" y="15078"/>
                    <a:pt x="7488" y="15078"/>
                  </a:cubicBezTo>
                  <a:cubicBezTo>
                    <a:pt x="8938" y="15078"/>
                    <a:pt x="10877" y="14231"/>
                    <a:pt x="12175" y="11936"/>
                  </a:cubicBezTo>
                  <a:cubicBezTo>
                    <a:pt x="13826" y="9052"/>
                    <a:pt x="12533" y="5511"/>
                    <a:pt x="12533" y="5511"/>
                  </a:cubicBezTo>
                  <a:lnTo>
                    <a:pt x="9887" y="1"/>
                  </a:lnTo>
                  <a:cubicBezTo>
                    <a:pt x="9888" y="0"/>
                    <a:pt x="9887" y="0"/>
                    <a:pt x="9885" y="0"/>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1" name="Google Shape;81;p22"/>
            <p:cNvSpPr/>
            <p:nvPr/>
          </p:nvSpPr>
          <p:spPr>
            <a:xfrm flipH="1">
              <a:off x="1442212" y="1848770"/>
              <a:ext cx="226822" cy="368416"/>
            </a:xfrm>
            <a:custGeom>
              <a:avLst/>
              <a:gdLst/>
              <a:ahLst/>
              <a:cxnLst/>
              <a:rect l="l" t="t" r="r" b="b"/>
              <a:pathLst>
                <a:path w="3547" h="5761" extrusionOk="0">
                  <a:moveTo>
                    <a:pt x="1444" y="1"/>
                  </a:moveTo>
                  <a:cubicBezTo>
                    <a:pt x="1394" y="1"/>
                    <a:pt x="1344" y="4"/>
                    <a:pt x="1293" y="11"/>
                  </a:cubicBezTo>
                  <a:cubicBezTo>
                    <a:pt x="0" y="190"/>
                    <a:pt x="398" y="2716"/>
                    <a:pt x="398" y="2716"/>
                  </a:cubicBezTo>
                  <a:lnTo>
                    <a:pt x="1770" y="5760"/>
                  </a:lnTo>
                  <a:cubicBezTo>
                    <a:pt x="1770" y="5760"/>
                    <a:pt x="2865" y="5462"/>
                    <a:pt x="3203" y="3711"/>
                  </a:cubicBezTo>
                  <a:cubicBezTo>
                    <a:pt x="3547" y="2049"/>
                    <a:pt x="2661" y="1"/>
                    <a:pt x="1444" y="1"/>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2" name="Google Shape;82;p22"/>
            <p:cNvSpPr/>
            <p:nvPr/>
          </p:nvSpPr>
          <p:spPr>
            <a:xfrm flipH="1">
              <a:off x="1349663" y="1375629"/>
              <a:ext cx="1259446" cy="961105"/>
            </a:xfrm>
            <a:custGeom>
              <a:avLst/>
              <a:gdLst/>
              <a:ahLst/>
              <a:cxnLst/>
              <a:rect l="l" t="t" r="r" b="b"/>
              <a:pathLst>
                <a:path w="19695" h="15029" extrusionOk="0">
                  <a:moveTo>
                    <a:pt x="10435" y="1"/>
                  </a:moveTo>
                  <a:cubicBezTo>
                    <a:pt x="10108" y="1"/>
                    <a:pt x="9772" y="22"/>
                    <a:pt x="9429" y="70"/>
                  </a:cubicBezTo>
                  <a:cubicBezTo>
                    <a:pt x="5809" y="567"/>
                    <a:pt x="1393" y="4426"/>
                    <a:pt x="697" y="6674"/>
                  </a:cubicBezTo>
                  <a:cubicBezTo>
                    <a:pt x="0" y="8902"/>
                    <a:pt x="1731" y="9300"/>
                    <a:pt x="1731" y="9300"/>
                  </a:cubicBezTo>
                  <a:cubicBezTo>
                    <a:pt x="1731" y="9300"/>
                    <a:pt x="1373" y="10752"/>
                    <a:pt x="2686" y="11886"/>
                  </a:cubicBezTo>
                  <a:cubicBezTo>
                    <a:pt x="3822" y="12900"/>
                    <a:pt x="4375" y="12961"/>
                    <a:pt x="4492" y="12961"/>
                  </a:cubicBezTo>
                  <a:cubicBezTo>
                    <a:pt x="4508" y="12961"/>
                    <a:pt x="4516" y="12960"/>
                    <a:pt x="4516" y="12960"/>
                  </a:cubicBezTo>
                  <a:lnTo>
                    <a:pt x="3860" y="9817"/>
                  </a:lnTo>
                  <a:cubicBezTo>
                    <a:pt x="3860" y="9817"/>
                    <a:pt x="9509" y="9598"/>
                    <a:pt x="12214" y="6475"/>
                  </a:cubicBezTo>
                  <a:lnTo>
                    <a:pt x="12214" y="6475"/>
                  </a:lnTo>
                  <a:cubicBezTo>
                    <a:pt x="12214" y="6475"/>
                    <a:pt x="12115" y="8106"/>
                    <a:pt x="13050" y="9200"/>
                  </a:cubicBezTo>
                  <a:cubicBezTo>
                    <a:pt x="13769" y="10025"/>
                    <a:pt x="14568" y="10126"/>
                    <a:pt x="14918" y="10126"/>
                  </a:cubicBezTo>
                  <a:cubicBezTo>
                    <a:pt x="15032" y="10126"/>
                    <a:pt x="15099" y="10115"/>
                    <a:pt x="15099" y="10115"/>
                  </a:cubicBezTo>
                  <a:cubicBezTo>
                    <a:pt x="15099" y="10115"/>
                    <a:pt x="14582" y="7589"/>
                    <a:pt x="16133" y="7390"/>
                  </a:cubicBezTo>
                  <a:cubicBezTo>
                    <a:pt x="16162" y="7387"/>
                    <a:pt x="16191" y="7385"/>
                    <a:pt x="16220" y="7385"/>
                  </a:cubicBezTo>
                  <a:cubicBezTo>
                    <a:pt x="17745" y="7385"/>
                    <a:pt x="18776" y="11987"/>
                    <a:pt x="16471" y="13139"/>
                  </a:cubicBezTo>
                  <a:lnTo>
                    <a:pt x="17327" y="15029"/>
                  </a:lnTo>
                  <a:cubicBezTo>
                    <a:pt x="17327" y="15029"/>
                    <a:pt x="19694" y="13796"/>
                    <a:pt x="19555" y="9061"/>
                  </a:cubicBezTo>
                  <a:cubicBezTo>
                    <a:pt x="19416" y="4307"/>
                    <a:pt x="18063" y="1959"/>
                    <a:pt x="15934" y="1940"/>
                  </a:cubicBezTo>
                  <a:cubicBezTo>
                    <a:pt x="15934" y="1940"/>
                    <a:pt x="13556" y="1"/>
                    <a:pt x="10435" y="1"/>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3" name="Google Shape;83;p22"/>
            <p:cNvSpPr/>
            <p:nvPr/>
          </p:nvSpPr>
          <p:spPr>
            <a:xfrm flipH="1">
              <a:off x="1511271" y="2784439"/>
              <a:ext cx="426210" cy="2358604"/>
            </a:xfrm>
            <a:custGeom>
              <a:avLst/>
              <a:gdLst/>
              <a:ahLst/>
              <a:cxnLst/>
              <a:rect l="l" t="t" r="r" b="b"/>
              <a:pathLst>
                <a:path w="6665" h="36882" extrusionOk="0">
                  <a:moveTo>
                    <a:pt x="3681" y="0"/>
                  </a:moveTo>
                  <a:lnTo>
                    <a:pt x="3243" y="100"/>
                  </a:lnTo>
                  <a:lnTo>
                    <a:pt x="1453" y="2706"/>
                  </a:lnTo>
                  <a:cubicBezTo>
                    <a:pt x="1453" y="2706"/>
                    <a:pt x="1" y="25642"/>
                    <a:pt x="1055" y="36881"/>
                  </a:cubicBezTo>
                  <a:lnTo>
                    <a:pt x="5431" y="36881"/>
                  </a:lnTo>
                  <a:cubicBezTo>
                    <a:pt x="5431" y="36881"/>
                    <a:pt x="5988" y="6087"/>
                    <a:pt x="6665" y="2706"/>
                  </a:cubicBezTo>
                  <a:lnTo>
                    <a:pt x="3681" y="0"/>
                  </a:lnTo>
                  <a:close/>
                </a:path>
              </a:pathLst>
            </a:custGeom>
            <a:solidFill>
              <a:srgbClr val="53A78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4" name="Google Shape;84;p22"/>
            <p:cNvSpPr/>
            <p:nvPr/>
          </p:nvSpPr>
          <p:spPr>
            <a:xfrm flipH="1">
              <a:off x="1306451" y="2458758"/>
              <a:ext cx="395707" cy="511472"/>
            </a:xfrm>
            <a:custGeom>
              <a:avLst/>
              <a:gdLst/>
              <a:ahLst/>
              <a:cxnLst/>
              <a:rect l="l" t="t" r="r" b="b"/>
              <a:pathLst>
                <a:path w="6188" h="7998" extrusionOk="0">
                  <a:moveTo>
                    <a:pt x="3900" y="1"/>
                  </a:moveTo>
                  <a:lnTo>
                    <a:pt x="1" y="5093"/>
                  </a:lnTo>
                  <a:cubicBezTo>
                    <a:pt x="1" y="5093"/>
                    <a:pt x="1055" y="6844"/>
                    <a:pt x="2885" y="7998"/>
                  </a:cubicBezTo>
                  <a:lnTo>
                    <a:pt x="6187" y="1791"/>
                  </a:lnTo>
                  <a:lnTo>
                    <a:pt x="3900" y="1"/>
                  </a:ln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5" name="Google Shape;85;p22"/>
            <p:cNvSpPr/>
            <p:nvPr/>
          </p:nvSpPr>
          <p:spPr>
            <a:xfrm flipH="1">
              <a:off x="1721148" y="2645738"/>
              <a:ext cx="136208" cy="314314"/>
            </a:xfrm>
            <a:custGeom>
              <a:avLst/>
              <a:gdLst/>
              <a:ahLst/>
              <a:cxnLst/>
              <a:rect l="l" t="t" r="r" b="b"/>
              <a:pathLst>
                <a:path w="2130" h="4915" extrusionOk="0">
                  <a:moveTo>
                    <a:pt x="1274" y="1"/>
                  </a:moveTo>
                  <a:cubicBezTo>
                    <a:pt x="1274" y="1"/>
                    <a:pt x="399" y="518"/>
                    <a:pt x="200" y="1970"/>
                  </a:cubicBezTo>
                  <a:cubicBezTo>
                    <a:pt x="1" y="3422"/>
                    <a:pt x="200" y="4914"/>
                    <a:pt x="200" y="4914"/>
                  </a:cubicBezTo>
                  <a:lnTo>
                    <a:pt x="2129" y="2289"/>
                  </a:lnTo>
                  <a:lnTo>
                    <a:pt x="1274" y="1"/>
                  </a:ln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6" name="Google Shape;86;p22"/>
            <p:cNvSpPr/>
            <p:nvPr/>
          </p:nvSpPr>
          <p:spPr>
            <a:xfrm flipH="1">
              <a:off x="587739" y="2958054"/>
              <a:ext cx="1461648" cy="1806204"/>
            </a:xfrm>
            <a:custGeom>
              <a:avLst/>
              <a:gdLst/>
              <a:ahLst/>
              <a:cxnLst/>
              <a:rect l="l" t="t" r="r" b="b"/>
              <a:pathLst>
                <a:path w="22857" h="28244" extrusionOk="0">
                  <a:moveTo>
                    <a:pt x="18542" y="1"/>
                  </a:moveTo>
                  <a:cubicBezTo>
                    <a:pt x="16676" y="1"/>
                    <a:pt x="14921" y="1428"/>
                    <a:pt x="14641" y="3452"/>
                  </a:cubicBezTo>
                  <a:lnTo>
                    <a:pt x="12314" y="20838"/>
                  </a:lnTo>
                  <a:lnTo>
                    <a:pt x="0" y="22967"/>
                  </a:lnTo>
                  <a:cubicBezTo>
                    <a:pt x="0" y="22967"/>
                    <a:pt x="2009" y="24160"/>
                    <a:pt x="1950" y="28238"/>
                  </a:cubicBezTo>
                  <a:cubicBezTo>
                    <a:pt x="1950" y="28238"/>
                    <a:pt x="2432" y="28243"/>
                    <a:pt x="3231" y="28243"/>
                  </a:cubicBezTo>
                  <a:cubicBezTo>
                    <a:pt x="6651" y="28243"/>
                    <a:pt x="15866" y="28152"/>
                    <a:pt x="17705" y="27184"/>
                  </a:cubicBezTo>
                  <a:cubicBezTo>
                    <a:pt x="19972" y="25990"/>
                    <a:pt x="22857" y="4108"/>
                    <a:pt x="21783" y="1960"/>
                  </a:cubicBezTo>
                  <a:cubicBezTo>
                    <a:pt x="21444" y="1264"/>
                    <a:pt x="20848" y="687"/>
                    <a:pt x="20092" y="349"/>
                  </a:cubicBezTo>
                  <a:cubicBezTo>
                    <a:pt x="19586" y="111"/>
                    <a:pt x="19060" y="1"/>
                    <a:pt x="18542" y="1"/>
                  </a:cubicBez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7" name="Google Shape;87;p22"/>
            <p:cNvSpPr/>
            <p:nvPr/>
          </p:nvSpPr>
          <p:spPr>
            <a:xfrm flipH="1">
              <a:off x="1909397" y="4244215"/>
              <a:ext cx="603025" cy="466515"/>
            </a:xfrm>
            <a:custGeom>
              <a:avLst/>
              <a:gdLst/>
              <a:ahLst/>
              <a:cxnLst/>
              <a:rect l="l" t="t" r="r" b="b"/>
              <a:pathLst>
                <a:path w="9430" h="7295" extrusionOk="0">
                  <a:moveTo>
                    <a:pt x="848" y="0"/>
                  </a:moveTo>
                  <a:cubicBezTo>
                    <a:pt x="470" y="0"/>
                    <a:pt x="0" y="168"/>
                    <a:pt x="0" y="168"/>
                  </a:cubicBezTo>
                  <a:lnTo>
                    <a:pt x="2865" y="6216"/>
                  </a:lnTo>
                  <a:cubicBezTo>
                    <a:pt x="2865" y="6216"/>
                    <a:pt x="3382" y="7011"/>
                    <a:pt x="5113" y="7230"/>
                  </a:cubicBezTo>
                  <a:cubicBezTo>
                    <a:pt x="5444" y="7276"/>
                    <a:pt x="5746" y="7295"/>
                    <a:pt x="6018" y="7295"/>
                  </a:cubicBezTo>
                  <a:cubicBezTo>
                    <a:pt x="7150" y="7295"/>
                    <a:pt x="7758" y="6972"/>
                    <a:pt x="7758" y="6972"/>
                  </a:cubicBezTo>
                  <a:lnTo>
                    <a:pt x="9151" y="7111"/>
                  </a:lnTo>
                  <a:cubicBezTo>
                    <a:pt x="9151" y="7111"/>
                    <a:pt x="9429" y="4684"/>
                    <a:pt x="7559" y="3112"/>
                  </a:cubicBezTo>
                  <a:lnTo>
                    <a:pt x="6067" y="3112"/>
                  </a:lnTo>
                  <a:cubicBezTo>
                    <a:pt x="6067" y="3112"/>
                    <a:pt x="1532" y="268"/>
                    <a:pt x="1174" y="69"/>
                  </a:cubicBezTo>
                  <a:cubicBezTo>
                    <a:pt x="1089" y="19"/>
                    <a:pt x="974" y="0"/>
                    <a:pt x="848" y="0"/>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8" name="Google Shape;88;p22"/>
            <p:cNvSpPr/>
            <p:nvPr/>
          </p:nvSpPr>
          <p:spPr>
            <a:xfrm flipH="1">
              <a:off x="2438624" y="4253679"/>
              <a:ext cx="260842" cy="212506"/>
            </a:xfrm>
            <a:custGeom>
              <a:avLst/>
              <a:gdLst/>
              <a:ahLst/>
              <a:cxnLst/>
              <a:rect l="l" t="t" r="r" b="b"/>
              <a:pathLst>
                <a:path w="4079" h="3323" extrusionOk="0">
                  <a:moveTo>
                    <a:pt x="4079" y="1512"/>
                  </a:moveTo>
                  <a:lnTo>
                    <a:pt x="4076" y="1513"/>
                  </a:lnTo>
                  <a:lnTo>
                    <a:pt x="4076" y="1513"/>
                  </a:lnTo>
                  <a:cubicBezTo>
                    <a:pt x="4077" y="1513"/>
                    <a:pt x="4077" y="1513"/>
                    <a:pt x="4078" y="1513"/>
                  </a:cubicBezTo>
                  <a:cubicBezTo>
                    <a:pt x="4078" y="1513"/>
                    <a:pt x="4079" y="1513"/>
                    <a:pt x="4079" y="1512"/>
                  </a:cubicBezTo>
                  <a:close/>
                  <a:moveTo>
                    <a:pt x="2965" y="0"/>
                  </a:moveTo>
                  <a:cubicBezTo>
                    <a:pt x="2965" y="0"/>
                    <a:pt x="916" y="876"/>
                    <a:pt x="478" y="1214"/>
                  </a:cubicBezTo>
                  <a:cubicBezTo>
                    <a:pt x="21" y="1572"/>
                    <a:pt x="1" y="3322"/>
                    <a:pt x="1" y="3322"/>
                  </a:cubicBezTo>
                  <a:lnTo>
                    <a:pt x="1015" y="2785"/>
                  </a:lnTo>
                  <a:lnTo>
                    <a:pt x="1214" y="1910"/>
                  </a:lnTo>
                  <a:lnTo>
                    <a:pt x="4076" y="1513"/>
                  </a:lnTo>
                  <a:lnTo>
                    <a:pt x="4076" y="1513"/>
                  </a:lnTo>
                  <a:cubicBezTo>
                    <a:pt x="4032" y="1483"/>
                    <a:pt x="3601" y="405"/>
                    <a:pt x="2965" y="0"/>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9" name="Google Shape;89;p22"/>
            <p:cNvSpPr/>
            <p:nvPr/>
          </p:nvSpPr>
          <p:spPr>
            <a:xfrm flipH="1">
              <a:off x="2525720" y="4404593"/>
              <a:ext cx="192802" cy="159555"/>
            </a:xfrm>
            <a:custGeom>
              <a:avLst/>
              <a:gdLst/>
              <a:ahLst/>
              <a:cxnLst/>
              <a:rect l="l" t="t" r="r" b="b"/>
              <a:pathLst>
                <a:path w="3015" h="2495" extrusionOk="0">
                  <a:moveTo>
                    <a:pt x="1786" y="0"/>
                  </a:moveTo>
                  <a:cubicBezTo>
                    <a:pt x="1638" y="0"/>
                    <a:pt x="1485" y="39"/>
                    <a:pt x="1333" y="127"/>
                  </a:cubicBezTo>
                  <a:cubicBezTo>
                    <a:pt x="1313" y="127"/>
                    <a:pt x="1313" y="147"/>
                    <a:pt x="1294" y="147"/>
                  </a:cubicBezTo>
                  <a:cubicBezTo>
                    <a:pt x="776" y="485"/>
                    <a:pt x="1" y="1917"/>
                    <a:pt x="1" y="1917"/>
                  </a:cubicBezTo>
                  <a:lnTo>
                    <a:pt x="438" y="2494"/>
                  </a:lnTo>
                  <a:lnTo>
                    <a:pt x="438" y="2494"/>
                  </a:lnTo>
                  <a:cubicBezTo>
                    <a:pt x="427" y="2473"/>
                    <a:pt x="1833" y="2293"/>
                    <a:pt x="2507" y="1480"/>
                  </a:cubicBezTo>
                  <a:cubicBezTo>
                    <a:pt x="3015" y="841"/>
                    <a:pt x="2471" y="0"/>
                    <a:pt x="1786" y="0"/>
                  </a:cubicBezTo>
                  <a:close/>
                  <a:moveTo>
                    <a:pt x="438" y="2494"/>
                  </a:moveTo>
                  <a:cubicBezTo>
                    <a:pt x="438" y="2494"/>
                    <a:pt x="438" y="2494"/>
                    <a:pt x="438" y="2494"/>
                  </a:cubicBezTo>
                  <a:lnTo>
                    <a:pt x="438" y="2494"/>
                  </a:ln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0" name="Google Shape;90;p22"/>
            <p:cNvSpPr/>
            <p:nvPr/>
          </p:nvSpPr>
          <p:spPr>
            <a:xfrm flipH="1">
              <a:off x="2394054" y="4361813"/>
              <a:ext cx="211219" cy="243010"/>
            </a:xfrm>
            <a:custGeom>
              <a:avLst/>
              <a:gdLst/>
              <a:ahLst/>
              <a:cxnLst/>
              <a:rect l="l" t="t" r="r" b="b"/>
              <a:pathLst>
                <a:path w="3303" h="3800" extrusionOk="0">
                  <a:moveTo>
                    <a:pt x="2884" y="0"/>
                  </a:moveTo>
                  <a:cubicBezTo>
                    <a:pt x="2884" y="0"/>
                    <a:pt x="597" y="1771"/>
                    <a:pt x="298" y="2407"/>
                  </a:cubicBezTo>
                  <a:cubicBezTo>
                    <a:pt x="0" y="3064"/>
                    <a:pt x="259" y="3800"/>
                    <a:pt x="835" y="3800"/>
                  </a:cubicBezTo>
                  <a:lnTo>
                    <a:pt x="3302" y="1273"/>
                  </a:lnTo>
                  <a:lnTo>
                    <a:pt x="2884" y="0"/>
                  </a:ln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1" name="Google Shape;91;p22"/>
            <p:cNvSpPr/>
            <p:nvPr/>
          </p:nvSpPr>
          <p:spPr>
            <a:xfrm flipH="1">
              <a:off x="2353384" y="4424097"/>
              <a:ext cx="211219" cy="243074"/>
            </a:xfrm>
            <a:custGeom>
              <a:avLst/>
              <a:gdLst/>
              <a:ahLst/>
              <a:cxnLst/>
              <a:rect l="l" t="t" r="r" b="b"/>
              <a:pathLst>
                <a:path w="3303" h="3801" extrusionOk="0">
                  <a:moveTo>
                    <a:pt x="2885" y="1"/>
                  </a:moveTo>
                  <a:cubicBezTo>
                    <a:pt x="2885" y="1"/>
                    <a:pt x="597" y="1771"/>
                    <a:pt x="299" y="2408"/>
                  </a:cubicBezTo>
                  <a:cubicBezTo>
                    <a:pt x="1" y="3064"/>
                    <a:pt x="279" y="3800"/>
                    <a:pt x="856" y="3800"/>
                  </a:cubicBezTo>
                  <a:lnTo>
                    <a:pt x="3303" y="1274"/>
                  </a:lnTo>
                  <a:lnTo>
                    <a:pt x="2885" y="1"/>
                  </a:ln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2" name="Google Shape;92;p22"/>
            <p:cNvSpPr/>
            <p:nvPr/>
          </p:nvSpPr>
          <p:spPr>
            <a:xfrm flipH="1">
              <a:off x="2311371" y="4482672"/>
              <a:ext cx="211219" cy="243010"/>
            </a:xfrm>
            <a:custGeom>
              <a:avLst/>
              <a:gdLst/>
              <a:ahLst/>
              <a:cxnLst/>
              <a:rect l="l" t="t" r="r" b="b"/>
              <a:pathLst>
                <a:path w="3303" h="3800" extrusionOk="0">
                  <a:moveTo>
                    <a:pt x="2884" y="0"/>
                  </a:moveTo>
                  <a:cubicBezTo>
                    <a:pt x="2884" y="0"/>
                    <a:pt x="597" y="1770"/>
                    <a:pt x="298" y="2407"/>
                  </a:cubicBezTo>
                  <a:cubicBezTo>
                    <a:pt x="0" y="3064"/>
                    <a:pt x="259" y="3800"/>
                    <a:pt x="836" y="3800"/>
                  </a:cubicBezTo>
                  <a:lnTo>
                    <a:pt x="3302" y="1273"/>
                  </a:lnTo>
                  <a:lnTo>
                    <a:pt x="2884" y="0"/>
                  </a:ln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3" name="Google Shape;93;p22"/>
            <p:cNvSpPr/>
            <p:nvPr/>
          </p:nvSpPr>
          <p:spPr>
            <a:xfrm flipH="1">
              <a:off x="2341939" y="4660764"/>
              <a:ext cx="125977" cy="71432"/>
            </a:xfrm>
            <a:custGeom>
              <a:avLst/>
              <a:gdLst/>
              <a:ahLst/>
              <a:cxnLst/>
              <a:rect l="l" t="t" r="r" b="b"/>
              <a:pathLst>
                <a:path w="1970" h="1117" extrusionOk="0">
                  <a:moveTo>
                    <a:pt x="756" y="0"/>
                  </a:moveTo>
                  <a:cubicBezTo>
                    <a:pt x="756" y="0"/>
                    <a:pt x="100" y="597"/>
                    <a:pt x="0" y="1054"/>
                  </a:cubicBezTo>
                  <a:cubicBezTo>
                    <a:pt x="0" y="1054"/>
                    <a:pt x="575" y="1116"/>
                    <a:pt x="1047" y="1116"/>
                  </a:cubicBezTo>
                  <a:cubicBezTo>
                    <a:pt x="1282" y="1116"/>
                    <a:pt x="1492" y="1101"/>
                    <a:pt x="1592" y="1054"/>
                  </a:cubicBezTo>
                  <a:cubicBezTo>
                    <a:pt x="1910" y="895"/>
                    <a:pt x="1970" y="458"/>
                    <a:pt x="1811" y="219"/>
                  </a:cubicBezTo>
                  <a:cubicBezTo>
                    <a:pt x="1671" y="0"/>
                    <a:pt x="756" y="0"/>
                    <a:pt x="756" y="0"/>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4" name="Google Shape;94;p22"/>
            <p:cNvSpPr/>
            <p:nvPr/>
          </p:nvSpPr>
          <p:spPr>
            <a:xfrm flipH="1">
              <a:off x="2691722" y="4525900"/>
              <a:ext cx="297740" cy="243010"/>
            </a:xfrm>
            <a:custGeom>
              <a:avLst/>
              <a:gdLst/>
              <a:ahLst/>
              <a:cxnLst/>
              <a:rect l="l" t="t" r="r" b="b"/>
              <a:pathLst>
                <a:path w="4656" h="3800" extrusionOk="0">
                  <a:moveTo>
                    <a:pt x="4218" y="0"/>
                  </a:moveTo>
                  <a:lnTo>
                    <a:pt x="0" y="3561"/>
                  </a:lnTo>
                  <a:lnTo>
                    <a:pt x="199" y="3800"/>
                  </a:lnTo>
                  <a:lnTo>
                    <a:pt x="4655" y="577"/>
                  </a:lnTo>
                  <a:lnTo>
                    <a:pt x="4218" y="0"/>
                  </a:lnTo>
                  <a:close/>
                </a:path>
              </a:pathLst>
            </a:custGeom>
            <a:solidFill>
              <a:srgbClr val="7BC9A8"/>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5" name="Google Shape;95;p22"/>
            <p:cNvSpPr/>
            <p:nvPr/>
          </p:nvSpPr>
          <p:spPr>
            <a:xfrm flipH="1">
              <a:off x="1895400" y="4433049"/>
              <a:ext cx="206167" cy="315529"/>
            </a:xfrm>
            <a:custGeom>
              <a:avLst/>
              <a:gdLst/>
              <a:ahLst/>
              <a:cxnLst/>
              <a:rect l="l" t="t" r="r" b="b"/>
              <a:pathLst>
                <a:path w="3224" h="4934" extrusionOk="0">
                  <a:moveTo>
                    <a:pt x="1" y="0"/>
                  </a:moveTo>
                  <a:lnTo>
                    <a:pt x="1" y="179"/>
                  </a:lnTo>
                  <a:cubicBezTo>
                    <a:pt x="1" y="179"/>
                    <a:pt x="776" y="517"/>
                    <a:pt x="1194" y="2427"/>
                  </a:cubicBezTo>
                  <a:cubicBezTo>
                    <a:pt x="1612" y="4317"/>
                    <a:pt x="1473" y="4934"/>
                    <a:pt x="1473" y="4934"/>
                  </a:cubicBezTo>
                  <a:lnTo>
                    <a:pt x="2766" y="4934"/>
                  </a:lnTo>
                  <a:cubicBezTo>
                    <a:pt x="2766" y="4934"/>
                    <a:pt x="3223" y="1572"/>
                    <a:pt x="9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6" name="Google Shape;96;p22"/>
            <p:cNvSpPr/>
            <p:nvPr/>
          </p:nvSpPr>
          <p:spPr>
            <a:xfrm flipH="1">
              <a:off x="1947580" y="2156034"/>
              <a:ext cx="223944" cy="263410"/>
            </a:xfrm>
            <a:custGeom>
              <a:avLst/>
              <a:gdLst/>
              <a:ahLst/>
              <a:cxnLst/>
              <a:rect l="l" t="t" r="r" b="b"/>
              <a:pathLst>
                <a:path w="3502" h="4119" fill="none" extrusionOk="0">
                  <a:moveTo>
                    <a:pt x="0" y="40"/>
                  </a:moveTo>
                  <a:cubicBezTo>
                    <a:pt x="0" y="40"/>
                    <a:pt x="975" y="0"/>
                    <a:pt x="1612" y="935"/>
                  </a:cubicBezTo>
                  <a:cubicBezTo>
                    <a:pt x="2268" y="1870"/>
                    <a:pt x="2189" y="4118"/>
                    <a:pt x="2189" y="4118"/>
                  </a:cubicBezTo>
                  <a:lnTo>
                    <a:pt x="3502" y="3859"/>
                  </a:ln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7" name="Google Shape;97;p22"/>
            <p:cNvSpPr/>
            <p:nvPr/>
          </p:nvSpPr>
          <p:spPr>
            <a:xfrm flipH="1">
              <a:off x="2181626" y="2127642"/>
              <a:ext cx="108199" cy="39905"/>
            </a:xfrm>
            <a:custGeom>
              <a:avLst/>
              <a:gdLst/>
              <a:ahLst/>
              <a:cxnLst/>
              <a:rect l="l" t="t" r="r" b="b"/>
              <a:pathLst>
                <a:path w="1692" h="624" extrusionOk="0">
                  <a:moveTo>
                    <a:pt x="793" y="0"/>
                  </a:moveTo>
                  <a:cubicBezTo>
                    <a:pt x="749" y="0"/>
                    <a:pt x="703" y="2"/>
                    <a:pt x="657" y="7"/>
                  </a:cubicBezTo>
                  <a:cubicBezTo>
                    <a:pt x="0" y="26"/>
                    <a:pt x="40" y="623"/>
                    <a:pt x="40" y="623"/>
                  </a:cubicBezTo>
                  <a:cubicBezTo>
                    <a:pt x="40" y="623"/>
                    <a:pt x="796" y="325"/>
                    <a:pt x="1691" y="325"/>
                  </a:cubicBezTo>
                  <a:cubicBezTo>
                    <a:pt x="1691" y="325"/>
                    <a:pt x="1350" y="0"/>
                    <a:pt x="793" y="0"/>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8" name="Google Shape;98;p22"/>
            <p:cNvSpPr/>
            <p:nvPr/>
          </p:nvSpPr>
          <p:spPr>
            <a:xfrm flipH="1">
              <a:off x="1908128" y="2025839"/>
              <a:ext cx="108199" cy="39905"/>
            </a:xfrm>
            <a:custGeom>
              <a:avLst/>
              <a:gdLst/>
              <a:ahLst/>
              <a:cxnLst/>
              <a:rect l="l" t="t" r="r" b="b"/>
              <a:pathLst>
                <a:path w="1692" h="624" extrusionOk="0">
                  <a:moveTo>
                    <a:pt x="793" y="1"/>
                  </a:moveTo>
                  <a:cubicBezTo>
                    <a:pt x="749" y="1"/>
                    <a:pt x="703" y="3"/>
                    <a:pt x="657" y="7"/>
                  </a:cubicBezTo>
                  <a:cubicBezTo>
                    <a:pt x="0" y="47"/>
                    <a:pt x="40" y="624"/>
                    <a:pt x="40" y="624"/>
                  </a:cubicBezTo>
                  <a:cubicBezTo>
                    <a:pt x="40" y="624"/>
                    <a:pt x="796" y="325"/>
                    <a:pt x="1691" y="325"/>
                  </a:cubicBezTo>
                  <a:cubicBezTo>
                    <a:pt x="1691" y="325"/>
                    <a:pt x="1349" y="1"/>
                    <a:pt x="793" y="1"/>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9" name="Google Shape;99;p22"/>
            <p:cNvSpPr/>
            <p:nvPr/>
          </p:nvSpPr>
          <p:spPr>
            <a:xfrm flipH="1">
              <a:off x="2119279" y="2244409"/>
              <a:ext cx="52245" cy="65549"/>
            </a:xfrm>
            <a:custGeom>
              <a:avLst/>
              <a:gdLst/>
              <a:ahLst/>
              <a:cxnLst/>
              <a:rect l="l" t="t" r="r" b="b"/>
              <a:pathLst>
                <a:path w="817" h="1025" extrusionOk="0">
                  <a:moveTo>
                    <a:pt x="266" y="0"/>
                  </a:moveTo>
                  <a:cubicBezTo>
                    <a:pt x="243" y="0"/>
                    <a:pt x="221" y="3"/>
                    <a:pt x="199" y="11"/>
                  </a:cubicBezTo>
                  <a:cubicBezTo>
                    <a:pt x="20" y="90"/>
                    <a:pt x="0" y="369"/>
                    <a:pt x="120" y="647"/>
                  </a:cubicBezTo>
                  <a:cubicBezTo>
                    <a:pt x="220" y="864"/>
                    <a:pt x="375" y="1024"/>
                    <a:pt x="528" y="1024"/>
                  </a:cubicBezTo>
                  <a:cubicBezTo>
                    <a:pt x="558" y="1024"/>
                    <a:pt x="588" y="1018"/>
                    <a:pt x="617" y="1005"/>
                  </a:cubicBezTo>
                  <a:cubicBezTo>
                    <a:pt x="796" y="946"/>
                    <a:pt x="816" y="667"/>
                    <a:pt x="697" y="389"/>
                  </a:cubicBezTo>
                  <a:cubicBezTo>
                    <a:pt x="609" y="179"/>
                    <a:pt x="430" y="0"/>
                    <a:pt x="266" y="0"/>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0" name="Google Shape;100;p22"/>
            <p:cNvSpPr/>
            <p:nvPr/>
          </p:nvSpPr>
          <p:spPr>
            <a:xfrm flipH="1">
              <a:off x="1859785" y="2157825"/>
              <a:ext cx="52245" cy="65229"/>
            </a:xfrm>
            <a:custGeom>
              <a:avLst/>
              <a:gdLst/>
              <a:ahLst/>
              <a:cxnLst/>
              <a:rect l="l" t="t" r="r" b="b"/>
              <a:pathLst>
                <a:path w="817" h="1020" extrusionOk="0">
                  <a:moveTo>
                    <a:pt x="258" y="0"/>
                  </a:moveTo>
                  <a:cubicBezTo>
                    <a:pt x="237" y="0"/>
                    <a:pt x="218" y="4"/>
                    <a:pt x="199" y="12"/>
                  </a:cubicBezTo>
                  <a:cubicBezTo>
                    <a:pt x="20" y="72"/>
                    <a:pt x="1" y="350"/>
                    <a:pt x="120" y="629"/>
                  </a:cubicBezTo>
                  <a:cubicBezTo>
                    <a:pt x="222" y="868"/>
                    <a:pt x="398" y="1019"/>
                    <a:pt x="547" y="1019"/>
                  </a:cubicBezTo>
                  <a:cubicBezTo>
                    <a:pt x="571" y="1019"/>
                    <a:pt x="595" y="1015"/>
                    <a:pt x="617" y="1007"/>
                  </a:cubicBezTo>
                  <a:cubicBezTo>
                    <a:pt x="796" y="927"/>
                    <a:pt x="816" y="649"/>
                    <a:pt x="697" y="370"/>
                  </a:cubicBezTo>
                  <a:cubicBezTo>
                    <a:pt x="576" y="163"/>
                    <a:pt x="395" y="0"/>
                    <a:pt x="258" y="0"/>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1" name="Google Shape;101;p22"/>
            <p:cNvSpPr/>
            <p:nvPr/>
          </p:nvSpPr>
          <p:spPr>
            <a:xfrm flipH="1">
              <a:off x="1858506" y="2439702"/>
              <a:ext cx="89143" cy="40736"/>
            </a:xfrm>
            <a:custGeom>
              <a:avLst/>
              <a:gdLst/>
              <a:ahLst/>
              <a:cxnLst/>
              <a:rect l="l" t="t" r="r" b="b"/>
              <a:pathLst>
                <a:path w="1394" h="637" fill="none" extrusionOk="0">
                  <a:moveTo>
                    <a:pt x="1" y="637"/>
                  </a:moveTo>
                  <a:cubicBezTo>
                    <a:pt x="1" y="637"/>
                    <a:pt x="876" y="577"/>
                    <a:pt x="1393" y="0"/>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2" name="Google Shape;102;p22"/>
            <p:cNvSpPr/>
            <p:nvPr/>
          </p:nvSpPr>
          <p:spPr>
            <a:xfrm flipH="1">
              <a:off x="1515050" y="1901590"/>
              <a:ext cx="64971" cy="226511"/>
            </a:xfrm>
            <a:custGeom>
              <a:avLst/>
              <a:gdLst/>
              <a:ahLst/>
              <a:cxnLst/>
              <a:rect l="l" t="t" r="r" b="b"/>
              <a:pathLst>
                <a:path w="1016" h="3542" fill="none" extrusionOk="0">
                  <a:moveTo>
                    <a:pt x="398" y="1"/>
                  </a:moveTo>
                  <a:cubicBezTo>
                    <a:pt x="398" y="1"/>
                    <a:pt x="1" y="936"/>
                    <a:pt x="20" y="2050"/>
                  </a:cubicBezTo>
                  <a:cubicBezTo>
                    <a:pt x="20" y="2050"/>
                    <a:pt x="319" y="2209"/>
                    <a:pt x="438" y="2686"/>
                  </a:cubicBezTo>
                  <a:cubicBezTo>
                    <a:pt x="577" y="3164"/>
                    <a:pt x="319" y="3542"/>
                    <a:pt x="319" y="3542"/>
                  </a:cubicBezTo>
                  <a:cubicBezTo>
                    <a:pt x="319" y="3542"/>
                    <a:pt x="1015" y="3542"/>
                    <a:pt x="1015" y="2706"/>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3" name="Google Shape;103;p22"/>
            <p:cNvSpPr/>
            <p:nvPr/>
          </p:nvSpPr>
          <p:spPr>
            <a:xfrm flipH="1">
              <a:off x="1529055" y="1977943"/>
              <a:ext cx="45850" cy="48410"/>
            </a:xfrm>
            <a:custGeom>
              <a:avLst/>
              <a:gdLst/>
              <a:ahLst/>
              <a:cxnLst/>
              <a:rect l="l" t="t" r="r" b="b"/>
              <a:pathLst>
                <a:path w="717" h="757" fill="none" extrusionOk="0">
                  <a:moveTo>
                    <a:pt x="716" y="756"/>
                  </a:moveTo>
                  <a:cubicBezTo>
                    <a:pt x="716" y="756"/>
                    <a:pt x="597" y="259"/>
                    <a:pt x="0" y="0"/>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4" name="Google Shape;104;p22"/>
            <p:cNvSpPr/>
            <p:nvPr/>
          </p:nvSpPr>
          <p:spPr>
            <a:xfrm flipH="1">
              <a:off x="1686811" y="2869680"/>
              <a:ext cx="40799" cy="58578"/>
            </a:xfrm>
            <a:custGeom>
              <a:avLst/>
              <a:gdLst/>
              <a:ahLst/>
              <a:cxnLst/>
              <a:rect l="l" t="t" r="r" b="b"/>
              <a:pathLst>
                <a:path w="638" h="916" extrusionOk="0">
                  <a:moveTo>
                    <a:pt x="319" y="0"/>
                  </a:moveTo>
                  <a:cubicBezTo>
                    <a:pt x="140" y="0"/>
                    <a:pt x="1" y="219"/>
                    <a:pt x="1" y="458"/>
                  </a:cubicBezTo>
                  <a:cubicBezTo>
                    <a:pt x="1" y="716"/>
                    <a:pt x="140" y="915"/>
                    <a:pt x="319" y="915"/>
                  </a:cubicBezTo>
                  <a:cubicBezTo>
                    <a:pt x="498" y="915"/>
                    <a:pt x="638" y="716"/>
                    <a:pt x="638" y="458"/>
                  </a:cubicBezTo>
                  <a:cubicBezTo>
                    <a:pt x="638" y="219"/>
                    <a:pt x="498" y="0"/>
                    <a:pt x="319" y="0"/>
                  </a:cubicBezTo>
                  <a:close/>
                </a:path>
              </a:pathLst>
            </a:custGeom>
            <a:solidFill>
              <a:srgbClr val="7BC9A8"/>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5" name="Google Shape;105;p22"/>
            <p:cNvSpPr/>
            <p:nvPr/>
          </p:nvSpPr>
          <p:spPr>
            <a:xfrm flipH="1">
              <a:off x="1694420" y="3040098"/>
              <a:ext cx="42077" cy="57299"/>
            </a:xfrm>
            <a:custGeom>
              <a:avLst/>
              <a:gdLst/>
              <a:ahLst/>
              <a:cxnLst/>
              <a:rect l="l" t="t" r="r" b="b"/>
              <a:pathLst>
                <a:path w="658" h="896" extrusionOk="0">
                  <a:moveTo>
                    <a:pt x="339" y="1"/>
                  </a:moveTo>
                  <a:cubicBezTo>
                    <a:pt x="160" y="1"/>
                    <a:pt x="1" y="200"/>
                    <a:pt x="1" y="458"/>
                  </a:cubicBezTo>
                  <a:cubicBezTo>
                    <a:pt x="1" y="697"/>
                    <a:pt x="160" y="896"/>
                    <a:pt x="339" y="896"/>
                  </a:cubicBezTo>
                  <a:cubicBezTo>
                    <a:pt x="498" y="896"/>
                    <a:pt x="657" y="697"/>
                    <a:pt x="657" y="458"/>
                  </a:cubicBezTo>
                  <a:cubicBezTo>
                    <a:pt x="657" y="200"/>
                    <a:pt x="498" y="1"/>
                    <a:pt x="339" y="1"/>
                  </a:cubicBezTo>
                  <a:close/>
                </a:path>
              </a:pathLst>
            </a:custGeom>
            <a:solidFill>
              <a:srgbClr val="7BC9A8"/>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6" name="Google Shape;106;p22"/>
            <p:cNvSpPr/>
            <p:nvPr/>
          </p:nvSpPr>
          <p:spPr>
            <a:xfrm flipH="1">
              <a:off x="2396613" y="4433049"/>
              <a:ext cx="148934" cy="145039"/>
            </a:xfrm>
            <a:custGeom>
              <a:avLst/>
              <a:gdLst/>
              <a:ahLst/>
              <a:cxnLst/>
              <a:rect l="l" t="t" r="r" b="b"/>
              <a:pathLst>
                <a:path w="2329" h="2268" fill="none" extrusionOk="0">
                  <a:moveTo>
                    <a:pt x="1" y="2268"/>
                  </a:moveTo>
                  <a:cubicBezTo>
                    <a:pt x="1" y="2268"/>
                    <a:pt x="1473" y="398"/>
                    <a:pt x="2328" y="0"/>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7" name="Google Shape;107;p22"/>
            <p:cNvSpPr/>
            <p:nvPr/>
          </p:nvSpPr>
          <p:spPr>
            <a:xfrm flipH="1">
              <a:off x="2363553" y="4525900"/>
              <a:ext cx="129813" cy="125982"/>
            </a:xfrm>
            <a:custGeom>
              <a:avLst/>
              <a:gdLst/>
              <a:ahLst/>
              <a:cxnLst/>
              <a:rect l="l" t="t" r="r" b="b"/>
              <a:pathLst>
                <a:path w="2030" h="1970" fill="none" extrusionOk="0">
                  <a:moveTo>
                    <a:pt x="1" y="1970"/>
                  </a:moveTo>
                  <a:cubicBezTo>
                    <a:pt x="1" y="1970"/>
                    <a:pt x="1353" y="319"/>
                    <a:pt x="2030" y="0"/>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8" name="Google Shape;108;p22"/>
            <p:cNvSpPr/>
            <p:nvPr/>
          </p:nvSpPr>
          <p:spPr>
            <a:xfrm flipH="1">
              <a:off x="1011342" y="4310911"/>
              <a:ext cx="216334" cy="166718"/>
            </a:xfrm>
            <a:custGeom>
              <a:avLst/>
              <a:gdLst/>
              <a:ahLst/>
              <a:cxnLst/>
              <a:rect l="l" t="t" r="r" b="b"/>
              <a:pathLst>
                <a:path w="3383" h="2607" fill="none" extrusionOk="0">
                  <a:moveTo>
                    <a:pt x="1" y="1"/>
                  </a:moveTo>
                  <a:cubicBezTo>
                    <a:pt x="1" y="1"/>
                    <a:pt x="2487" y="1194"/>
                    <a:pt x="3383" y="2606"/>
                  </a:cubicBezTo>
                </a:path>
              </a:pathLst>
            </a:custGeom>
            <a:noFill/>
            <a:ln w="2975" cap="flat" cmpd="sng">
              <a:solidFill>
                <a:srgbClr val="53A783"/>
              </a:solidFill>
              <a:prstDash val="solid"/>
              <a:miter lim="19892"/>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9" name="Google Shape;109;p22"/>
            <p:cNvSpPr/>
            <p:nvPr/>
          </p:nvSpPr>
          <p:spPr>
            <a:xfrm flipH="1">
              <a:off x="835807" y="2696640"/>
              <a:ext cx="335852" cy="260852"/>
            </a:xfrm>
            <a:custGeom>
              <a:avLst/>
              <a:gdLst/>
              <a:ahLst/>
              <a:cxnLst/>
              <a:rect l="l" t="t" r="r" b="b"/>
              <a:pathLst>
                <a:path w="5252" h="4079" fill="none" extrusionOk="0">
                  <a:moveTo>
                    <a:pt x="0" y="1"/>
                  </a:moveTo>
                  <a:cubicBezTo>
                    <a:pt x="0" y="1"/>
                    <a:pt x="2964" y="1572"/>
                    <a:pt x="5252" y="4079"/>
                  </a:cubicBezTo>
                </a:path>
              </a:pathLst>
            </a:custGeom>
            <a:noFill/>
            <a:ln w="2975" cap="flat" cmpd="sng">
              <a:solidFill>
                <a:srgbClr val="53A783"/>
              </a:solidFill>
              <a:prstDash val="solid"/>
              <a:miter lim="19892"/>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0" name="Google Shape;110;p22"/>
            <p:cNvSpPr/>
            <p:nvPr/>
          </p:nvSpPr>
          <p:spPr>
            <a:xfrm flipH="1">
              <a:off x="1624460" y="1530188"/>
              <a:ext cx="178158" cy="198501"/>
            </a:xfrm>
            <a:custGeom>
              <a:avLst/>
              <a:gdLst/>
              <a:ahLst/>
              <a:cxnLst/>
              <a:rect l="l" t="t" r="r" b="b"/>
              <a:pathLst>
                <a:path w="2786" h="3104" fill="none" extrusionOk="0">
                  <a:moveTo>
                    <a:pt x="0" y="3103"/>
                  </a:moveTo>
                  <a:cubicBezTo>
                    <a:pt x="0" y="3103"/>
                    <a:pt x="975" y="1194"/>
                    <a:pt x="2785" y="0"/>
                  </a:cubicBezTo>
                </a:path>
              </a:pathLst>
            </a:custGeom>
            <a:noFill/>
            <a:ln w="2975" cap="rnd" cmpd="sng">
              <a:solidFill>
                <a:srgbClr val="829C6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1" name="Google Shape;111;p22"/>
            <p:cNvSpPr/>
            <p:nvPr/>
          </p:nvSpPr>
          <p:spPr>
            <a:xfrm flipH="1">
              <a:off x="2401730" y="1967775"/>
              <a:ext cx="67465" cy="10232"/>
            </a:xfrm>
            <a:custGeom>
              <a:avLst/>
              <a:gdLst/>
              <a:ahLst/>
              <a:cxnLst/>
              <a:rect l="l" t="t" r="r" b="b"/>
              <a:pathLst>
                <a:path w="1055" h="160" fill="none" extrusionOk="0">
                  <a:moveTo>
                    <a:pt x="1" y="0"/>
                  </a:moveTo>
                  <a:cubicBezTo>
                    <a:pt x="1" y="0"/>
                    <a:pt x="359" y="100"/>
                    <a:pt x="1055" y="159"/>
                  </a:cubicBezTo>
                </a:path>
              </a:pathLst>
            </a:custGeom>
            <a:noFill/>
            <a:ln w="2975" cap="rnd" cmpd="sng">
              <a:solidFill>
                <a:srgbClr val="829C6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2" name="Google Shape;112;p22"/>
            <p:cNvSpPr/>
            <p:nvPr/>
          </p:nvSpPr>
          <p:spPr>
            <a:xfrm flipH="1">
              <a:off x="2833868" y="276608"/>
              <a:ext cx="1423535" cy="924909"/>
            </a:xfrm>
            <a:custGeom>
              <a:avLst/>
              <a:gdLst/>
              <a:ahLst/>
              <a:cxnLst/>
              <a:rect l="l" t="t" r="r" b="b"/>
              <a:pathLst>
                <a:path w="22261" h="14463" extrusionOk="0">
                  <a:moveTo>
                    <a:pt x="10047" y="0"/>
                  </a:moveTo>
                  <a:cubicBezTo>
                    <a:pt x="8336" y="0"/>
                    <a:pt x="6764" y="975"/>
                    <a:pt x="5988" y="2487"/>
                  </a:cubicBezTo>
                  <a:lnTo>
                    <a:pt x="1" y="14462"/>
                  </a:lnTo>
                  <a:lnTo>
                    <a:pt x="22261" y="14462"/>
                  </a:lnTo>
                  <a:lnTo>
                    <a:pt x="16253" y="2487"/>
                  </a:lnTo>
                  <a:cubicBezTo>
                    <a:pt x="15477" y="935"/>
                    <a:pt x="13926" y="0"/>
                    <a:pt x="12195" y="0"/>
                  </a:cubicBezTo>
                  <a:close/>
                </a:path>
              </a:pathLst>
            </a:custGeom>
            <a:solidFill>
              <a:srgbClr val="2F705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3" name="Google Shape;113;p22"/>
            <p:cNvSpPr/>
            <p:nvPr/>
          </p:nvSpPr>
          <p:spPr>
            <a:xfrm flipH="1">
              <a:off x="2833868" y="1095829"/>
              <a:ext cx="1424814" cy="231563"/>
            </a:xfrm>
            <a:custGeom>
              <a:avLst/>
              <a:gdLst/>
              <a:ahLst/>
              <a:cxnLst/>
              <a:rect l="l" t="t" r="r" b="b"/>
              <a:pathLst>
                <a:path w="22281" h="3621" extrusionOk="0">
                  <a:moveTo>
                    <a:pt x="11121" y="0"/>
                  </a:moveTo>
                  <a:cubicBezTo>
                    <a:pt x="10086" y="0"/>
                    <a:pt x="9072" y="20"/>
                    <a:pt x="8097" y="60"/>
                  </a:cubicBezTo>
                  <a:cubicBezTo>
                    <a:pt x="3422" y="298"/>
                    <a:pt x="1" y="995"/>
                    <a:pt x="1" y="1810"/>
                  </a:cubicBezTo>
                  <a:cubicBezTo>
                    <a:pt x="1" y="2785"/>
                    <a:pt x="4576" y="3541"/>
                    <a:pt x="10365" y="3621"/>
                  </a:cubicBezTo>
                  <a:lnTo>
                    <a:pt x="11141" y="3621"/>
                  </a:lnTo>
                  <a:cubicBezTo>
                    <a:pt x="17307" y="3621"/>
                    <a:pt x="22281" y="2805"/>
                    <a:pt x="22281" y="1810"/>
                  </a:cubicBezTo>
                  <a:cubicBezTo>
                    <a:pt x="22281" y="915"/>
                    <a:pt x="18242" y="159"/>
                    <a:pt x="12951" y="20"/>
                  </a:cubicBezTo>
                  <a:cubicBezTo>
                    <a:pt x="12354" y="0"/>
                    <a:pt x="11757" y="0"/>
                    <a:pt x="11121" y="0"/>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4" name="Google Shape;114;p22"/>
            <p:cNvSpPr/>
            <p:nvPr/>
          </p:nvSpPr>
          <p:spPr>
            <a:xfrm flipH="1">
              <a:off x="3397371" y="1094550"/>
              <a:ext cx="335929" cy="212498"/>
            </a:xfrm>
            <a:custGeom>
              <a:avLst/>
              <a:gdLst/>
              <a:ahLst/>
              <a:cxnLst/>
              <a:rect l="l" t="t" r="r" b="b"/>
              <a:pathLst>
                <a:path w="5253" h="3641" extrusionOk="0">
                  <a:moveTo>
                    <a:pt x="3223" y="0"/>
                  </a:moveTo>
                  <a:cubicBezTo>
                    <a:pt x="2169" y="0"/>
                    <a:pt x="1154" y="40"/>
                    <a:pt x="180" y="80"/>
                  </a:cubicBezTo>
                  <a:cubicBezTo>
                    <a:pt x="80" y="378"/>
                    <a:pt x="0" y="696"/>
                    <a:pt x="0" y="1035"/>
                  </a:cubicBezTo>
                  <a:cubicBezTo>
                    <a:pt x="0" y="2427"/>
                    <a:pt x="1075" y="3541"/>
                    <a:pt x="2447" y="3641"/>
                  </a:cubicBezTo>
                  <a:lnTo>
                    <a:pt x="2766" y="3641"/>
                  </a:lnTo>
                  <a:cubicBezTo>
                    <a:pt x="4158" y="3561"/>
                    <a:pt x="5252" y="2427"/>
                    <a:pt x="5252" y="1035"/>
                  </a:cubicBezTo>
                  <a:cubicBezTo>
                    <a:pt x="5252" y="677"/>
                    <a:pt x="5173" y="338"/>
                    <a:pt x="5033" y="40"/>
                  </a:cubicBezTo>
                  <a:cubicBezTo>
                    <a:pt x="4437" y="0"/>
                    <a:pt x="3840" y="0"/>
                    <a:pt x="322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5" name="Google Shape;115;p22"/>
            <p:cNvSpPr/>
            <p:nvPr/>
          </p:nvSpPr>
          <p:spPr>
            <a:xfrm flipH="1">
              <a:off x="3438119" y="131577"/>
              <a:ext cx="201051" cy="254457"/>
            </a:xfrm>
            <a:custGeom>
              <a:avLst/>
              <a:gdLst/>
              <a:ahLst/>
              <a:cxnLst/>
              <a:rect l="l" t="t" r="r" b="b"/>
              <a:pathLst>
                <a:path w="3144" h="3979" extrusionOk="0">
                  <a:moveTo>
                    <a:pt x="1254" y="0"/>
                  </a:moveTo>
                  <a:cubicBezTo>
                    <a:pt x="577" y="0"/>
                    <a:pt x="1" y="557"/>
                    <a:pt x="1" y="1254"/>
                  </a:cubicBezTo>
                  <a:lnTo>
                    <a:pt x="1" y="3979"/>
                  </a:lnTo>
                  <a:lnTo>
                    <a:pt x="3144" y="3979"/>
                  </a:lnTo>
                  <a:lnTo>
                    <a:pt x="3144" y="1254"/>
                  </a:lnTo>
                  <a:cubicBezTo>
                    <a:pt x="3144" y="577"/>
                    <a:pt x="2587" y="0"/>
                    <a:pt x="1890" y="0"/>
                  </a:cubicBezTo>
                  <a:close/>
                </a:path>
              </a:pathLst>
            </a:custGeom>
            <a:solidFill>
              <a:srgbClr val="2F705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6" name="Google Shape;116;p22"/>
            <p:cNvSpPr/>
            <p:nvPr/>
          </p:nvSpPr>
          <p:spPr>
            <a:xfrm flipH="1">
              <a:off x="3506779" y="4475"/>
              <a:ext cx="67539" cy="254451"/>
            </a:xfrm>
            <a:custGeom>
              <a:avLst/>
              <a:gdLst/>
              <a:ahLst/>
              <a:cxnLst/>
              <a:rect l="l" t="t" r="r" b="b"/>
              <a:pathLst>
                <a:path w="1175" h="17467" extrusionOk="0">
                  <a:moveTo>
                    <a:pt x="1" y="1"/>
                  </a:moveTo>
                  <a:lnTo>
                    <a:pt x="1" y="17467"/>
                  </a:lnTo>
                  <a:lnTo>
                    <a:pt x="1175" y="17467"/>
                  </a:lnTo>
                  <a:lnTo>
                    <a:pt x="1175" y="1"/>
                  </a:lnTo>
                  <a:close/>
                </a:path>
              </a:pathLst>
            </a:custGeom>
            <a:solidFill>
              <a:srgbClr val="2F705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7" name="Google Shape;117;p22"/>
            <p:cNvSpPr/>
            <p:nvPr/>
          </p:nvSpPr>
          <p:spPr>
            <a:xfrm flipH="1">
              <a:off x="3145865" y="3346658"/>
              <a:ext cx="533066" cy="1679327"/>
            </a:xfrm>
            <a:custGeom>
              <a:avLst/>
              <a:gdLst/>
              <a:ahLst/>
              <a:cxnLst/>
              <a:rect l="l" t="t" r="r" b="b"/>
              <a:pathLst>
                <a:path w="8336" h="26260" extrusionOk="0">
                  <a:moveTo>
                    <a:pt x="3979" y="1"/>
                  </a:moveTo>
                  <a:lnTo>
                    <a:pt x="3880" y="140"/>
                  </a:lnTo>
                  <a:cubicBezTo>
                    <a:pt x="3820" y="180"/>
                    <a:pt x="2945" y="1274"/>
                    <a:pt x="2786" y="2965"/>
                  </a:cubicBezTo>
                  <a:cubicBezTo>
                    <a:pt x="1652" y="1254"/>
                    <a:pt x="498" y="379"/>
                    <a:pt x="498" y="379"/>
                  </a:cubicBezTo>
                  <a:lnTo>
                    <a:pt x="359" y="279"/>
                  </a:lnTo>
                  <a:lnTo>
                    <a:pt x="1" y="777"/>
                  </a:lnTo>
                  <a:lnTo>
                    <a:pt x="120" y="876"/>
                  </a:lnTo>
                  <a:cubicBezTo>
                    <a:pt x="140" y="916"/>
                    <a:pt x="2030" y="2328"/>
                    <a:pt x="3243" y="5133"/>
                  </a:cubicBezTo>
                  <a:cubicBezTo>
                    <a:pt x="2252" y="4658"/>
                    <a:pt x="1317" y="4563"/>
                    <a:pt x="772" y="4563"/>
                  </a:cubicBezTo>
                  <a:cubicBezTo>
                    <a:pt x="519" y="4563"/>
                    <a:pt x="350" y="4583"/>
                    <a:pt x="299" y="4596"/>
                  </a:cubicBezTo>
                  <a:lnTo>
                    <a:pt x="140" y="4616"/>
                  </a:lnTo>
                  <a:lnTo>
                    <a:pt x="219" y="5233"/>
                  </a:lnTo>
                  <a:lnTo>
                    <a:pt x="359" y="5213"/>
                  </a:lnTo>
                  <a:cubicBezTo>
                    <a:pt x="370" y="5213"/>
                    <a:pt x="505" y="5197"/>
                    <a:pt x="728" y="5197"/>
                  </a:cubicBezTo>
                  <a:cubicBezTo>
                    <a:pt x="1308" y="5197"/>
                    <a:pt x="2481" y="5301"/>
                    <a:pt x="3601" y="6048"/>
                  </a:cubicBezTo>
                  <a:cubicBezTo>
                    <a:pt x="4576" y="8913"/>
                    <a:pt x="4417" y="12056"/>
                    <a:pt x="3144" y="15358"/>
                  </a:cubicBezTo>
                  <a:cubicBezTo>
                    <a:pt x="2686" y="14423"/>
                    <a:pt x="2149" y="13528"/>
                    <a:pt x="1552" y="12732"/>
                  </a:cubicBezTo>
                  <a:lnTo>
                    <a:pt x="1453" y="12613"/>
                  </a:lnTo>
                  <a:lnTo>
                    <a:pt x="955" y="12991"/>
                  </a:lnTo>
                  <a:lnTo>
                    <a:pt x="1055" y="13110"/>
                  </a:lnTo>
                  <a:cubicBezTo>
                    <a:pt x="1990" y="14324"/>
                    <a:pt x="2726" y="15736"/>
                    <a:pt x="3303" y="17228"/>
                  </a:cubicBezTo>
                  <a:cubicBezTo>
                    <a:pt x="2250" y="16715"/>
                    <a:pt x="1261" y="16633"/>
                    <a:pt x="709" y="16633"/>
                  </a:cubicBezTo>
                  <a:cubicBezTo>
                    <a:pt x="448" y="16633"/>
                    <a:pt x="285" y="16651"/>
                    <a:pt x="259" y="16651"/>
                  </a:cubicBezTo>
                  <a:lnTo>
                    <a:pt x="120" y="16671"/>
                  </a:lnTo>
                  <a:lnTo>
                    <a:pt x="199" y="17288"/>
                  </a:lnTo>
                  <a:lnTo>
                    <a:pt x="339" y="17268"/>
                  </a:lnTo>
                  <a:cubicBezTo>
                    <a:pt x="359" y="17268"/>
                    <a:pt x="489" y="17256"/>
                    <a:pt x="695" y="17256"/>
                  </a:cubicBezTo>
                  <a:cubicBezTo>
                    <a:pt x="1279" y="17256"/>
                    <a:pt x="2484" y="17353"/>
                    <a:pt x="3601" y="18103"/>
                  </a:cubicBezTo>
                  <a:cubicBezTo>
                    <a:pt x="4974" y="22340"/>
                    <a:pt x="4536" y="26021"/>
                    <a:pt x="4536" y="26040"/>
                  </a:cubicBezTo>
                  <a:lnTo>
                    <a:pt x="4516" y="26200"/>
                  </a:lnTo>
                  <a:lnTo>
                    <a:pt x="5133" y="26259"/>
                  </a:lnTo>
                  <a:lnTo>
                    <a:pt x="5173" y="26120"/>
                  </a:lnTo>
                  <a:cubicBezTo>
                    <a:pt x="5173" y="26100"/>
                    <a:pt x="5372" y="24310"/>
                    <a:pt x="5033" y="21744"/>
                  </a:cubicBezTo>
                  <a:cubicBezTo>
                    <a:pt x="6406" y="20749"/>
                    <a:pt x="8176" y="17109"/>
                    <a:pt x="8256" y="16969"/>
                  </a:cubicBezTo>
                  <a:lnTo>
                    <a:pt x="8336" y="16810"/>
                  </a:lnTo>
                  <a:lnTo>
                    <a:pt x="7759" y="16552"/>
                  </a:lnTo>
                  <a:lnTo>
                    <a:pt x="7679" y="16691"/>
                  </a:lnTo>
                  <a:cubicBezTo>
                    <a:pt x="7600" y="16850"/>
                    <a:pt x="6088" y="19874"/>
                    <a:pt x="4914" y="21027"/>
                  </a:cubicBezTo>
                  <a:cubicBezTo>
                    <a:pt x="4636" y="19277"/>
                    <a:pt x="4178" y="17646"/>
                    <a:pt x="3502" y="16134"/>
                  </a:cubicBezTo>
                  <a:cubicBezTo>
                    <a:pt x="4516" y="13607"/>
                    <a:pt x="4974" y="11181"/>
                    <a:pt x="4795" y="8893"/>
                  </a:cubicBezTo>
                  <a:cubicBezTo>
                    <a:pt x="6128" y="7998"/>
                    <a:pt x="7878" y="4457"/>
                    <a:pt x="8077" y="4059"/>
                  </a:cubicBezTo>
                  <a:lnTo>
                    <a:pt x="8157" y="3920"/>
                  </a:lnTo>
                  <a:lnTo>
                    <a:pt x="7580" y="3641"/>
                  </a:lnTo>
                  <a:lnTo>
                    <a:pt x="7500" y="3780"/>
                  </a:lnTo>
                  <a:cubicBezTo>
                    <a:pt x="7421" y="3940"/>
                    <a:pt x="5889" y="7063"/>
                    <a:pt x="4695" y="8177"/>
                  </a:cubicBezTo>
                  <a:cubicBezTo>
                    <a:pt x="4496" y="6705"/>
                    <a:pt x="4039" y="5312"/>
                    <a:pt x="3382" y="4019"/>
                  </a:cubicBezTo>
                  <a:lnTo>
                    <a:pt x="3382" y="3860"/>
                  </a:lnTo>
                  <a:cubicBezTo>
                    <a:pt x="3243" y="1930"/>
                    <a:pt x="4337" y="558"/>
                    <a:pt x="4337" y="538"/>
                  </a:cubicBezTo>
                  <a:lnTo>
                    <a:pt x="4437" y="419"/>
                  </a:lnTo>
                  <a:lnTo>
                    <a:pt x="3979" y="1"/>
                  </a:lnTo>
                  <a:close/>
                </a:path>
              </a:pathLst>
            </a:custGeom>
            <a:solidFill>
              <a:srgbClr val="99BE6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8" name="Google Shape;118;p22"/>
            <p:cNvSpPr/>
            <p:nvPr/>
          </p:nvSpPr>
          <p:spPr>
            <a:xfrm flipH="1">
              <a:off x="3613955" y="4306115"/>
              <a:ext cx="394300" cy="184560"/>
            </a:xfrm>
            <a:custGeom>
              <a:avLst/>
              <a:gdLst/>
              <a:ahLst/>
              <a:cxnLst/>
              <a:rect l="l" t="t" r="r" b="b"/>
              <a:pathLst>
                <a:path w="6166" h="2886" extrusionOk="0">
                  <a:moveTo>
                    <a:pt x="2613" y="1"/>
                  </a:moveTo>
                  <a:cubicBezTo>
                    <a:pt x="1085" y="1"/>
                    <a:pt x="93" y="931"/>
                    <a:pt x="58" y="1229"/>
                  </a:cubicBezTo>
                  <a:cubicBezTo>
                    <a:pt x="0" y="1537"/>
                    <a:pt x="1076" y="2885"/>
                    <a:pt x="2999" y="2885"/>
                  </a:cubicBezTo>
                  <a:cubicBezTo>
                    <a:pt x="3065" y="2885"/>
                    <a:pt x="3133" y="2884"/>
                    <a:pt x="3201" y="2880"/>
                  </a:cubicBezTo>
                  <a:cubicBezTo>
                    <a:pt x="5270" y="2841"/>
                    <a:pt x="6165" y="1926"/>
                    <a:pt x="6165" y="1926"/>
                  </a:cubicBezTo>
                  <a:cubicBezTo>
                    <a:pt x="6165" y="1926"/>
                    <a:pt x="5151" y="374"/>
                    <a:pt x="3261" y="56"/>
                  </a:cubicBezTo>
                  <a:cubicBezTo>
                    <a:pt x="3036" y="18"/>
                    <a:pt x="2819" y="1"/>
                    <a:pt x="2613" y="1"/>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9" name="Google Shape;119;p22"/>
            <p:cNvSpPr/>
            <p:nvPr/>
          </p:nvSpPr>
          <p:spPr>
            <a:xfrm flipH="1">
              <a:off x="3217106" y="3047580"/>
              <a:ext cx="274846" cy="358951"/>
            </a:xfrm>
            <a:custGeom>
              <a:avLst/>
              <a:gdLst/>
              <a:ahLst/>
              <a:cxnLst/>
              <a:rect l="l" t="t" r="r" b="b"/>
              <a:pathLst>
                <a:path w="4298" h="5613" extrusionOk="0">
                  <a:moveTo>
                    <a:pt x="3242" y="1"/>
                  </a:moveTo>
                  <a:cubicBezTo>
                    <a:pt x="2727" y="1"/>
                    <a:pt x="1321" y="565"/>
                    <a:pt x="697" y="2151"/>
                  </a:cubicBezTo>
                  <a:cubicBezTo>
                    <a:pt x="1" y="3922"/>
                    <a:pt x="777" y="5613"/>
                    <a:pt x="777" y="5613"/>
                  </a:cubicBezTo>
                  <a:cubicBezTo>
                    <a:pt x="777" y="5613"/>
                    <a:pt x="2030" y="5334"/>
                    <a:pt x="3164" y="3604"/>
                  </a:cubicBezTo>
                  <a:cubicBezTo>
                    <a:pt x="4298" y="1853"/>
                    <a:pt x="3701" y="142"/>
                    <a:pt x="3383" y="23"/>
                  </a:cubicBezTo>
                  <a:cubicBezTo>
                    <a:pt x="3349" y="8"/>
                    <a:pt x="3302" y="1"/>
                    <a:pt x="3242" y="1"/>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0" name="Google Shape;120;p22"/>
            <p:cNvSpPr/>
            <p:nvPr/>
          </p:nvSpPr>
          <p:spPr>
            <a:xfrm flipH="1">
              <a:off x="3612740" y="3533958"/>
              <a:ext cx="394300" cy="186990"/>
            </a:xfrm>
            <a:custGeom>
              <a:avLst/>
              <a:gdLst/>
              <a:ahLst/>
              <a:cxnLst/>
              <a:rect l="l" t="t" r="r" b="b"/>
              <a:pathLst>
                <a:path w="6166" h="2924" extrusionOk="0">
                  <a:moveTo>
                    <a:pt x="2614" y="1"/>
                  </a:moveTo>
                  <a:cubicBezTo>
                    <a:pt x="1086" y="1"/>
                    <a:pt x="94" y="932"/>
                    <a:pt x="59" y="1229"/>
                  </a:cubicBezTo>
                  <a:cubicBezTo>
                    <a:pt x="1" y="1578"/>
                    <a:pt x="1091" y="2924"/>
                    <a:pt x="3054" y="2924"/>
                  </a:cubicBezTo>
                  <a:cubicBezTo>
                    <a:pt x="3110" y="2924"/>
                    <a:pt x="3165" y="2922"/>
                    <a:pt x="3222" y="2920"/>
                  </a:cubicBezTo>
                  <a:cubicBezTo>
                    <a:pt x="5271" y="2821"/>
                    <a:pt x="6166" y="1926"/>
                    <a:pt x="6166" y="1926"/>
                  </a:cubicBezTo>
                  <a:cubicBezTo>
                    <a:pt x="6166" y="1926"/>
                    <a:pt x="5151" y="394"/>
                    <a:pt x="3262" y="56"/>
                  </a:cubicBezTo>
                  <a:cubicBezTo>
                    <a:pt x="3036" y="18"/>
                    <a:pt x="2820" y="1"/>
                    <a:pt x="2614" y="1"/>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1" name="Google Shape;121;p22"/>
            <p:cNvSpPr/>
            <p:nvPr/>
          </p:nvSpPr>
          <p:spPr>
            <a:xfrm flipH="1">
              <a:off x="3551673" y="3931004"/>
              <a:ext cx="306628" cy="285153"/>
            </a:xfrm>
            <a:custGeom>
              <a:avLst/>
              <a:gdLst/>
              <a:ahLst/>
              <a:cxnLst/>
              <a:rect l="l" t="t" r="r" b="b"/>
              <a:pathLst>
                <a:path w="4795" h="4459" extrusionOk="0">
                  <a:moveTo>
                    <a:pt x="942" y="1"/>
                  </a:moveTo>
                  <a:cubicBezTo>
                    <a:pt x="587" y="1"/>
                    <a:pt x="328" y="71"/>
                    <a:pt x="239" y="153"/>
                  </a:cubicBezTo>
                  <a:cubicBezTo>
                    <a:pt x="1" y="372"/>
                    <a:pt x="40" y="2222"/>
                    <a:pt x="1711" y="3415"/>
                  </a:cubicBezTo>
                  <a:cubicBezTo>
                    <a:pt x="3017" y="4352"/>
                    <a:pt x="4074" y="4459"/>
                    <a:pt x="4487" y="4459"/>
                  </a:cubicBezTo>
                  <a:cubicBezTo>
                    <a:pt x="4609" y="4459"/>
                    <a:pt x="4675" y="4450"/>
                    <a:pt x="4675" y="4450"/>
                  </a:cubicBezTo>
                  <a:cubicBezTo>
                    <a:pt x="4675" y="4450"/>
                    <a:pt x="4795" y="2619"/>
                    <a:pt x="3502" y="1187"/>
                  </a:cubicBezTo>
                  <a:cubicBezTo>
                    <a:pt x="2652" y="259"/>
                    <a:pt x="1621" y="1"/>
                    <a:pt x="942" y="1"/>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2" name="Google Shape;122;p22"/>
            <p:cNvSpPr/>
            <p:nvPr/>
          </p:nvSpPr>
          <p:spPr>
            <a:xfrm flipH="1">
              <a:off x="2963942" y="3304198"/>
              <a:ext cx="285014" cy="345330"/>
            </a:xfrm>
            <a:custGeom>
              <a:avLst/>
              <a:gdLst/>
              <a:ahLst/>
              <a:cxnLst/>
              <a:rect l="l" t="t" r="r" b="b"/>
              <a:pathLst>
                <a:path w="4457" h="5400" extrusionOk="0">
                  <a:moveTo>
                    <a:pt x="3498" y="0"/>
                  </a:moveTo>
                  <a:cubicBezTo>
                    <a:pt x="2957" y="0"/>
                    <a:pt x="1583" y="450"/>
                    <a:pt x="856" y="1938"/>
                  </a:cubicBezTo>
                  <a:cubicBezTo>
                    <a:pt x="0" y="3649"/>
                    <a:pt x="657" y="5399"/>
                    <a:pt x="657" y="5399"/>
                  </a:cubicBezTo>
                  <a:cubicBezTo>
                    <a:pt x="657" y="5399"/>
                    <a:pt x="1890" y="5220"/>
                    <a:pt x="3183" y="3589"/>
                  </a:cubicBezTo>
                  <a:cubicBezTo>
                    <a:pt x="4456" y="1938"/>
                    <a:pt x="3979" y="187"/>
                    <a:pt x="3680" y="28"/>
                  </a:cubicBezTo>
                  <a:cubicBezTo>
                    <a:pt x="3642" y="10"/>
                    <a:pt x="3579" y="0"/>
                    <a:pt x="3498" y="0"/>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3" name="Google Shape;123;p22"/>
            <p:cNvSpPr/>
            <p:nvPr/>
          </p:nvSpPr>
          <p:spPr>
            <a:xfrm flipH="1">
              <a:off x="2953775" y="4131029"/>
              <a:ext cx="285014" cy="345330"/>
            </a:xfrm>
            <a:custGeom>
              <a:avLst/>
              <a:gdLst/>
              <a:ahLst/>
              <a:cxnLst/>
              <a:rect l="l" t="t" r="r" b="b"/>
              <a:pathLst>
                <a:path w="4457" h="5400" extrusionOk="0">
                  <a:moveTo>
                    <a:pt x="3499" y="0"/>
                  </a:moveTo>
                  <a:cubicBezTo>
                    <a:pt x="2957" y="0"/>
                    <a:pt x="1583" y="450"/>
                    <a:pt x="856" y="1938"/>
                  </a:cubicBezTo>
                  <a:cubicBezTo>
                    <a:pt x="0" y="3669"/>
                    <a:pt x="657" y="5400"/>
                    <a:pt x="657" y="5400"/>
                  </a:cubicBezTo>
                  <a:cubicBezTo>
                    <a:pt x="657" y="5400"/>
                    <a:pt x="1910" y="5201"/>
                    <a:pt x="3183" y="3589"/>
                  </a:cubicBezTo>
                  <a:cubicBezTo>
                    <a:pt x="4456" y="1938"/>
                    <a:pt x="3979" y="188"/>
                    <a:pt x="3681" y="29"/>
                  </a:cubicBezTo>
                  <a:cubicBezTo>
                    <a:pt x="3642" y="10"/>
                    <a:pt x="3579" y="0"/>
                    <a:pt x="3499" y="0"/>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4" name="Google Shape;124;p22"/>
            <p:cNvSpPr/>
            <p:nvPr/>
          </p:nvSpPr>
          <p:spPr>
            <a:xfrm flipH="1">
              <a:off x="3594899" y="3006973"/>
              <a:ext cx="403317" cy="440296"/>
            </a:xfrm>
            <a:custGeom>
              <a:avLst/>
              <a:gdLst/>
              <a:ahLst/>
              <a:cxnLst/>
              <a:rect l="l" t="t" r="r" b="b"/>
              <a:pathLst>
                <a:path w="6307" h="6885" extrusionOk="0">
                  <a:moveTo>
                    <a:pt x="163" y="1"/>
                  </a:moveTo>
                  <a:cubicBezTo>
                    <a:pt x="148" y="1"/>
                    <a:pt x="134" y="1"/>
                    <a:pt x="120" y="1"/>
                  </a:cubicBezTo>
                  <a:cubicBezTo>
                    <a:pt x="120" y="1"/>
                    <a:pt x="0" y="2408"/>
                    <a:pt x="1313" y="4358"/>
                  </a:cubicBezTo>
                  <a:cubicBezTo>
                    <a:pt x="2646" y="6307"/>
                    <a:pt x="6267" y="6884"/>
                    <a:pt x="6267" y="6884"/>
                  </a:cubicBezTo>
                  <a:cubicBezTo>
                    <a:pt x="6267" y="6884"/>
                    <a:pt x="6306" y="4577"/>
                    <a:pt x="5232" y="2906"/>
                  </a:cubicBezTo>
                  <a:cubicBezTo>
                    <a:pt x="4194" y="1279"/>
                    <a:pt x="1148" y="1"/>
                    <a:pt x="163" y="1"/>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5" name="Google Shape;125;p22"/>
            <p:cNvSpPr/>
            <p:nvPr/>
          </p:nvSpPr>
          <p:spPr>
            <a:xfrm flipH="1">
              <a:off x="3061900" y="4915080"/>
              <a:ext cx="745500" cy="166782"/>
            </a:xfrm>
            <a:custGeom>
              <a:avLst/>
              <a:gdLst/>
              <a:ahLst/>
              <a:cxnLst/>
              <a:rect l="l" t="t" r="r" b="b"/>
              <a:pathLst>
                <a:path w="11658" h="2608" extrusionOk="0">
                  <a:moveTo>
                    <a:pt x="4875" y="0"/>
                  </a:moveTo>
                  <a:cubicBezTo>
                    <a:pt x="4829" y="0"/>
                    <a:pt x="4782" y="1"/>
                    <a:pt x="4735" y="2"/>
                  </a:cubicBezTo>
                  <a:cubicBezTo>
                    <a:pt x="2706" y="61"/>
                    <a:pt x="2029" y="1076"/>
                    <a:pt x="2029" y="1076"/>
                  </a:cubicBezTo>
                  <a:cubicBezTo>
                    <a:pt x="2029" y="1076"/>
                    <a:pt x="2003" y="1074"/>
                    <a:pt x="1957" y="1074"/>
                  </a:cubicBezTo>
                  <a:cubicBezTo>
                    <a:pt x="1637" y="1074"/>
                    <a:pt x="348" y="1165"/>
                    <a:pt x="0" y="2608"/>
                  </a:cubicBezTo>
                  <a:lnTo>
                    <a:pt x="11658" y="2170"/>
                  </a:lnTo>
                  <a:cubicBezTo>
                    <a:pt x="11658" y="2170"/>
                    <a:pt x="11180" y="1275"/>
                    <a:pt x="9987" y="797"/>
                  </a:cubicBezTo>
                  <a:cubicBezTo>
                    <a:pt x="9595" y="638"/>
                    <a:pt x="9235" y="585"/>
                    <a:pt x="8929" y="585"/>
                  </a:cubicBezTo>
                  <a:cubicBezTo>
                    <a:pt x="8316" y="585"/>
                    <a:pt x="7918" y="797"/>
                    <a:pt x="7918" y="797"/>
                  </a:cubicBezTo>
                  <a:cubicBezTo>
                    <a:pt x="7918" y="797"/>
                    <a:pt x="6817" y="0"/>
                    <a:pt x="4875" y="0"/>
                  </a:cubicBezTo>
                  <a:close/>
                </a:path>
              </a:pathLst>
            </a:custGeom>
            <a:solidFill>
              <a:srgbClr val="7A9E4C"/>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6" name="Google Shape;126;p22"/>
            <p:cNvSpPr/>
            <p:nvPr/>
          </p:nvSpPr>
          <p:spPr>
            <a:xfrm flipH="1">
              <a:off x="3018677" y="5042325"/>
              <a:ext cx="830742" cy="105652"/>
            </a:xfrm>
            <a:custGeom>
              <a:avLst/>
              <a:gdLst/>
              <a:ahLst/>
              <a:cxnLst/>
              <a:rect l="l" t="t" r="r" b="b"/>
              <a:pathLst>
                <a:path w="12991" h="1294" extrusionOk="0">
                  <a:moveTo>
                    <a:pt x="1" y="1"/>
                  </a:moveTo>
                  <a:lnTo>
                    <a:pt x="1" y="1294"/>
                  </a:lnTo>
                  <a:lnTo>
                    <a:pt x="12991" y="1294"/>
                  </a:lnTo>
                  <a:lnTo>
                    <a:pt x="12991" y="1"/>
                  </a:ln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7" name="Google Shape;127;p22"/>
            <p:cNvSpPr/>
            <p:nvPr/>
          </p:nvSpPr>
          <p:spPr>
            <a:xfrm flipH="1">
              <a:off x="3596179" y="3064270"/>
              <a:ext cx="338410" cy="382997"/>
            </a:xfrm>
            <a:custGeom>
              <a:avLst/>
              <a:gdLst/>
              <a:ahLst/>
              <a:cxnLst/>
              <a:rect l="l" t="t" r="r" b="b"/>
              <a:pathLst>
                <a:path w="5292" h="5989" fill="none" extrusionOk="0">
                  <a:moveTo>
                    <a:pt x="0" y="1"/>
                  </a:moveTo>
                  <a:cubicBezTo>
                    <a:pt x="0" y="1"/>
                    <a:pt x="3999" y="3482"/>
                    <a:pt x="5292" y="5988"/>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8" name="Google Shape;128;p22"/>
            <p:cNvSpPr/>
            <p:nvPr/>
          </p:nvSpPr>
          <p:spPr>
            <a:xfrm flipH="1">
              <a:off x="3809892" y="3190245"/>
              <a:ext cx="104362" cy="12726"/>
            </a:xfrm>
            <a:custGeom>
              <a:avLst/>
              <a:gdLst/>
              <a:ahLst/>
              <a:cxnLst/>
              <a:rect l="l" t="t" r="r" b="b"/>
              <a:pathLst>
                <a:path w="1632" h="199" fill="none" extrusionOk="0">
                  <a:moveTo>
                    <a:pt x="0" y="199"/>
                  </a:moveTo>
                  <a:lnTo>
                    <a:pt x="1632" y="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9" name="Google Shape;129;p22"/>
            <p:cNvSpPr/>
            <p:nvPr/>
          </p:nvSpPr>
          <p:spPr>
            <a:xfrm flipH="1">
              <a:off x="3743709" y="3138064"/>
              <a:ext cx="7738" cy="105645"/>
            </a:xfrm>
            <a:custGeom>
              <a:avLst/>
              <a:gdLst/>
              <a:ahLst/>
              <a:cxnLst/>
              <a:rect l="l" t="t" r="r" b="b"/>
              <a:pathLst>
                <a:path w="121" h="1652" fill="none" extrusionOk="0">
                  <a:moveTo>
                    <a:pt x="120" y="0"/>
                  </a:moveTo>
                  <a:lnTo>
                    <a:pt x="1" y="1652"/>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0" name="Google Shape;130;p22"/>
            <p:cNvSpPr/>
            <p:nvPr/>
          </p:nvSpPr>
          <p:spPr>
            <a:xfrm flipH="1">
              <a:off x="3673749" y="3336491"/>
              <a:ext cx="124762" cy="15348"/>
            </a:xfrm>
            <a:custGeom>
              <a:avLst/>
              <a:gdLst/>
              <a:ahLst/>
              <a:cxnLst/>
              <a:rect l="l" t="t" r="r" b="b"/>
              <a:pathLst>
                <a:path w="1951" h="240" fill="none" extrusionOk="0">
                  <a:moveTo>
                    <a:pt x="1" y="239"/>
                  </a:moveTo>
                  <a:lnTo>
                    <a:pt x="1950"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1" name="Google Shape;131;p22"/>
            <p:cNvSpPr/>
            <p:nvPr/>
          </p:nvSpPr>
          <p:spPr>
            <a:xfrm flipH="1">
              <a:off x="3292181" y="3082111"/>
              <a:ext cx="137423" cy="288798"/>
            </a:xfrm>
            <a:custGeom>
              <a:avLst/>
              <a:gdLst/>
              <a:ahLst/>
              <a:cxnLst/>
              <a:rect l="l" t="t" r="r" b="b"/>
              <a:pathLst>
                <a:path w="2149" h="4516" fill="none" extrusionOk="0">
                  <a:moveTo>
                    <a:pt x="2149" y="0"/>
                  </a:moveTo>
                  <a:cubicBezTo>
                    <a:pt x="2149" y="0"/>
                    <a:pt x="359" y="2785"/>
                    <a:pt x="1" y="4516"/>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2" name="Google Shape;132;p22"/>
            <p:cNvSpPr/>
            <p:nvPr/>
          </p:nvSpPr>
          <p:spPr>
            <a:xfrm flipH="1">
              <a:off x="3281951" y="3169846"/>
              <a:ext cx="66250" cy="8953"/>
            </a:xfrm>
            <a:custGeom>
              <a:avLst/>
              <a:gdLst/>
              <a:ahLst/>
              <a:cxnLst/>
              <a:rect l="l" t="t" r="r" b="b"/>
              <a:pathLst>
                <a:path w="1036" h="140" fill="none" extrusionOk="0">
                  <a:moveTo>
                    <a:pt x="1035" y="1"/>
                  </a:moveTo>
                  <a:lnTo>
                    <a:pt x="1" y="14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3" name="Google Shape;133;p22"/>
            <p:cNvSpPr/>
            <p:nvPr/>
          </p:nvSpPr>
          <p:spPr>
            <a:xfrm flipH="1">
              <a:off x="3373587" y="3159678"/>
              <a:ext cx="22957" cy="63694"/>
            </a:xfrm>
            <a:custGeom>
              <a:avLst/>
              <a:gdLst/>
              <a:ahLst/>
              <a:cxnLst/>
              <a:rect l="l" t="t" r="r" b="b"/>
              <a:pathLst>
                <a:path w="359" h="996" fill="none" extrusionOk="0">
                  <a:moveTo>
                    <a:pt x="1" y="1"/>
                  </a:moveTo>
                  <a:lnTo>
                    <a:pt x="359" y="995"/>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 name="Google Shape;134;p22"/>
            <p:cNvSpPr/>
            <p:nvPr/>
          </p:nvSpPr>
          <p:spPr>
            <a:xfrm flipH="1">
              <a:off x="3326522" y="3279259"/>
              <a:ext cx="76353" cy="12790"/>
            </a:xfrm>
            <a:custGeom>
              <a:avLst/>
              <a:gdLst/>
              <a:ahLst/>
              <a:cxnLst/>
              <a:rect l="l" t="t" r="r" b="b"/>
              <a:pathLst>
                <a:path w="1194" h="200" fill="none" extrusionOk="0">
                  <a:moveTo>
                    <a:pt x="1194" y="1"/>
                  </a:moveTo>
                  <a:lnTo>
                    <a:pt x="0" y="199"/>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 name="Google Shape;135;p22"/>
            <p:cNvSpPr/>
            <p:nvPr/>
          </p:nvSpPr>
          <p:spPr>
            <a:xfrm flipH="1">
              <a:off x="3647080" y="3606154"/>
              <a:ext cx="319354" cy="40800"/>
            </a:xfrm>
            <a:custGeom>
              <a:avLst/>
              <a:gdLst/>
              <a:ahLst/>
              <a:cxnLst/>
              <a:rect l="l" t="t" r="r" b="b"/>
              <a:pathLst>
                <a:path w="4994" h="638" fill="none" extrusionOk="0">
                  <a:moveTo>
                    <a:pt x="1" y="100"/>
                  </a:moveTo>
                  <a:cubicBezTo>
                    <a:pt x="1" y="100"/>
                    <a:pt x="3303" y="1"/>
                    <a:pt x="4994" y="638"/>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6" name="Google Shape;136;p22"/>
            <p:cNvSpPr/>
            <p:nvPr/>
          </p:nvSpPr>
          <p:spPr>
            <a:xfrm flipH="1">
              <a:off x="3855678" y="3617601"/>
              <a:ext cx="43292" cy="50968"/>
            </a:xfrm>
            <a:custGeom>
              <a:avLst/>
              <a:gdLst/>
              <a:ahLst/>
              <a:cxnLst/>
              <a:rect l="l" t="t" r="r" b="b"/>
              <a:pathLst>
                <a:path w="677" h="797" fill="none" extrusionOk="0">
                  <a:moveTo>
                    <a:pt x="0" y="797"/>
                  </a:moveTo>
                  <a:lnTo>
                    <a:pt x="676"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7" name="Google Shape;137;p22"/>
            <p:cNvSpPr/>
            <p:nvPr/>
          </p:nvSpPr>
          <p:spPr>
            <a:xfrm flipH="1">
              <a:off x="3806056" y="3565484"/>
              <a:ext cx="43356" cy="52183"/>
            </a:xfrm>
            <a:custGeom>
              <a:avLst/>
              <a:gdLst/>
              <a:ahLst/>
              <a:cxnLst/>
              <a:rect l="l" t="t" r="r" b="b"/>
              <a:pathLst>
                <a:path w="678" h="816" fill="none" extrusionOk="0">
                  <a:moveTo>
                    <a:pt x="1" y="0"/>
                  </a:moveTo>
                  <a:lnTo>
                    <a:pt x="677" y="816"/>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8" name="Google Shape;138;p22"/>
            <p:cNvSpPr/>
            <p:nvPr/>
          </p:nvSpPr>
          <p:spPr>
            <a:xfrm flipH="1">
              <a:off x="3732262" y="3629111"/>
              <a:ext cx="50966" cy="58578"/>
            </a:xfrm>
            <a:custGeom>
              <a:avLst/>
              <a:gdLst/>
              <a:ahLst/>
              <a:cxnLst/>
              <a:rect l="l" t="t" r="r" b="b"/>
              <a:pathLst>
                <a:path w="797" h="916" fill="none" extrusionOk="0">
                  <a:moveTo>
                    <a:pt x="0" y="915"/>
                  </a:moveTo>
                  <a:lnTo>
                    <a:pt x="796" y="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9" name="Google Shape;139;p22"/>
            <p:cNvSpPr/>
            <p:nvPr/>
          </p:nvSpPr>
          <p:spPr>
            <a:xfrm flipH="1">
              <a:off x="3040297" y="3339049"/>
              <a:ext cx="142539" cy="288862"/>
            </a:xfrm>
            <a:custGeom>
              <a:avLst/>
              <a:gdLst/>
              <a:ahLst/>
              <a:cxnLst/>
              <a:rect l="l" t="t" r="r" b="b"/>
              <a:pathLst>
                <a:path w="2229" h="4517" fill="none" extrusionOk="0">
                  <a:moveTo>
                    <a:pt x="2229" y="0"/>
                  </a:moveTo>
                  <a:cubicBezTo>
                    <a:pt x="2229" y="0"/>
                    <a:pt x="359" y="2766"/>
                    <a:pt x="1" y="4516"/>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0" name="Google Shape;140;p22"/>
            <p:cNvSpPr/>
            <p:nvPr/>
          </p:nvSpPr>
          <p:spPr>
            <a:xfrm flipH="1">
              <a:off x="3030131" y="3426848"/>
              <a:ext cx="67465" cy="7674"/>
            </a:xfrm>
            <a:custGeom>
              <a:avLst/>
              <a:gdLst/>
              <a:ahLst/>
              <a:cxnLst/>
              <a:rect l="l" t="t" r="r" b="b"/>
              <a:pathLst>
                <a:path w="1055" h="120" fill="none" extrusionOk="0">
                  <a:moveTo>
                    <a:pt x="1055" y="0"/>
                  </a:moveTo>
                  <a:lnTo>
                    <a:pt x="1" y="119"/>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1" name="Google Shape;141;p22"/>
            <p:cNvSpPr/>
            <p:nvPr/>
          </p:nvSpPr>
          <p:spPr>
            <a:xfrm flipH="1">
              <a:off x="3122982" y="3414122"/>
              <a:ext cx="21678" cy="63630"/>
            </a:xfrm>
            <a:custGeom>
              <a:avLst/>
              <a:gdLst/>
              <a:ahLst/>
              <a:cxnLst/>
              <a:rect l="l" t="t" r="r" b="b"/>
              <a:pathLst>
                <a:path w="339" h="995" fill="none" extrusionOk="0">
                  <a:moveTo>
                    <a:pt x="0" y="0"/>
                  </a:moveTo>
                  <a:lnTo>
                    <a:pt x="339" y="995"/>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2" name="Google Shape;142;p22"/>
            <p:cNvSpPr/>
            <p:nvPr/>
          </p:nvSpPr>
          <p:spPr>
            <a:xfrm flipH="1">
              <a:off x="3075916" y="3534918"/>
              <a:ext cx="78911" cy="11511"/>
            </a:xfrm>
            <a:custGeom>
              <a:avLst/>
              <a:gdLst/>
              <a:ahLst/>
              <a:cxnLst/>
              <a:rect l="l" t="t" r="r" b="b"/>
              <a:pathLst>
                <a:path w="1234" h="180" fill="none" extrusionOk="0">
                  <a:moveTo>
                    <a:pt x="1234" y="1"/>
                  </a:moveTo>
                  <a:lnTo>
                    <a:pt x="0" y="18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3" name="Google Shape;143;p22"/>
            <p:cNvSpPr/>
            <p:nvPr/>
          </p:nvSpPr>
          <p:spPr>
            <a:xfrm flipH="1">
              <a:off x="3023734" y="4168438"/>
              <a:ext cx="165432" cy="274857"/>
            </a:xfrm>
            <a:custGeom>
              <a:avLst/>
              <a:gdLst/>
              <a:ahLst/>
              <a:cxnLst/>
              <a:rect l="l" t="t" r="r" b="b"/>
              <a:pathLst>
                <a:path w="2587" h="4298" fill="none" extrusionOk="0">
                  <a:moveTo>
                    <a:pt x="2586" y="1"/>
                  </a:moveTo>
                  <a:cubicBezTo>
                    <a:pt x="2586" y="1"/>
                    <a:pt x="517" y="2587"/>
                    <a:pt x="0" y="4297"/>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4" name="Google Shape;144;p22"/>
            <p:cNvSpPr/>
            <p:nvPr/>
          </p:nvSpPr>
          <p:spPr>
            <a:xfrm flipH="1">
              <a:off x="3022457" y="4257516"/>
              <a:ext cx="67529" cy="2558"/>
            </a:xfrm>
            <a:custGeom>
              <a:avLst/>
              <a:gdLst/>
              <a:ahLst/>
              <a:cxnLst/>
              <a:rect l="l" t="t" r="r" b="b"/>
              <a:pathLst>
                <a:path w="1056" h="40" fill="none" extrusionOk="0">
                  <a:moveTo>
                    <a:pt x="1055" y="0"/>
                  </a:moveTo>
                  <a:lnTo>
                    <a:pt x="1" y="4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5" name="Google Shape;145;p22"/>
            <p:cNvSpPr/>
            <p:nvPr/>
          </p:nvSpPr>
          <p:spPr>
            <a:xfrm flipH="1">
              <a:off x="3117866" y="4234559"/>
              <a:ext cx="15347" cy="64973"/>
            </a:xfrm>
            <a:custGeom>
              <a:avLst/>
              <a:gdLst/>
              <a:ahLst/>
              <a:cxnLst/>
              <a:rect l="l" t="t" r="r" b="b"/>
              <a:pathLst>
                <a:path w="240" h="1016" fill="none" extrusionOk="0">
                  <a:moveTo>
                    <a:pt x="1" y="1"/>
                  </a:moveTo>
                  <a:lnTo>
                    <a:pt x="239" y="1015"/>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6" name="Google Shape;146;p22"/>
            <p:cNvSpPr/>
            <p:nvPr/>
          </p:nvSpPr>
          <p:spPr>
            <a:xfrm flipH="1">
              <a:off x="3075916" y="4360534"/>
              <a:ext cx="78911" cy="3837"/>
            </a:xfrm>
            <a:custGeom>
              <a:avLst/>
              <a:gdLst/>
              <a:ahLst/>
              <a:cxnLst/>
              <a:rect l="l" t="t" r="r" b="b"/>
              <a:pathLst>
                <a:path w="1234" h="60" fill="none" extrusionOk="0">
                  <a:moveTo>
                    <a:pt x="1234" y="0"/>
                  </a:moveTo>
                  <a:lnTo>
                    <a:pt x="0" y="6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7" name="Google Shape;147;p22"/>
            <p:cNvSpPr/>
            <p:nvPr/>
          </p:nvSpPr>
          <p:spPr>
            <a:xfrm flipH="1">
              <a:off x="3575846" y="3962338"/>
              <a:ext cx="230275" cy="222738"/>
            </a:xfrm>
            <a:custGeom>
              <a:avLst/>
              <a:gdLst/>
              <a:ahLst/>
              <a:cxnLst/>
              <a:rect l="l" t="t" r="r" b="b"/>
              <a:pathLst>
                <a:path w="3601" h="3483" fill="none" extrusionOk="0">
                  <a:moveTo>
                    <a:pt x="0" y="1"/>
                  </a:moveTo>
                  <a:cubicBezTo>
                    <a:pt x="0" y="1"/>
                    <a:pt x="2646" y="1990"/>
                    <a:pt x="3601" y="3482"/>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8" name="Google Shape;148;p22"/>
            <p:cNvSpPr/>
            <p:nvPr/>
          </p:nvSpPr>
          <p:spPr>
            <a:xfrm flipH="1">
              <a:off x="3722094" y="4034853"/>
              <a:ext cx="64971" cy="14069"/>
            </a:xfrm>
            <a:custGeom>
              <a:avLst/>
              <a:gdLst/>
              <a:ahLst/>
              <a:cxnLst/>
              <a:rect l="l" t="t" r="r" b="b"/>
              <a:pathLst>
                <a:path w="1016" h="220" fill="none" extrusionOk="0">
                  <a:moveTo>
                    <a:pt x="1" y="220"/>
                  </a:moveTo>
                  <a:lnTo>
                    <a:pt x="1015"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9" name="Google Shape;149;p22"/>
            <p:cNvSpPr/>
            <p:nvPr/>
          </p:nvSpPr>
          <p:spPr>
            <a:xfrm flipH="1">
              <a:off x="3682704" y="3997956"/>
              <a:ext cx="1343" cy="68810"/>
            </a:xfrm>
            <a:custGeom>
              <a:avLst/>
              <a:gdLst/>
              <a:ahLst/>
              <a:cxnLst/>
              <a:rect l="l" t="t" r="r" b="b"/>
              <a:pathLst>
                <a:path w="21" h="1076" fill="none" extrusionOk="0">
                  <a:moveTo>
                    <a:pt x="1" y="1"/>
                  </a:moveTo>
                  <a:lnTo>
                    <a:pt x="21" y="1075"/>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50" name="Google Shape;150;p22"/>
            <p:cNvSpPr/>
            <p:nvPr/>
          </p:nvSpPr>
          <p:spPr>
            <a:xfrm flipH="1">
              <a:off x="3629244" y="4120094"/>
              <a:ext cx="78911" cy="14069"/>
            </a:xfrm>
            <a:custGeom>
              <a:avLst/>
              <a:gdLst/>
              <a:ahLst/>
              <a:cxnLst/>
              <a:rect l="l" t="t" r="r" b="b"/>
              <a:pathLst>
                <a:path w="1234" h="220" fill="none" extrusionOk="0">
                  <a:moveTo>
                    <a:pt x="0" y="219"/>
                  </a:moveTo>
                  <a:lnTo>
                    <a:pt x="1233"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51" name="Google Shape;151;p22"/>
            <p:cNvSpPr/>
            <p:nvPr/>
          </p:nvSpPr>
          <p:spPr>
            <a:xfrm flipH="1">
              <a:off x="3647080" y="4379590"/>
              <a:ext cx="319354" cy="36963"/>
            </a:xfrm>
            <a:custGeom>
              <a:avLst/>
              <a:gdLst/>
              <a:ahLst/>
              <a:cxnLst/>
              <a:rect l="l" t="t" r="r" b="b"/>
              <a:pathLst>
                <a:path w="4994" h="578" fill="none" extrusionOk="0">
                  <a:moveTo>
                    <a:pt x="1" y="200"/>
                  </a:moveTo>
                  <a:cubicBezTo>
                    <a:pt x="1" y="200"/>
                    <a:pt x="3303" y="1"/>
                    <a:pt x="4994" y="578"/>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52" name="Google Shape;152;p22"/>
            <p:cNvSpPr/>
            <p:nvPr/>
          </p:nvSpPr>
          <p:spPr>
            <a:xfrm flipH="1">
              <a:off x="3855678" y="4392315"/>
              <a:ext cx="40799" cy="52247"/>
            </a:xfrm>
            <a:custGeom>
              <a:avLst/>
              <a:gdLst/>
              <a:ahLst/>
              <a:cxnLst/>
              <a:rect l="l" t="t" r="r" b="b"/>
              <a:pathLst>
                <a:path w="638" h="817" fill="none" extrusionOk="0">
                  <a:moveTo>
                    <a:pt x="1" y="816"/>
                  </a:moveTo>
                  <a:lnTo>
                    <a:pt x="637"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53" name="Google Shape;153;p22"/>
            <p:cNvSpPr/>
            <p:nvPr/>
          </p:nvSpPr>
          <p:spPr>
            <a:xfrm flipH="1">
              <a:off x="3804777" y="4341414"/>
              <a:ext cx="44635" cy="50968"/>
            </a:xfrm>
            <a:custGeom>
              <a:avLst/>
              <a:gdLst/>
              <a:ahLst/>
              <a:cxnLst/>
              <a:rect l="l" t="t" r="r" b="b"/>
              <a:pathLst>
                <a:path w="698" h="797" fill="none" extrusionOk="0">
                  <a:moveTo>
                    <a:pt x="1" y="1"/>
                  </a:moveTo>
                  <a:lnTo>
                    <a:pt x="697" y="797"/>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54" name="Google Shape;154;p22"/>
            <p:cNvSpPr/>
            <p:nvPr/>
          </p:nvSpPr>
          <p:spPr>
            <a:xfrm flipH="1">
              <a:off x="3729768" y="4399925"/>
              <a:ext cx="49623" cy="59857"/>
            </a:xfrm>
            <a:custGeom>
              <a:avLst/>
              <a:gdLst/>
              <a:ahLst/>
              <a:cxnLst/>
              <a:rect l="l" t="t" r="r" b="b"/>
              <a:pathLst>
                <a:path w="776" h="936" fill="none" extrusionOk="0">
                  <a:moveTo>
                    <a:pt x="0" y="936"/>
                  </a:moveTo>
                  <a:lnTo>
                    <a:pt x="776"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155" name="Content Placeholder 2">
            <a:extLst>
              <a:ext uri="{FF2B5EF4-FFF2-40B4-BE49-F238E27FC236}">
                <a16:creationId xmlns:a16="http://schemas.microsoft.com/office/drawing/2014/main" id="{FA9BC051-309C-405B-8EF9-255527B773AC}"/>
              </a:ext>
            </a:extLst>
          </p:cNvPr>
          <p:cNvSpPr txBox="1">
            <a:spLocks/>
          </p:cNvSpPr>
          <p:nvPr/>
        </p:nvSpPr>
        <p:spPr>
          <a:xfrm>
            <a:off x="3557535" y="547567"/>
            <a:ext cx="8458141" cy="6052828"/>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Lato"/>
              <a:buNone/>
              <a:defRPr sz="4000" b="0" i="0" u="none" strike="noStrike" cap="none">
                <a:solidFill>
                  <a:schemeClr val="dk2"/>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9pPr>
          </a:lstStyle>
          <a:p>
            <a:pPr marL="596900" indent="-457200">
              <a:buFont typeface="Wingdings" panose="05000000000000000000" pitchFamily="2" charset="2"/>
              <a:buChar char="ü"/>
            </a:pPr>
            <a:r>
              <a:rPr lang="en-US" sz="2800" kern="0" dirty="0">
                <a:latin typeface="Corbel Light" panose="020B0303020204020204" pitchFamily="34" charset="0"/>
              </a:rPr>
              <a:t>Biotechnology has caused a revolution in agricultural science. Cell culture and protoplast fusion techniques have resulted in hybrid/</a:t>
            </a:r>
            <a:r>
              <a:rPr lang="en-US" sz="2800" kern="0" dirty="0" err="1">
                <a:latin typeface="Corbel Light" panose="020B0303020204020204" pitchFamily="34" charset="0"/>
              </a:rPr>
              <a:t>cybrid</a:t>
            </a:r>
            <a:r>
              <a:rPr lang="en-US" sz="2800" kern="0" dirty="0">
                <a:latin typeface="Corbel Light" panose="020B0303020204020204" pitchFamily="34" charset="0"/>
              </a:rPr>
              <a:t> plants through inter-generic crosses which generally are not possible through the conventional hybridization techniques. </a:t>
            </a:r>
          </a:p>
          <a:p>
            <a:pPr marL="596900" indent="-457200">
              <a:buFont typeface="Wingdings" panose="05000000000000000000" pitchFamily="2" charset="2"/>
              <a:buChar char="ü"/>
            </a:pPr>
            <a:endParaRPr lang="en-US" sz="2800" kern="0" dirty="0">
              <a:latin typeface="Corbel Light" panose="020B0303020204020204" pitchFamily="34" charset="0"/>
            </a:endParaRPr>
          </a:p>
          <a:p>
            <a:pPr marL="596900" indent="-457200">
              <a:buFont typeface="Wingdings" panose="05000000000000000000" pitchFamily="2" charset="2"/>
              <a:buChar char="ü"/>
            </a:pPr>
            <a:r>
              <a:rPr lang="en-US" sz="2800" kern="0" dirty="0">
                <a:latin typeface="Corbel Light" panose="020B0303020204020204" pitchFamily="34" charset="0"/>
              </a:rPr>
              <a:t>It has also helped in the production of encapsulated seeds, </a:t>
            </a:r>
            <a:r>
              <a:rPr lang="en-US" sz="2800" kern="0" dirty="0" err="1">
                <a:latin typeface="Corbel Light" panose="020B0303020204020204" pitchFamily="34" charset="0"/>
              </a:rPr>
              <a:t>somaclonal</a:t>
            </a:r>
            <a:r>
              <a:rPr lang="en-US" sz="2800" kern="0" dirty="0">
                <a:latin typeface="Corbel Light" panose="020B0303020204020204" pitchFamily="34" charset="0"/>
              </a:rPr>
              <a:t> variants, disease resistant plants, herbicide-and stress-resistant plants, and m/gene and nod gene transfer as well. </a:t>
            </a:r>
          </a:p>
          <a:p>
            <a:pPr marL="596900" indent="-457200">
              <a:buFont typeface="Wingdings" panose="05000000000000000000" pitchFamily="2" charset="2"/>
              <a:buChar char="ü"/>
            </a:pPr>
            <a:endParaRPr lang="en-US" sz="2800" kern="0" dirty="0">
              <a:latin typeface="Corbel Light" panose="020B0303020204020204" pitchFamily="34" charset="0"/>
            </a:endParaRPr>
          </a:p>
          <a:p>
            <a:pPr marL="596900" indent="-457200">
              <a:buFont typeface="Wingdings" panose="05000000000000000000" pitchFamily="2" charset="2"/>
              <a:buChar char="ü"/>
            </a:pPr>
            <a:r>
              <a:rPr lang="en-US" sz="2800" kern="0" dirty="0">
                <a:latin typeface="Corbel Light" panose="020B0303020204020204" pitchFamily="34" charset="0"/>
              </a:rPr>
              <a:t>Through cell culture techniques, industrial production of essential oils, alkaloids, pigments, etc. have been boosted up. </a:t>
            </a:r>
            <a:endParaRPr lang="en-IN" sz="2800" kern="0" dirty="0">
              <a:latin typeface="Corbel Light" panose="020B0303020204020204" pitchFamily="34" charset="0"/>
            </a:endParaRPr>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Electric Towers during Golden Hour">
            <a:extLst>
              <a:ext uri="{FF2B5EF4-FFF2-40B4-BE49-F238E27FC236}">
                <a16:creationId xmlns:a16="http://schemas.microsoft.com/office/drawing/2014/main" id="{DCB37456-7614-44E5-A82D-74F35640ED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22"/>
            <a:ext cx="12191977" cy="685802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3BAFE83-C5CB-48A9-B075-8066F9753B33}"/>
              </a:ext>
            </a:extLst>
          </p:cNvPr>
          <p:cNvSpPr txBox="1">
            <a:spLocks/>
          </p:cNvSpPr>
          <p:nvPr/>
        </p:nvSpPr>
        <p:spPr>
          <a:xfrm>
            <a:off x="495427" y="3824817"/>
            <a:ext cx="7795684" cy="35692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dirty="0">
                <a:solidFill>
                  <a:schemeClr val="bg1">
                    <a:lumMod val="95000"/>
                  </a:schemeClr>
                </a:solidFill>
                <a:latin typeface="Roboto Slab Light" pitchFamily="2" charset="0"/>
                <a:ea typeface="Roboto Slab Light" pitchFamily="2" charset="0"/>
              </a:rPr>
              <a:t>Environmental Impact of Bionanotechnology</a:t>
            </a:r>
            <a:br>
              <a:rPr lang="en-US" sz="6000" dirty="0">
                <a:solidFill>
                  <a:schemeClr val="bg1">
                    <a:lumMod val="95000"/>
                  </a:schemeClr>
                </a:solidFill>
                <a:latin typeface="Roboto Slab Light" pitchFamily="2" charset="0"/>
                <a:ea typeface="Roboto Slab Light" pitchFamily="2" charset="0"/>
              </a:rPr>
            </a:br>
            <a:endParaRPr lang="en-US" sz="6000" dirty="0">
              <a:solidFill>
                <a:schemeClr val="bg1">
                  <a:lumMod val="95000"/>
                </a:schemeClr>
              </a:solidFill>
              <a:latin typeface="Roboto Slab Light" pitchFamily="2" charset="0"/>
              <a:ea typeface="Roboto Slab Light" pitchFamily="2" charset="0"/>
            </a:endParaRPr>
          </a:p>
        </p:txBody>
      </p:sp>
      <p:sp>
        <p:nvSpPr>
          <p:cNvPr id="75" name="Rectangle 7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998723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D89DE-796C-42EC-BAD7-C5BB585A4A37}"/>
              </a:ext>
            </a:extLst>
          </p:cNvPr>
          <p:cNvSpPr>
            <a:spLocks noGrp="1"/>
          </p:cNvSpPr>
          <p:nvPr>
            <p:ph type="title"/>
          </p:nvPr>
        </p:nvSpPr>
        <p:spPr>
          <a:xfrm>
            <a:off x="4965430" y="629268"/>
            <a:ext cx="6586491" cy="1286160"/>
          </a:xfrm>
        </p:spPr>
        <p:txBody>
          <a:bodyPr anchor="b">
            <a:normAutofit/>
          </a:bodyPr>
          <a:lstStyle/>
          <a:p>
            <a:r>
              <a:rPr lang="en-IN" sz="4100">
                <a:latin typeface="Roboto Slab Light" pitchFamily="2" charset="0"/>
                <a:ea typeface="Roboto Slab Light" pitchFamily="2" charset="0"/>
              </a:rPr>
              <a:t>Reducing Climate Change</a:t>
            </a:r>
          </a:p>
        </p:txBody>
      </p:sp>
      <p:sp>
        <p:nvSpPr>
          <p:cNvPr id="3" name="Content Placeholder 2">
            <a:extLst>
              <a:ext uri="{FF2B5EF4-FFF2-40B4-BE49-F238E27FC236}">
                <a16:creationId xmlns:a16="http://schemas.microsoft.com/office/drawing/2014/main" id="{1239409D-0558-4A40-8610-2C699F38CAFD}"/>
              </a:ext>
            </a:extLst>
          </p:cNvPr>
          <p:cNvSpPr>
            <a:spLocks noGrp="1"/>
          </p:cNvSpPr>
          <p:nvPr>
            <p:ph idx="1"/>
          </p:nvPr>
        </p:nvSpPr>
        <p:spPr>
          <a:xfrm>
            <a:off x="4965431" y="2438400"/>
            <a:ext cx="6586489" cy="3785419"/>
          </a:xfrm>
        </p:spPr>
        <p:txBody>
          <a:bodyPr>
            <a:normAutofit/>
          </a:bodyPr>
          <a:lstStyle/>
          <a:p>
            <a:pPr marL="0" indent="0">
              <a:buNone/>
            </a:pPr>
            <a:r>
              <a:rPr lang="en-US" dirty="0">
                <a:latin typeface="Corbel Light" panose="020B0303020204020204" pitchFamily="34" charset="0"/>
              </a:rPr>
              <a:t>Nanotechnological products, processes and applications are expected to contribute significantly to environmental and climate protection by saving raw materials, energy and water as well as by reducing greenhouse gases and hazardous wastes. </a:t>
            </a:r>
          </a:p>
          <a:p>
            <a:pPr marL="0" indent="0">
              <a:buNone/>
            </a:pPr>
            <a:r>
              <a:rPr lang="en-US" dirty="0">
                <a:latin typeface="Corbel Light" panose="020B0303020204020204" pitchFamily="34" charset="0"/>
              </a:rPr>
              <a:t>Using nanomaterials therefore promises certain environmental benefits and sustainability effects.</a:t>
            </a:r>
          </a:p>
          <a:p>
            <a:endParaRPr lang="en-IN" dirty="0">
              <a:latin typeface="Corbel Light" panose="020B0303020204020204" pitchFamily="34" charset="0"/>
            </a:endParaRPr>
          </a:p>
        </p:txBody>
      </p:sp>
      <p:pic>
        <p:nvPicPr>
          <p:cNvPr id="17410" name="Picture 2" descr="Nuclear Power Plant">
            <a:extLst>
              <a:ext uri="{FF2B5EF4-FFF2-40B4-BE49-F238E27FC236}">
                <a16:creationId xmlns:a16="http://schemas.microsoft.com/office/drawing/2014/main" id="{9E852A5A-11DF-4302-92EF-4C2A5724DD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 r="2" b="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135" name="Straight Connector 13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FB36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83599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084" name="Picture 12" descr="What Iron Man can teach us about future-proofing the Internet of Things |  VentureBeat">
            <a:extLst>
              <a:ext uri="{FF2B5EF4-FFF2-40B4-BE49-F238E27FC236}">
                <a16:creationId xmlns:a16="http://schemas.microsoft.com/office/drawing/2014/main" id="{D126D77F-25F8-4B95-B4BE-4D9067F4018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048" y="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43BB86-6683-44CC-9F98-55419BD22F47}"/>
              </a:ext>
            </a:extLst>
          </p:cNvPr>
          <p:cNvSpPr>
            <a:spLocks noGrp="1"/>
          </p:cNvSpPr>
          <p:nvPr>
            <p:ph type="title"/>
          </p:nvPr>
        </p:nvSpPr>
        <p:spPr>
          <a:xfrm>
            <a:off x="460310" y="-475887"/>
            <a:ext cx="11417365" cy="2057037"/>
          </a:xfrm>
        </p:spPr>
        <p:txBody>
          <a:bodyPr>
            <a:normAutofit/>
          </a:bodyPr>
          <a:lstStyle/>
          <a:p>
            <a:pPr algn="ctr"/>
            <a:r>
              <a:rPr lang="en-IN" sz="4800" dirty="0">
                <a:solidFill>
                  <a:srgbClr val="FFFFFF"/>
                </a:solidFill>
                <a:latin typeface="Roboto Slab Light" pitchFamily="2" charset="0"/>
                <a:ea typeface="Roboto Slab Light" pitchFamily="2" charset="0"/>
              </a:rPr>
              <a:t>The Definition of Nanotechnology</a:t>
            </a:r>
          </a:p>
        </p:txBody>
      </p:sp>
      <p:sp>
        <p:nvSpPr>
          <p:cNvPr id="3" name="Content Placeholder 2">
            <a:extLst>
              <a:ext uri="{FF2B5EF4-FFF2-40B4-BE49-F238E27FC236}">
                <a16:creationId xmlns:a16="http://schemas.microsoft.com/office/drawing/2014/main" id="{8E915DD5-4A6A-417E-A43A-3AB5D52C94B0}"/>
              </a:ext>
            </a:extLst>
          </p:cNvPr>
          <p:cNvSpPr>
            <a:spLocks noGrp="1"/>
          </p:cNvSpPr>
          <p:nvPr>
            <p:ph idx="1"/>
          </p:nvPr>
        </p:nvSpPr>
        <p:spPr>
          <a:xfrm>
            <a:off x="898460" y="1091044"/>
            <a:ext cx="10225542" cy="3236598"/>
          </a:xfrm>
        </p:spPr>
        <p:txBody>
          <a:bodyPr>
            <a:normAutofit/>
          </a:bodyPr>
          <a:lstStyle/>
          <a:p>
            <a:pPr marL="0" indent="0" algn="ctr">
              <a:buNone/>
            </a:pPr>
            <a:r>
              <a:rPr lang="en-US" dirty="0">
                <a:solidFill>
                  <a:srgbClr val="FFFFFF"/>
                </a:solidFill>
                <a:latin typeface="Corbel Light" panose="020B0303020204020204" pitchFamily="34" charset="0"/>
                <a:ea typeface="Roboto Slab Light" pitchFamily="2" charset="0"/>
              </a:rPr>
              <a:t>Nanotechnology is usually defined as the manipulation of materials that range from the nanometer (nm) to the micrometer (um) scale. For comparison, the cells of living organisms are typically around 10 um across. That puts the machinery and components of living cells within the nanoscale size range, making them ideal for interactions with functional nanoparticles and nanomachines.</a:t>
            </a:r>
            <a:endParaRPr lang="en-IN" dirty="0">
              <a:solidFill>
                <a:srgbClr val="FFFFFF"/>
              </a:solidFill>
              <a:latin typeface="Corbel Light" panose="020B0303020204020204" pitchFamily="34" charset="0"/>
              <a:ea typeface="Roboto Slab Light" pitchFamily="2" charset="0"/>
            </a:endParaRPr>
          </a:p>
        </p:txBody>
      </p:sp>
      <p:pic>
        <p:nvPicPr>
          <p:cNvPr id="6" name="Picture 5">
            <a:extLst>
              <a:ext uri="{FF2B5EF4-FFF2-40B4-BE49-F238E27FC236}">
                <a16:creationId xmlns:a16="http://schemas.microsoft.com/office/drawing/2014/main" id="{A57EA7AB-45DB-4752-A1D2-AB8B42DF5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93" y="3743325"/>
            <a:ext cx="7007997" cy="3114665"/>
          </a:xfrm>
          <a:prstGeom prst="rect">
            <a:avLst/>
          </a:prstGeom>
        </p:spPr>
      </p:pic>
    </p:spTree>
    <p:extLst>
      <p:ext uri="{BB962C8B-B14F-4D97-AF65-F5344CB8AC3E}">
        <p14:creationId xmlns:p14="http://schemas.microsoft.com/office/powerpoint/2010/main" val="2424322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How Does Nanotechnology Address Problems in the Environment?">
            <a:extLst>
              <a:ext uri="{FF2B5EF4-FFF2-40B4-BE49-F238E27FC236}">
                <a16:creationId xmlns:a16="http://schemas.microsoft.com/office/drawing/2014/main" id="{95D137CE-8F38-497F-BFE6-CC47B3A44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549" b="228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9215D4-9104-4FCB-B6F5-F38DF5703828}"/>
              </a:ext>
            </a:extLst>
          </p:cNvPr>
          <p:cNvSpPr>
            <a:spLocks noGrp="1"/>
          </p:cNvSpPr>
          <p:nvPr>
            <p:ph idx="1"/>
          </p:nvPr>
        </p:nvSpPr>
        <p:spPr>
          <a:xfrm>
            <a:off x="7749290" y="640081"/>
            <a:ext cx="3764826" cy="5254692"/>
          </a:xfrm>
        </p:spPr>
        <p:txBody>
          <a:bodyPr>
            <a:normAutofit lnSpcReduction="10000"/>
          </a:bodyPr>
          <a:lstStyle/>
          <a:p>
            <a:pPr marL="0" indent="0">
              <a:buNone/>
            </a:pPr>
            <a:r>
              <a:rPr lang="en-US" dirty="0">
                <a:latin typeface="Corbel Light" panose="020B0303020204020204" pitchFamily="34" charset="0"/>
              </a:rPr>
              <a:t>Nanotechnology's environmental impact can be split into two aspects: the potential for nanotechnological innovations to help improve the environment, and the possibly novel type of pollution that nanotechnological materials might cause if released into the environment</a:t>
            </a:r>
          </a:p>
          <a:p>
            <a:endParaRPr lang="en-IN" dirty="0">
              <a:latin typeface="Corbel Light" panose="020B0303020204020204" pitchFamily="34" charset="0"/>
            </a:endParaRPr>
          </a:p>
        </p:txBody>
      </p:sp>
    </p:spTree>
    <p:extLst>
      <p:ext uri="{BB962C8B-B14F-4D97-AF65-F5344CB8AC3E}">
        <p14:creationId xmlns:p14="http://schemas.microsoft.com/office/powerpoint/2010/main" val="88467055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59"/>
          <p:cNvSpPr txBox="1">
            <a:spLocks noGrp="1"/>
          </p:cNvSpPr>
          <p:nvPr>
            <p:ph type="ctrTitle"/>
          </p:nvPr>
        </p:nvSpPr>
        <p:spPr>
          <a:xfrm>
            <a:off x="676490" y="2307910"/>
            <a:ext cx="5302800" cy="1330400"/>
          </a:xfrm>
          <a:prstGeom prst="rect">
            <a:avLst/>
          </a:prstGeom>
        </p:spPr>
        <p:txBody>
          <a:bodyPr spcFirstLastPara="1" wrap="square" lIns="121900" tIns="121900" rIns="121900" bIns="121900" anchor="ctr" anchorCtr="0">
            <a:noAutofit/>
          </a:bodyPr>
          <a:lstStyle/>
          <a:p>
            <a:r>
              <a:rPr lang="en-IN" sz="6000" dirty="0">
                <a:solidFill>
                  <a:schemeClr val="accent6"/>
                </a:solidFill>
              </a:rPr>
              <a:t>ACHEIVEMENTS</a:t>
            </a:r>
            <a:endParaRPr sz="6000" dirty="0">
              <a:solidFill>
                <a:schemeClr val="accent6"/>
              </a:solidFill>
            </a:endParaRPr>
          </a:p>
        </p:txBody>
      </p:sp>
      <p:grpSp>
        <p:nvGrpSpPr>
          <p:cNvPr id="1920" name="Google Shape;1920;p59"/>
          <p:cNvGrpSpPr/>
          <p:nvPr/>
        </p:nvGrpSpPr>
        <p:grpSpPr>
          <a:xfrm>
            <a:off x="6733941" y="1403454"/>
            <a:ext cx="3637424" cy="4700709"/>
            <a:chOff x="5088775" y="1035575"/>
            <a:chExt cx="2732440" cy="3531181"/>
          </a:xfrm>
        </p:grpSpPr>
        <p:sp>
          <p:nvSpPr>
            <p:cNvPr id="1921" name="Google Shape;1921;p59"/>
            <p:cNvSpPr/>
            <p:nvPr/>
          </p:nvSpPr>
          <p:spPr>
            <a:xfrm>
              <a:off x="6018981" y="1841387"/>
              <a:ext cx="1485468" cy="1771887"/>
            </a:xfrm>
            <a:custGeom>
              <a:avLst/>
              <a:gdLst/>
              <a:ahLst/>
              <a:cxnLst/>
              <a:rect l="l" t="t" r="r" b="b"/>
              <a:pathLst>
                <a:path w="55053" h="65668" extrusionOk="0">
                  <a:moveTo>
                    <a:pt x="23414" y="0"/>
                  </a:moveTo>
                  <a:lnTo>
                    <a:pt x="1" y="15034"/>
                  </a:lnTo>
                  <a:cubicBezTo>
                    <a:pt x="7684" y="29191"/>
                    <a:pt x="12576" y="53476"/>
                    <a:pt x="12663" y="53476"/>
                  </a:cubicBezTo>
                  <a:cubicBezTo>
                    <a:pt x="12664" y="53476"/>
                    <a:pt x="12664" y="53467"/>
                    <a:pt x="12663" y="53451"/>
                  </a:cubicBezTo>
                  <a:cubicBezTo>
                    <a:pt x="12659" y="53414"/>
                    <a:pt x="12660" y="53397"/>
                    <a:pt x="12666" y="53397"/>
                  </a:cubicBezTo>
                  <a:cubicBezTo>
                    <a:pt x="12803" y="53397"/>
                    <a:pt x="15589" y="63833"/>
                    <a:pt x="15589" y="63833"/>
                  </a:cubicBezTo>
                  <a:cubicBezTo>
                    <a:pt x="26616" y="65281"/>
                    <a:pt x="35313" y="65668"/>
                    <a:pt x="41461" y="65668"/>
                  </a:cubicBezTo>
                  <a:cubicBezTo>
                    <a:pt x="48521" y="65668"/>
                    <a:pt x="52219" y="65157"/>
                    <a:pt x="52219" y="65157"/>
                  </a:cubicBezTo>
                  <a:cubicBezTo>
                    <a:pt x="52804" y="37770"/>
                    <a:pt x="55053" y="13894"/>
                    <a:pt x="55053" y="13894"/>
                  </a:cubicBezTo>
                  <a:cubicBezTo>
                    <a:pt x="46273" y="6038"/>
                    <a:pt x="23414" y="0"/>
                    <a:pt x="2341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22" name="Google Shape;1922;p59"/>
            <p:cNvSpPr/>
            <p:nvPr/>
          </p:nvSpPr>
          <p:spPr>
            <a:xfrm>
              <a:off x="5491128" y="2247868"/>
              <a:ext cx="926876" cy="1570274"/>
            </a:xfrm>
            <a:custGeom>
              <a:avLst/>
              <a:gdLst/>
              <a:ahLst/>
              <a:cxnLst/>
              <a:rect l="l" t="t" r="r" b="b"/>
              <a:pathLst>
                <a:path w="34351" h="58196" extrusionOk="0">
                  <a:moveTo>
                    <a:pt x="19563" y="1"/>
                  </a:moveTo>
                  <a:cubicBezTo>
                    <a:pt x="11892" y="11184"/>
                    <a:pt x="0" y="44887"/>
                    <a:pt x="0" y="44887"/>
                  </a:cubicBezTo>
                  <a:lnTo>
                    <a:pt x="13710" y="58196"/>
                  </a:lnTo>
                  <a:cubicBezTo>
                    <a:pt x="20826" y="47351"/>
                    <a:pt x="34350" y="22028"/>
                    <a:pt x="34350" y="22028"/>
                  </a:cubicBezTo>
                  <a:lnTo>
                    <a:pt x="19563"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23" name="Google Shape;1923;p59"/>
            <p:cNvSpPr/>
            <p:nvPr/>
          </p:nvSpPr>
          <p:spPr>
            <a:xfrm>
              <a:off x="6094643" y="3381339"/>
              <a:ext cx="1449716" cy="1185395"/>
            </a:xfrm>
            <a:custGeom>
              <a:avLst/>
              <a:gdLst/>
              <a:ahLst/>
              <a:cxnLst/>
              <a:rect l="l" t="t" r="r" b="b"/>
              <a:pathLst>
                <a:path w="53728" h="43932" extrusionOk="0">
                  <a:moveTo>
                    <a:pt x="9119" y="0"/>
                  </a:moveTo>
                  <a:cubicBezTo>
                    <a:pt x="9119" y="0"/>
                    <a:pt x="1387" y="17406"/>
                    <a:pt x="0" y="43931"/>
                  </a:cubicBezTo>
                  <a:lnTo>
                    <a:pt x="53728" y="43931"/>
                  </a:lnTo>
                  <a:cubicBezTo>
                    <a:pt x="53728" y="43931"/>
                    <a:pt x="50555" y="15959"/>
                    <a:pt x="4100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24" name="Google Shape;1924;p59"/>
            <p:cNvSpPr/>
            <p:nvPr/>
          </p:nvSpPr>
          <p:spPr>
            <a:xfrm>
              <a:off x="6363157" y="3421628"/>
              <a:ext cx="687460" cy="343865"/>
            </a:xfrm>
            <a:custGeom>
              <a:avLst/>
              <a:gdLst/>
              <a:ahLst/>
              <a:cxnLst/>
              <a:rect l="l" t="t" r="r" b="b"/>
              <a:pathLst>
                <a:path w="25478" h="12744" extrusionOk="0">
                  <a:moveTo>
                    <a:pt x="8965" y="1388"/>
                  </a:moveTo>
                  <a:cubicBezTo>
                    <a:pt x="9427" y="1388"/>
                    <a:pt x="9889" y="1388"/>
                    <a:pt x="10351" y="1419"/>
                  </a:cubicBezTo>
                  <a:cubicBezTo>
                    <a:pt x="10320" y="1419"/>
                    <a:pt x="10320" y="1449"/>
                    <a:pt x="10320" y="1449"/>
                  </a:cubicBezTo>
                  <a:cubicBezTo>
                    <a:pt x="10135" y="3298"/>
                    <a:pt x="9981" y="5146"/>
                    <a:pt x="9827" y="7026"/>
                  </a:cubicBezTo>
                  <a:cubicBezTo>
                    <a:pt x="9735" y="7919"/>
                    <a:pt x="9643" y="8812"/>
                    <a:pt x="9581" y="9706"/>
                  </a:cubicBezTo>
                  <a:cubicBezTo>
                    <a:pt x="9519" y="10199"/>
                    <a:pt x="9489" y="11462"/>
                    <a:pt x="8903" y="11708"/>
                  </a:cubicBezTo>
                  <a:cubicBezTo>
                    <a:pt x="9057" y="8258"/>
                    <a:pt x="9088" y="4838"/>
                    <a:pt x="8965" y="1388"/>
                  </a:cubicBezTo>
                  <a:close/>
                  <a:moveTo>
                    <a:pt x="650" y="1"/>
                  </a:moveTo>
                  <a:cubicBezTo>
                    <a:pt x="0" y="1"/>
                    <a:pt x="10" y="1049"/>
                    <a:pt x="678" y="1080"/>
                  </a:cubicBezTo>
                  <a:cubicBezTo>
                    <a:pt x="3173" y="1265"/>
                    <a:pt x="5699" y="1326"/>
                    <a:pt x="8225" y="1388"/>
                  </a:cubicBezTo>
                  <a:cubicBezTo>
                    <a:pt x="8225" y="4992"/>
                    <a:pt x="8133" y="8597"/>
                    <a:pt x="7887" y="12232"/>
                  </a:cubicBezTo>
                  <a:cubicBezTo>
                    <a:pt x="7887" y="12417"/>
                    <a:pt x="8071" y="12663"/>
                    <a:pt x="8256" y="12694"/>
                  </a:cubicBezTo>
                  <a:cubicBezTo>
                    <a:pt x="8417" y="12728"/>
                    <a:pt x="8566" y="12744"/>
                    <a:pt x="8705" y="12744"/>
                  </a:cubicBezTo>
                  <a:cubicBezTo>
                    <a:pt x="10590" y="12744"/>
                    <a:pt x="10544" y="9791"/>
                    <a:pt x="10659" y="8443"/>
                  </a:cubicBezTo>
                  <a:cubicBezTo>
                    <a:pt x="10875" y="6132"/>
                    <a:pt x="11060" y="3791"/>
                    <a:pt x="11245" y="1449"/>
                  </a:cubicBezTo>
                  <a:cubicBezTo>
                    <a:pt x="11245" y="1419"/>
                    <a:pt x="11245" y="1419"/>
                    <a:pt x="11245" y="1419"/>
                  </a:cubicBezTo>
                  <a:lnTo>
                    <a:pt x="12908" y="1419"/>
                  </a:lnTo>
                  <a:cubicBezTo>
                    <a:pt x="16975" y="1388"/>
                    <a:pt x="21041" y="1265"/>
                    <a:pt x="25108" y="987"/>
                  </a:cubicBezTo>
                  <a:cubicBezTo>
                    <a:pt x="25477" y="957"/>
                    <a:pt x="25477" y="402"/>
                    <a:pt x="25108" y="402"/>
                  </a:cubicBezTo>
                  <a:cubicBezTo>
                    <a:pt x="21890" y="548"/>
                    <a:pt x="18672" y="637"/>
                    <a:pt x="15454" y="637"/>
                  </a:cubicBezTo>
                  <a:cubicBezTo>
                    <a:pt x="14606" y="637"/>
                    <a:pt x="13757" y="631"/>
                    <a:pt x="12908" y="618"/>
                  </a:cubicBezTo>
                  <a:cubicBezTo>
                    <a:pt x="8811" y="556"/>
                    <a:pt x="4744" y="310"/>
                    <a:pt x="678" y="2"/>
                  </a:cubicBezTo>
                  <a:cubicBezTo>
                    <a:pt x="668" y="1"/>
                    <a:pt x="659" y="1"/>
                    <a:pt x="650"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25" name="Google Shape;1925;p59"/>
            <p:cNvSpPr/>
            <p:nvPr/>
          </p:nvSpPr>
          <p:spPr>
            <a:xfrm>
              <a:off x="6504471" y="3916262"/>
              <a:ext cx="125550" cy="650494"/>
            </a:xfrm>
            <a:custGeom>
              <a:avLst/>
              <a:gdLst/>
              <a:ahLst/>
              <a:cxnLst/>
              <a:rect l="l" t="t" r="r" b="b"/>
              <a:pathLst>
                <a:path w="4653" h="24108" extrusionOk="0">
                  <a:moveTo>
                    <a:pt x="3883" y="0"/>
                  </a:moveTo>
                  <a:cubicBezTo>
                    <a:pt x="3630" y="0"/>
                    <a:pt x="3317" y="705"/>
                    <a:pt x="2988" y="1895"/>
                  </a:cubicBezTo>
                  <a:cubicBezTo>
                    <a:pt x="1941" y="5716"/>
                    <a:pt x="1263" y="9628"/>
                    <a:pt x="740" y="13541"/>
                  </a:cubicBezTo>
                  <a:cubicBezTo>
                    <a:pt x="462" y="15481"/>
                    <a:pt x="216" y="21889"/>
                    <a:pt x="31" y="23861"/>
                  </a:cubicBezTo>
                  <a:cubicBezTo>
                    <a:pt x="31" y="23923"/>
                    <a:pt x="0" y="24015"/>
                    <a:pt x="0" y="24107"/>
                  </a:cubicBezTo>
                  <a:lnTo>
                    <a:pt x="4590" y="24107"/>
                  </a:lnTo>
                  <a:cubicBezTo>
                    <a:pt x="4590" y="21273"/>
                    <a:pt x="4652" y="14033"/>
                    <a:pt x="4621" y="11199"/>
                  </a:cubicBezTo>
                  <a:cubicBezTo>
                    <a:pt x="4590" y="8180"/>
                    <a:pt x="4560" y="5161"/>
                    <a:pt x="4406" y="2173"/>
                  </a:cubicBezTo>
                  <a:cubicBezTo>
                    <a:pt x="4315" y="659"/>
                    <a:pt x="4127" y="0"/>
                    <a:pt x="3883"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26" name="Google Shape;1926;p59"/>
            <p:cNvSpPr/>
            <p:nvPr/>
          </p:nvSpPr>
          <p:spPr>
            <a:xfrm>
              <a:off x="6953613" y="1991254"/>
              <a:ext cx="168506" cy="560912"/>
            </a:xfrm>
            <a:custGeom>
              <a:avLst/>
              <a:gdLst/>
              <a:ahLst/>
              <a:cxnLst/>
              <a:rect l="l" t="t" r="r" b="b"/>
              <a:pathLst>
                <a:path w="6245" h="20788" extrusionOk="0">
                  <a:moveTo>
                    <a:pt x="564" y="0"/>
                  </a:moveTo>
                  <a:cubicBezTo>
                    <a:pt x="448" y="0"/>
                    <a:pt x="319" y="112"/>
                    <a:pt x="361" y="238"/>
                  </a:cubicBezTo>
                  <a:cubicBezTo>
                    <a:pt x="2240" y="5044"/>
                    <a:pt x="3688" y="10096"/>
                    <a:pt x="4735" y="15179"/>
                  </a:cubicBezTo>
                  <a:cubicBezTo>
                    <a:pt x="4858" y="15888"/>
                    <a:pt x="5012" y="16597"/>
                    <a:pt x="5136" y="17336"/>
                  </a:cubicBezTo>
                  <a:cubicBezTo>
                    <a:pt x="5197" y="17706"/>
                    <a:pt x="5259" y="18075"/>
                    <a:pt x="5351" y="18445"/>
                  </a:cubicBezTo>
                  <a:cubicBezTo>
                    <a:pt x="5382" y="18691"/>
                    <a:pt x="5413" y="18969"/>
                    <a:pt x="5444" y="19215"/>
                  </a:cubicBezTo>
                  <a:cubicBezTo>
                    <a:pt x="5105" y="19277"/>
                    <a:pt x="4735" y="19338"/>
                    <a:pt x="4396" y="19400"/>
                  </a:cubicBezTo>
                  <a:cubicBezTo>
                    <a:pt x="3934" y="19492"/>
                    <a:pt x="3503" y="19554"/>
                    <a:pt x="3072" y="19646"/>
                  </a:cubicBezTo>
                  <a:lnTo>
                    <a:pt x="1747" y="19862"/>
                  </a:lnTo>
                  <a:cubicBezTo>
                    <a:pt x="1285" y="19954"/>
                    <a:pt x="792" y="20016"/>
                    <a:pt x="361" y="20139"/>
                  </a:cubicBezTo>
                  <a:cubicBezTo>
                    <a:pt x="0" y="20229"/>
                    <a:pt x="50" y="20787"/>
                    <a:pt x="394" y="20787"/>
                  </a:cubicBezTo>
                  <a:cubicBezTo>
                    <a:pt x="404" y="20787"/>
                    <a:pt x="413" y="20787"/>
                    <a:pt x="422" y="20786"/>
                  </a:cubicBezTo>
                  <a:cubicBezTo>
                    <a:pt x="1346" y="20694"/>
                    <a:pt x="2240" y="20478"/>
                    <a:pt x="3133" y="20293"/>
                  </a:cubicBezTo>
                  <a:cubicBezTo>
                    <a:pt x="3595" y="20232"/>
                    <a:pt x="4027" y="20139"/>
                    <a:pt x="4458" y="20078"/>
                  </a:cubicBezTo>
                  <a:cubicBezTo>
                    <a:pt x="4920" y="19985"/>
                    <a:pt x="5413" y="19862"/>
                    <a:pt x="5875" y="19831"/>
                  </a:cubicBezTo>
                  <a:cubicBezTo>
                    <a:pt x="6060" y="19800"/>
                    <a:pt x="6245" y="19677"/>
                    <a:pt x="6214" y="19462"/>
                  </a:cubicBezTo>
                  <a:cubicBezTo>
                    <a:pt x="6214" y="19154"/>
                    <a:pt x="6122" y="18815"/>
                    <a:pt x="6091" y="18476"/>
                  </a:cubicBezTo>
                  <a:cubicBezTo>
                    <a:pt x="6029" y="18168"/>
                    <a:pt x="5968" y="17829"/>
                    <a:pt x="5906" y="17490"/>
                  </a:cubicBezTo>
                  <a:cubicBezTo>
                    <a:pt x="5783" y="16843"/>
                    <a:pt x="5659" y="16196"/>
                    <a:pt x="5536" y="15549"/>
                  </a:cubicBezTo>
                  <a:cubicBezTo>
                    <a:pt x="5259" y="14255"/>
                    <a:pt x="4951" y="12992"/>
                    <a:pt x="4643" y="11729"/>
                  </a:cubicBezTo>
                  <a:cubicBezTo>
                    <a:pt x="3965" y="9203"/>
                    <a:pt x="3226" y="6677"/>
                    <a:pt x="2301" y="4181"/>
                  </a:cubicBezTo>
                  <a:cubicBezTo>
                    <a:pt x="1809" y="2826"/>
                    <a:pt x="1254" y="1439"/>
                    <a:pt x="700" y="84"/>
                  </a:cubicBezTo>
                  <a:cubicBezTo>
                    <a:pt x="670" y="25"/>
                    <a:pt x="619" y="0"/>
                    <a:pt x="564"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27" name="Google Shape;1927;p59"/>
            <p:cNvSpPr/>
            <p:nvPr/>
          </p:nvSpPr>
          <p:spPr>
            <a:xfrm>
              <a:off x="6073866" y="2818976"/>
              <a:ext cx="555300" cy="1688295"/>
            </a:xfrm>
            <a:custGeom>
              <a:avLst/>
              <a:gdLst/>
              <a:ahLst/>
              <a:cxnLst/>
              <a:rect l="l" t="t" r="r" b="b"/>
              <a:pathLst>
                <a:path w="20580" h="62570" extrusionOk="0">
                  <a:moveTo>
                    <a:pt x="6562" y="0"/>
                  </a:moveTo>
                  <a:cubicBezTo>
                    <a:pt x="5330" y="13340"/>
                    <a:pt x="4991" y="25878"/>
                    <a:pt x="2711" y="36815"/>
                  </a:cubicBezTo>
                  <a:cubicBezTo>
                    <a:pt x="2680" y="36969"/>
                    <a:pt x="2650" y="37092"/>
                    <a:pt x="2619" y="37246"/>
                  </a:cubicBezTo>
                  <a:cubicBezTo>
                    <a:pt x="2557" y="37523"/>
                    <a:pt x="2496" y="37801"/>
                    <a:pt x="2465" y="38078"/>
                  </a:cubicBezTo>
                  <a:cubicBezTo>
                    <a:pt x="2434" y="38201"/>
                    <a:pt x="2403" y="38324"/>
                    <a:pt x="2372" y="38448"/>
                  </a:cubicBezTo>
                  <a:cubicBezTo>
                    <a:pt x="1109" y="44671"/>
                    <a:pt x="93" y="51541"/>
                    <a:pt x="0" y="59335"/>
                  </a:cubicBezTo>
                  <a:cubicBezTo>
                    <a:pt x="0" y="59335"/>
                    <a:pt x="7663" y="62569"/>
                    <a:pt x="12128" y="62569"/>
                  </a:cubicBezTo>
                  <a:cubicBezTo>
                    <a:pt x="12983" y="62569"/>
                    <a:pt x="13720" y="62451"/>
                    <a:pt x="14264" y="62169"/>
                  </a:cubicBezTo>
                  <a:cubicBezTo>
                    <a:pt x="17683" y="60413"/>
                    <a:pt x="17807" y="45472"/>
                    <a:pt x="20579" y="17129"/>
                  </a:cubicBezTo>
                  <a:lnTo>
                    <a:pt x="6562"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28" name="Google Shape;1928;p59"/>
            <p:cNvSpPr/>
            <p:nvPr/>
          </p:nvSpPr>
          <p:spPr>
            <a:xfrm>
              <a:off x="6251742" y="2043764"/>
              <a:ext cx="323844" cy="1270822"/>
            </a:xfrm>
            <a:custGeom>
              <a:avLst/>
              <a:gdLst/>
              <a:ahLst/>
              <a:cxnLst/>
              <a:rect l="l" t="t" r="r" b="b"/>
              <a:pathLst>
                <a:path w="12002" h="47098" extrusionOk="0">
                  <a:moveTo>
                    <a:pt x="5726" y="0"/>
                  </a:moveTo>
                  <a:cubicBezTo>
                    <a:pt x="5657" y="0"/>
                    <a:pt x="5584" y="35"/>
                    <a:pt x="5546" y="110"/>
                  </a:cubicBezTo>
                  <a:cubicBezTo>
                    <a:pt x="4406" y="3560"/>
                    <a:pt x="3236" y="7010"/>
                    <a:pt x="2096" y="10461"/>
                  </a:cubicBezTo>
                  <a:cubicBezTo>
                    <a:pt x="1510" y="12186"/>
                    <a:pt x="956" y="13942"/>
                    <a:pt x="401" y="15667"/>
                  </a:cubicBezTo>
                  <a:cubicBezTo>
                    <a:pt x="155" y="16407"/>
                    <a:pt x="1" y="17208"/>
                    <a:pt x="709" y="17731"/>
                  </a:cubicBezTo>
                  <a:cubicBezTo>
                    <a:pt x="1017" y="17978"/>
                    <a:pt x="1387" y="18101"/>
                    <a:pt x="1726" y="18255"/>
                  </a:cubicBezTo>
                  <a:cubicBezTo>
                    <a:pt x="2127" y="18440"/>
                    <a:pt x="2558" y="18625"/>
                    <a:pt x="2958" y="18840"/>
                  </a:cubicBezTo>
                  <a:cubicBezTo>
                    <a:pt x="3883" y="19241"/>
                    <a:pt x="4807" y="19641"/>
                    <a:pt x="5700" y="20073"/>
                  </a:cubicBezTo>
                  <a:cubicBezTo>
                    <a:pt x="6378" y="20381"/>
                    <a:pt x="7056" y="20658"/>
                    <a:pt x="7764" y="20935"/>
                  </a:cubicBezTo>
                  <a:cubicBezTo>
                    <a:pt x="6871" y="21182"/>
                    <a:pt x="6008" y="21366"/>
                    <a:pt x="5115" y="21582"/>
                  </a:cubicBezTo>
                  <a:cubicBezTo>
                    <a:pt x="3975" y="21890"/>
                    <a:pt x="2804" y="22167"/>
                    <a:pt x="1664" y="22445"/>
                  </a:cubicBezTo>
                  <a:cubicBezTo>
                    <a:pt x="1449" y="22506"/>
                    <a:pt x="1295" y="22784"/>
                    <a:pt x="1449" y="22968"/>
                  </a:cubicBezTo>
                  <a:cubicBezTo>
                    <a:pt x="3451" y="25741"/>
                    <a:pt x="5300" y="28606"/>
                    <a:pt x="6778" y="31687"/>
                  </a:cubicBezTo>
                  <a:cubicBezTo>
                    <a:pt x="7518" y="33196"/>
                    <a:pt x="8165" y="34768"/>
                    <a:pt x="8750" y="36339"/>
                  </a:cubicBezTo>
                  <a:cubicBezTo>
                    <a:pt x="9305" y="37941"/>
                    <a:pt x="9859" y="39543"/>
                    <a:pt x="10260" y="41206"/>
                  </a:cubicBezTo>
                  <a:cubicBezTo>
                    <a:pt x="10752" y="43055"/>
                    <a:pt x="11091" y="44965"/>
                    <a:pt x="11369" y="46875"/>
                  </a:cubicBezTo>
                  <a:cubicBezTo>
                    <a:pt x="11396" y="47026"/>
                    <a:pt x="11528" y="47097"/>
                    <a:pt x="11662" y="47097"/>
                  </a:cubicBezTo>
                  <a:cubicBezTo>
                    <a:pt x="11830" y="47097"/>
                    <a:pt x="12002" y="46987"/>
                    <a:pt x="11985" y="46782"/>
                  </a:cubicBezTo>
                  <a:cubicBezTo>
                    <a:pt x="11800" y="45057"/>
                    <a:pt x="11461" y="43363"/>
                    <a:pt x="11061" y="41668"/>
                  </a:cubicBezTo>
                  <a:cubicBezTo>
                    <a:pt x="10691" y="40005"/>
                    <a:pt x="10260" y="38341"/>
                    <a:pt x="9674" y="36739"/>
                  </a:cubicBezTo>
                  <a:cubicBezTo>
                    <a:pt x="8565" y="33474"/>
                    <a:pt x="7086" y="30301"/>
                    <a:pt x="5300" y="27343"/>
                  </a:cubicBezTo>
                  <a:cubicBezTo>
                    <a:pt x="4406" y="25834"/>
                    <a:pt x="3420" y="24386"/>
                    <a:pt x="2342" y="22999"/>
                  </a:cubicBezTo>
                  <a:cubicBezTo>
                    <a:pt x="3328" y="22722"/>
                    <a:pt x="4283" y="22445"/>
                    <a:pt x="5269" y="22167"/>
                  </a:cubicBezTo>
                  <a:cubicBezTo>
                    <a:pt x="6409" y="21859"/>
                    <a:pt x="7549" y="21521"/>
                    <a:pt x="8688" y="21243"/>
                  </a:cubicBezTo>
                  <a:cubicBezTo>
                    <a:pt x="8935" y="21212"/>
                    <a:pt x="8996" y="20843"/>
                    <a:pt x="8781" y="20720"/>
                  </a:cubicBezTo>
                  <a:cubicBezTo>
                    <a:pt x="8011" y="20319"/>
                    <a:pt x="7240" y="19919"/>
                    <a:pt x="6440" y="19549"/>
                  </a:cubicBezTo>
                  <a:cubicBezTo>
                    <a:pt x="5639" y="19210"/>
                    <a:pt x="4838" y="18840"/>
                    <a:pt x="4037" y="18471"/>
                  </a:cubicBezTo>
                  <a:lnTo>
                    <a:pt x="1695" y="17423"/>
                  </a:lnTo>
                  <a:cubicBezTo>
                    <a:pt x="1449" y="17300"/>
                    <a:pt x="1079" y="17177"/>
                    <a:pt x="956" y="16899"/>
                  </a:cubicBezTo>
                  <a:cubicBezTo>
                    <a:pt x="833" y="16591"/>
                    <a:pt x="1017" y="16191"/>
                    <a:pt x="1110" y="15914"/>
                  </a:cubicBezTo>
                  <a:cubicBezTo>
                    <a:pt x="2157" y="12586"/>
                    <a:pt x="3174" y="9228"/>
                    <a:pt x="4191" y="5870"/>
                  </a:cubicBezTo>
                  <a:cubicBezTo>
                    <a:pt x="4745" y="3991"/>
                    <a:pt x="5300" y="2081"/>
                    <a:pt x="5885" y="202"/>
                  </a:cubicBezTo>
                  <a:cubicBezTo>
                    <a:pt x="5922" y="74"/>
                    <a:pt x="5828" y="0"/>
                    <a:pt x="5726"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29" name="Google Shape;1929;p59"/>
            <p:cNvSpPr/>
            <p:nvPr/>
          </p:nvSpPr>
          <p:spPr>
            <a:xfrm>
              <a:off x="6546025" y="2949898"/>
              <a:ext cx="999189" cy="1554084"/>
            </a:xfrm>
            <a:custGeom>
              <a:avLst/>
              <a:gdLst/>
              <a:ahLst/>
              <a:cxnLst/>
              <a:rect l="l" t="t" r="r" b="b"/>
              <a:pathLst>
                <a:path w="37031" h="57596" extrusionOk="0">
                  <a:moveTo>
                    <a:pt x="29452" y="1"/>
                  </a:moveTo>
                  <a:lnTo>
                    <a:pt x="2835" y="9181"/>
                  </a:lnTo>
                  <a:lnTo>
                    <a:pt x="1" y="30530"/>
                  </a:lnTo>
                  <a:cubicBezTo>
                    <a:pt x="1" y="30530"/>
                    <a:pt x="2342" y="56378"/>
                    <a:pt x="5669" y="57333"/>
                  </a:cubicBezTo>
                  <a:cubicBezTo>
                    <a:pt x="6293" y="57512"/>
                    <a:pt x="7421" y="57595"/>
                    <a:pt x="8910" y="57595"/>
                  </a:cubicBezTo>
                  <a:cubicBezTo>
                    <a:pt x="15361" y="57595"/>
                    <a:pt x="28595" y="56023"/>
                    <a:pt x="37031" y="53821"/>
                  </a:cubicBezTo>
                  <a:cubicBezTo>
                    <a:pt x="34751" y="39711"/>
                    <a:pt x="29452" y="1"/>
                    <a:pt x="29452"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30" name="Google Shape;1930;p59"/>
            <p:cNvSpPr/>
            <p:nvPr/>
          </p:nvSpPr>
          <p:spPr>
            <a:xfrm>
              <a:off x="6638013" y="2605185"/>
              <a:ext cx="414154" cy="795930"/>
            </a:xfrm>
            <a:custGeom>
              <a:avLst/>
              <a:gdLst/>
              <a:ahLst/>
              <a:cxnLst/>
              <a:rect l="l" t="t" r="r" b="b"/>
              <a:pathLst>
                <a:path w="15349" h="29498" extrusionOk="0">
                  <a:moveTo>
                    <a:pt x="14881" y="0"/>
                  </a:moveTo>
                  <a:cubicBezTo>
                    <a:pt x="14780" y="0"/>
                    <a:pt x="14679" y="47"/>
                    <a:pt x="14614" y="160"/>
                  </a:cubicBezTo>
                  <a:cubicBezTo>
                    <a:pt x="12365" y="3764"/>
                    <a:pt x="10239" y="7461"/>
                    <a:pt x="8267" y="11220"/>
                  </a:cubicBezTo>
                  <a:cubicBezTo>
                    <a:pt x="6265" y="14978"/>
                    <a:pt x="4447" y="18798"/>
                    <a:pt x="2753" y="22680"/>
                  </a:cubicBezTo>
                  <a:cubicBezTo>
                    <a:pt x="1798" y="24867"/>
                    <a:pt x="904" y="27085"/>
                    <a:pt x="42" y="29304"/>
                  </a:cubicBezTo>
                  <a:cubicBezTo>
                    <a:pt x="0" y="29408"/>
                    <a:pt x="113" y="29498"/>
                    <a:pt x="210" y="29498"/>
                  </a:cubicBezTo>
                  <a:cubicBezTo>
                    <a:pt x="256" y="29498"/>
                    <a:pt x="299" y="29477"/>
                    <a:pt x="319" y="29427"/>
                  </a:cubicBezTo>
                  <a:cubicBezTo>
                    <a:pt x="1952" y="25514"/>
                    <a:pt x="3739" y="21663"/>
                    <a:pt x="5587" y="17874"/>
                  </a:cubicBezTo>
                  <a:cubicBezTo>
                    <a:pt x="7497" y="14085"/>
                    <a:pt x="9438" y="10326"/>
                    <a:pt x="11533" y="6629"/>
                  </a:cubicBezTo>
                  <a:cubicBezTo>
                    <a:pt x="12734" y="4565"/>
                    <a:pt x="13936" y="2532"/>
                    <a:pt x="15199" y="499"/>
                  </a:cubicBezTo>
                  <a:cubicBezTo>
                    <a:pt x="15349" y="242"/>
                    <a:pt x="15112" y="0"/>
                    <a:pt x="14881"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31" name="Google Shape;1931;p59"/>
            <p:cNvSpPr/>
            <p:nvPr/>
          </p:nvSpPr>
          <p:spPr>
            <a:xfrm>
              <a:off x="6503634" y="1944464"/>
              <a:ext cx="396535" cy="1123039"/>
            </a:xfrm>
            <a:custGeom>
              <a:avLst/>
              <a:gdLst/>
              <a:ahLst/>
              <a:cxnLst/>
              <a:rect l="l" t="t" r="r" b="b"/>
              <a:pathLst>
                <a:path w="14696" h="41621" extrusionOk="0">
                  <a:moveTo>
                    <a:pt x="0" y="0"/>
                  </a:moveTo>
                  <a:cubicBezTo>
                    <a:pt x="0" y="0"/>
                    <a:pt x="0" y="17252"/>
                    <a:pt x="1387" y="24615"/>
                  </a:cubicBezTo>
                  <a:cubicBezTo>
                    <a:pt x="2588" y="31085"/>
                    <a:pt x="6285" y="41621"/>
                    <a:pt x="6285" y="41621"/>
                  </a:cubicBezTo>
                  <a:cubicBezTo>
                    <a:pt x="6285" y="41621"/>
                    <a:pt x="8996" y="30314"/>
                    <a:pt x="9828" y="25262"/>
                  </a:cubicBezTo>
                  <a:cubicBezTo>
                    <a:pt x="11183" y="17191"/>
                    <a:pt x="14695" y="7055"/>
                    <a:pt x="12570" y="432"/>
                  </a:cubicBezTo>
                  <a:lnTo>
                    <a:pt x="0"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32" name="Google Shape;1932;p59"/>
            <p:cNvSpPr/>
            <p:nvPr/>
          </p:nvSpPr>
          <p:spPr>
            <a:xfrm>
              <a:off x="7119616" y="2216297"/>
              <a:ext cx="701599" cy="1224466"/>
            </a:xfrm>
            <a:custGeom>
              <a:avLst/>
              <a:gdLst/>
              <a:ahLst/>
              <a:cxnLst/>
              <a:rect l="l" t="t" r="r" b="b"/>
              <a:pathLst>
                <a:path w="26002" h="45380" extrusionOk="0">
                  <a:moveTo>
                    <a:pt x="14264" y="0"/>
                  </a:moveTo>
                  <a:cubicBezTo>
                    <a:pt x="7671" y="493"/>
                    <a:pt x="0" y="11614"/>
                    <a:pt x="10105" y="42360"/>
                  </a:cubicBezTo>
                  <a:lnTo>
                    <a:pt x="26001" y="45379"/>
                  </a:lnTo>
                  <a:cubicBezTo>
                    <a:pt x="26001" y="30838"/>
                    <a:pt x="20087" y="9920"/>
                    <a:pt x="1426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33" name="Google Shape;1933;p59"/>
            <p:cNvSpPr/>
            <p:nvPr/>
          </p:nvSpPr>
          <p:spPr>
            <a:xfrm>
              <a:off x="6438792" y="1043670"/>
              <a:ext cx="308410" cy="456058"/>
            </a:xfrm>
            <a:custGeom>
              <a:avLst/>
              <a:gdLst/>
              <a:ahLst/>
              <a:cxnLst/>
              <a:rect l="l" t="t" r="r" b="b"/>
              <a:pathLst>
                <a:path w="11430" h="16902" extrusionOk="0">
                  <a:moveTo>
                    <a:pt x="4529" y="0"/>
                  </a:moveTo>
                  <a:cubicBezTo>
                    <a:pt x="2813" y="0"/>
                    <a:pt x="1074" y="598"/>
                    <a:pt x="0" y="2268"/>
                  </a:cubicBezTo>
                  <a:lnTo>
                    <a:pt x="6316" y="16901"/>
                  </a:lnTo>
                  <a:lnTo>
                    <a:pt x="11214" y="14930"/>
                  </a:lnTo>
                  <a:cubicBezTo>
                    <a:pt x="11399" y="10956"/>
                    <a:pt x="9735" y="6304"/>
                    <a:pt x="9735" y="6304"/>
                  </a:cubicBezTo>
                  <a:cubicBezTo>
                    <a:pt x="11153" y="5718"/>
                    <a:pt x="11430" y="3654"/>
                    <a:pt x="9489" y="3100"/>
                  </a:cubicBezTo>
                  <a:cubicBezTo>
                    <a:pt x="10766" y="2022"/>
                    <a:pt x="7686" y="0"/>
                    <a:pt x="4529"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34" name="Google Shape;1934;p59"/>
            <p:cNvSpPr/>
            <p:nvPr/>
          </p:nvSpPr>
          <p:spPr>
            <a:xfrm>
              <a:off x="5945829" y="1374192"/>
              <a:ext cx="145517" cy="364129"/>
            </a:xfrm>
            <a:custGeom>
              <a:avLst/>
              <a:gdLst/>
              <a:ahLst/>
              <a:cxnLst/>
              <a:rect l="l" t="t" r="r" b="b"/>
              <a:pathLst>
                <a:path w="5393" h="13495" extrusionOk="0">
                  <a:moveTo>
                    <a:pt x="3975" y="1"/>
                  </a:moveTo>
                  <a:lnTo>
                    <a:pt x="1" y="617"/>
                  </a:lnTo>
                  <a:cubicBezTo>
                    <a:pt x="62" y="7856"/>
                    <a:pt x="5392" y="13494"/>
                    <a:pt x="5392" y="13494"/>
                  </a:cubicBezTo>
                  <a:lnTo>
                    <a:pt x="3975" y="1"/>
                  </a:ln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35" name="Google Shape;1935;p59"/>
            <p:cNvSpPr/>
            <p:nvPr/>
          </p:nvSpPr>
          <p:spPr>
            <a:xfrm>
              <a:off x="6337361" y="1493082"/>
              <a:ext cx="539515" cy="703919"/>
            </a:xfrm>
            <a:custGeom>
              <a:avLst/>
              <a:gdLst/>
              <a:ahLst/>
              <a:cxnLst/>
              <a:rect l="l" t="t" r="r" b="b"/>
              <a:pathLst>
                <a:path w="19995" h="26088" extrusionOk="0">
                  <a:moveTo>
                    <a:pt x="11954" y="0"/>
                  </a:moveTo>
                  <a:lnTo>
                    <a:pt x="1" y="10136"/>
                  </a:lnTo>
                  <a:lnTo>
                    <a:pt x="2527" y="14664"/>
                  </a:lnTo>
                  <a:lnTo>
                    <a:pt x="5454" y="19871"/>
                  </a:lnTo>
                  <a:lnTo>
                    <a:pt x="6902" y="22612"/>
                  </a:lnTo>
                  <a:cubicBezTo>
                    <a:pt x="8060" y="24817"/>
                    <a:pt x="10312" y="26088"/>
                    <a:pt x="12659" y="26088"/>
                  </a:cubicBezTo>
                  <a:cubicBezTo>
                    <a:pt x="13558" y="26088"/>
                    <a:pt x="14472" y="25901"/>
                    <a:pt x="15343" y="25508"/>
                  </a:cubicBezTo>
                  <a:cubicBezTo>
                    <a:pt x="18516" y="24060"/>
                    <a:pt x="19995" y="20394"/>
                    <a:pt x="18732" y="17160"/>
                  </a:cubicBezTo>
                  <a:lnTo>
                    <a:pt x="11954" y="0"/>
                  </a:lnTo>
                  <a:close/>
                </a:path>
              </a:pathLst>
            </a:custGeom>
            <a:solidFill>
              <a:srgbClr val="AC635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36" name="Google Shape;1936;p59"/>
            <p:cNvSpPr/>
            <p:nvPr/>
          </p:nvSpPr>
          <p:spPr>
            <a:xfrm>
              <a:off x="6425490" y="1967724"/>
              <a:ext cx="170421" cy="384905"/>
            </a:xfrm>
            <a:custGeom>
              <a:avLst/>
              <a:gdLst/>
              <a:ahLst/>
              <a:cxnLst/>
              <a:rect l="l" t="t" r="r" b="b"/>
              <a:pathLst>
                <a:path w="6316" h="14265" extrusionOk="0">
                  <a:moveTo>
                    <a:pt x="863" y="1"/>
                  </a:moveTo>
                  <a:lnTo>
                    <a:pt x="1" y="217"/>
                  </a:lnTo>
                  <a:lnTo>
                    <a:pt x="3667" y="14265"/>
                  </a:lnTo>
                  <a:lnTo>
                    <a:pt x="6316" y="8196"/>
                  </a:lnTo>
                  <a:lnTo>
                    <a:pt x="86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37" name="Google Shape;1937;p59"/>
            <p:cNvSpPr/>
            <p:nvPr/>
          </p:nvSpPr>
          <p:spPr>
            <a:xfrm>
              <a:off x="6521092" y="2180004"/>
              <a:ext cx="293920" cy="835756"/>
            </a:xfrm>
            <a:custGeom>
              <a:avLst/>
              <a:gdLst/>
              <a:ahLst/>
              <a:cxnLst/>
              <a:rect l="l" t="t" r="r" b="b"/>
              <a:pathLst>
                <a:path w="10893" h="30974" extrusionOk="0">
                  <a:moveTo>
                    <a:pt x="3970" y="1"/>
                  </a:moveTo>
                  <a:cubicBezTo>
                    <a:pt x="3939" y="1"/>
                    <a:pt x="3909" y="7"/>
                    <a:pt x="3882" y="21"/>
                  </a:cubicBezTo>
                  <a:cubicBezTo>
                    <a:pt x="3451" y="175"/>
                    <a:pt x="3112" y="667"/>
                    <a:pt x="2835" y="1006"/>
                  </a:cubicBezTo>
                  <a:cubicBezTo>
                    <a:pt x="2496" y="1376"/>
                    <a:pt x="2157" y="1777"/>
                    <a:pt x="1849" y="2146"/>
                  </a:cubicBezTo>
                  <a:cubicBezTo>
                    <a:pt x="1233" y="2916"/>
                    <a:pt x="647" y="3717"/>
                    <a:pt x="93" y="4518"/>
                  </a:cubicBezTo>
                  <a:cubicBezTo>
                    <a:pt x="0" y="4657"/>
                    <a:pt x="150" y="4830"/>
                    <a:pt x="296" y="4830"/>
                  </a:cubicBezTo>
                  <a:cubicBezTo>
                    <a:pt x="345" y="4830"/>
                    <a:pt x="393" y="4811"/>
                    <a:pt x="432" y="4765"/>
                  </a:cubicBezTo>
                  <a:cubicBezTo>
                    <a:pt x="1048" y="3995"/>
                    <a:pt x="1664" y="3255"/>
                    <a:pt x="2311" y="2547"/>
                  </a:cubicBezTo>
                  <a:cubicBezTo>
                    <a:pt x="2619" y="2208"/>
                    <a:pt x="2958" y="1869"/>
                    <a:pt x="3297" y="1530"/>
                  </a:cubicBezTo>
                  <a:cubicBezTo>
                    <a:pt x="3451" y="1376"/>
                    <a:pt x="3605" y="1253"/>
                    <a:pt x="3728" y="1099"/>
                  </a:cubicBezTo>
                  <a:cubicBezTo>
                    <a:pt x="3728" y="2916"/>
                    <a:pt x="3790" y="4765"/>
                    <a:pt x="3820" y="6613"/>
                  </a:cubicBezTo>
                  <a:cubicBezTo>
                    <a:pt x="3851" y="8585"/>
                    <a:pt x="3944" y="10557"/>
                    <a:pt x="4005" y="12497"/>
                  </a:cubicBezTo>
                  <a:cubicBezTo>
                    <a:pt x="4036" y="13083"/>
                    <a:pt x="4067" y="13637"/>
                    <a:pt x="4098" y="14223"/>
                  </a:cubicBezTo>
                  <a:cubicBezTo>
                    <a:pt x="3204" y="14099"/>
                    <a:pt x="2311" y="13976"/>
                    <a:pt x="1417" y="13822"/>
                  </a:cubicBezTo>
                  <a:cubicBezTo>
                    <a:pt x="1408" y="13821"/>
                    <a:pt x="1399" y="13820"/>
                    <a:pt x="1390" y="13820"/>
                  </a:cubicBezTo>
                  <a:cubicBezTo>
                    <a:pt x="1194" y="13820"/>
                    <a:pt x="1119" y="14132"/>
                    <a:pt x="1325" y="14161"/>
                  </a:cubicBezTo>
                  <a:cubicBezTo>
                    <a:pt x="2249" y="14377"/>
                    <a:pt x="3204" y="14561"/>
                    <a:pt x="4128" y="14746"/>
                  </a:cubicBezTo>
                  <a:cubicBezTo>
                    <a:pt x="4282" y="17919"/>
                    <a:pt x="4467" y="21093"/>
                    <a:pt x="4745" y="24266"/>
                  </a:cubicBezTo>
                  <a:cubicBezTo>
                    <a:pt x="4960" y="26484"/>
                    <a:pt x="5145" y="28671"/>
                    <a:pt x="5422" y="30858"/>
                  </a:cubicBezTo>
                  <a:cubicBezTo>
                    <a:pt x="5422" y="30935"/>
                    <a:pt x="5476" y="30974"/>
                    <a:pt x="5530" y="30974"/>
                  </a:cubicBezTo>
                  <a:cubicBezTo>
                    <a:pt x="5584" y="30974"/>
                    <a:pt x="5638" y="30935"/>
                    <a:pt x="5638" y="30858"/>
                  </a:cubicBezTo>
                  <a:cubicBezTo>
                    <a:pt x="5546" y="28918"/>
                    <a:pt x="5453" y="26946"/>
                    <a:pt x="5361" y="25005"/>
                  </a:cubicBezTo>
                  <a:cubicBezTo>
                    <a:pt x="5268" y="23033"/>
                    <a:pt x="5207" y="21062"/>
                    <a:pt x="5083" y="19121"/>
                  </a:cubicBezTo>
                  <a:cubicBezTo>
                    <a:pt x="5022" y="17704"/>
                    <a:pt x="4960" y="16287"/>
                    <a:pt x="4899" y="14870"/>
                  </a:cubicBezTo>
                  <a:lnTo>
                    <a:pt x="4899" y="14870"/>
                  </a:lnTo>
                  <a:cubicBezTo>
                    <a:pt x="5453" y="14962"/>
                    <a:pt x="6008" y="15054"/>
                    <a:pt x="6562" y="15116"/>
                  </a:cubicBezTo>
                  <a:cubicBezTo>
                    <a:pt x="6839" y="15178"/>
                    <a:pt x="7148" y="15208"/>
                    <a:pt x="7456" y="15239"/>
                  </a:cubicBezTo>
                  <a:cubicBezTo>
                    <a:pt x="7631" y="15259"/>
                    <a:pt x="7831" y="15315"/>
                    <a:pt x="8024" y="15315"/>
                  </a:cubicBezTo>
                  <a:cubicBezTo>
                    <a:pt x="8137" y="15315"/>
                    <a:pt x="8247" y="15296"/>
                    <a:pt x="8349" y="15239"/>
                  </a:cubicBezTo>
                  <a:cubicBezTo>
                    <a:pt x="8595" y="15116"/>
                    <a:pt x="8534" y="14808"/>
                    <a:pt x="8349" y="14685"/>
                  </a:cubicBezTo>
                  <a:cubicBezTo>
                    <a:pt x="8195" y="14575"/>
                    <a:pt x="7978" y="14559"/>
                    <a:pt x="7777" y="14559"/>
                  </a:cubicBezTo>
                  <a:cubicBezTo>
                    <a:pt x="7696" y="14559"/>
                    <a:pt x="7618" y="14561"/>
                    <a:pt x="7548" y="14561"/>
                  </a:cubicBezTo>
                  <a:cubicBezTo>
                    <a:pt x="7240" y="14531"/>
                    <a:pt x="6932" y="14500"/>
                    <a:pt x="6655" y="14469"/>
                  </a:cubicBezTo>
                  <a:cubicBezTo>
                    <a:pt x="6069" y="14438"/>
                    <a:pt x="5484" y="14377"/>
                    <a:pt x="4929" y="14315"/>
                  </a:cubicBezTo>
                  <a:lnTo>
                    <a:pt x="4899" y="14315"/>
                  </a:lnTo>
                  <a:cubicBezTo>
                    <a:pt x="4775" y="11974"/>
                    <a:pt x="4683" y="9663"/>
                    <a:pt x="4591" y="7353"/>
                  </a:cubicBezTo>
                  <a:cubicBezTo>
                    <a:pt x="4529" y="6244"/>
                    <a:pt x="4467" y="5165"/>
                    <a:pt x="4437" y="4087"/>
                  </a:cubicBezTo>
                  <a:cubicBezTo>
                    <a:pt x="4375" y="3009"/>
                    <a:pt x="4375" y="1961"/>
                    <a:pt x="4313" y="883"/>
                  </a:cubicBezTo>
                  <a:lnTo>
                    <a:pt x="4344" y="883"/>
                  </a:lnTo>
                  <a:cubicBezTo>
                    <a:pt x="4467" y="976"/>
                    <a:pt x="4621" y="1068"/>
                    <a:pt x="4745" y="1160"/>
                  </a:cubicBezTo>
                  <a:cubicBezTo>
                    <a:pt x="5022" y="1345"/>
                    <a:pt x="5299" y="1530"/>
                    <a:pt x="5576" y="1715"/>
                  </a:cubicBezTo>
                  <a:cubicBezTo>
                    <a:pt x="6100" y="2085"/>
                    <a:pt x="6655" y="2454"/>
                    <a:pt x="7178" y="2855"/>
                  </a:cubicBezTo>
                  <a:cubicBezTo>
                    <a:pt x="7702" y="3255"/>
                    <a:pt x="8226" y="3656"/>
                    <a:pt x="8749" y="4087"/>
                  </a:cubicBezTo>
                  <a:cubicBezTo>
                    <a:pt x="9242" y="4488"/>
                    <a:pt x="9735" y="4919"/>
                    <a:pt x="10290" y="5319"/>
                  </a:cubicBezTo>
                  <a:cubicBezTo>
                    <a:pt x="10334" y="5349"/>
                    <a:pt x="10381" y="5362"/>
                    <a:pt x="10427" y="5362"/>
                  </a:cubicBezTo>
                  <a:cubicBezTo>
                    <a:pt x="10669" y="5362"/>
                    <a:pt x="10892" y="5003"/>
                    <a:pt x="10660" y="4796"/>
                  </a:cubicBezTo>
                  <a:cubicBezTo>
                    <a:pt x="10197" y="4334"/>
                    <a:pt x="9643" y="3933"/>
                    <a:pt x="9119" y="3533"/>
                  </a:cubicBezTo>
                  <a:cubicBezTo>
                    <a:pt x="8595" y="3132"/>
                    <a:pt x="8041" y="2732"/>
                    <a:pt x="7517" y="2362"/>
                  </a:cubicBezTo>
                  <a:cubicBezTo>
                    <a:pt x="6963" y="1961"/>
                    <a:pt x="6439" y="1592"/>
                    <a:pt x="5884" y="1222"/>
                  </a:cubicBezTo>
                  <a:cubicBezTo>
                    <a:pt x="5607" y="1037"/>
                    <a:pt x="5330" y="883"/>
                    <a:pt x="5053" y="698"/>
                  </a:cubicBezTo>
                  <a:cubicBezTo>
                    <a:pt x="4899" y="606"/>
                    <a:pt x="4775" y="513"/>
                    <a:pt x="4621" y="421"/>
                  </a:cubicBezTo>
                  <a:cubicBezTo>
                    <a:pt x="4529" y="359"/>
                    <a:pt x="4313" y="267"/>
                    <a:pt x="4252" y="175"/>
                  </a:cubicBezTo>
                  <a:cubicBezTo>
                    <a:pt x="4204" y="78"/>
                    <a:pt x="4080" y="1"/>
                    <a:pt x="3970"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38" name="Google Shape;1938;p59"/>
            <p:cNvSpPr/>
            <p:nvPr/>
          </p:nvSpPr>
          <p:spPr>
            <a:xfrm>
              <a:off x="6628325" y="1805634"/>
              <a:ext cx="303418" cy="524540"/>
            </a:xfrm>
            <a:custGeom>
              <a:avLst/>
              <a:gdLst/>
              <a:ahLst/>
              <a:cxnLst/>
              <a:rect l="l" t="t" r="r" b="b"/>
              <a:pathLst>
                <a:path w="11245" h="19440" extrusionOk="0">
                  <a:moveTo>
                    <a:pt x="5731" y="0"/>
                  </a:moveTo>
                  <a:lnTo>
                    <a:pt x="0" y="14695"/>
                  </a:lnTo>
                  <a:lnTo>
                    <a:pt x="7425" y="19440"/>
                  </a:lnTo>
                  <a:lnTo>
                    <a:pt x="11245" y="4560"/>
                  </a:lnTo>
                  <a:lnTo>
                    <a:pt x="5731"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39" name="Google Shape;1939;p59"/>
            <p:cNvSpPr/>
            <p:nvPr/>
          </p:nvSpPr>
          <p:spPr>
            <a:xfrm>
              <a:off x="6389736" y="1698401"/>
              <a:ext cx="305928" cy="348317"/>
            </a:xfrm>
            <a:custGeom>
              <a:avLst/>
              <a:gdLst/>
              <a:ahLst/>
              <a:cxnLst/>
              <a:rect l="l" t="t" r="r" b="b"/>
              <a:pathLst>
                <a:path w="11338" h="12909" extrusionOk="0">
                  <a:moveTo>
                    <a:pt x="10537" y="0"/>
                  </a:moveTo>
                  <a:lnTo>
                    <a:pt x="10537" y="0"/>
                  </a:lnTo>
                  <a:cubicBezTo>
                    <a:pt x="7610" y="617"/>
                    <a:pt x="1" y="6131"/>
                    <a:pt x="1" y="6131"/>
                  </a:cubicBezTo>
                  <a:lnTo>
                    <a:pt x="3852" y="12909"/>
                  </a:lnTo>
                  <a:cubicBezTo>
                    <a:pt x="9859" y="10105"/>
                    <a:pt x="11338" y="3697"/>
                    <a:pt x="10537"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40" name="Google Shape;1940;p59"/>
            <p:cNvSpPr/>
            <p:nvPr/>
          </p:nvSpPr>
          <p:spPr>
            <a:xfrm>
              <a:off x="6600047" y="1405143"/>
              <a:ext cx="258546" cy="284557"/>
            </a:xfrm>
            <a:custGeom>
              <a:avLst/>
              <a:gdLst/>
              <a:ahLst/>
              <a:cxnLst/>
              <a:rect l="l" t="t" r="r" b="b"/>
              <a:pathLst>
                <a:path w="9582" h="10546" extrusionOk="0">
                  <a:moveTo>
                    <a:pt x="5948" y="0"/>
                  </a:moveTo>
                  <a:cubicBezTo>
                    <a:pt x="4966" y="0"/>
                    <a:pt x="3974" y="479"/>
                    <a:pt x="3267" y="1164"/>
                  </a:cubicBezTo>
                  <a:cubicBezTo>
                    <a:pt x="1511" y="2951"/>
                    <a:pt x="1" y="7233"/>
                    <a:pt x="1911" y="9359"/>
                  </a:cubicBezTo>
                  <a:cubicBezTo>
                    <a:pt x="2633" y="10146"/>
                    <a:pt x="3696" y="10545"/>
                    <a:pt x="4759" y="10545"/>
                  </a:cubicBezTo>
                  <a:cubicBezTo>
                    <a:pt x="5194" y="10545"/>
                    <a:pt x="5628" y="10479"/>
                    <a:pt x="6039" y="10345"/>
                  </a:cubicBezTo>
                  <a:cubicBezTo>
                    <a:pt x="7425" y="9883"/>
                    <a:pt x="8565" y="8681"/>
                    <a:pt x="9089" y="7295"/>
                  </a:cubicBezTo>
                  <a:cubicBezTo>
                    <a:pt x="9582" y="5908"/>
                    <a:pt x="9551" y="4337"/>
                    <a:pt x="9120" y="2889"/>
                  </a:cubicBezTo>
                  <a:cubicBezTo>
                    <a:pt x="8781" y="1811"/>
                    <a:pt x="8134" y="702"/>
                    <a:pt x="7087" y="240"/>
                  </a:cubicBezTo>
                  <a:cubicBezTo>
                    <a:pt x="6721" y="74"/>
                    <a:pt x="6335" y="0"/>
                    <a:pt x="5948" y="0"/>
                  </a:cubicBezTo>
                  <a:close/>
                </a:path>
              </a:pathLst>
            </a:custGeom>
            <a:solidFill>
              <a:srgbClr val="AC635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41" name="Google Shape;1941;p59"/>
            <p:cNvSpPr/>
            <p:nvPr/>
          </p:nvSpPr>
          <p:spPr>
            <a:xfrm>
              <a:off x="6699805" y="1499288"/>
              <a:ext cx="94951" cy="107282"/>
            </a:xfrm>
            <a:custGeom>
              <a:avLst/>
              <a:gdLst/>
              <a:ahLst/>
              <a:cxnLst/>
              <a:rect l="l" t="t" r="r" b="b"/>
              <a:pathLst>
                <a:path w="3519" h="3976" extrusionOk="0">
                  <a:moveTo>
                    <a:pt x="3188" y="1"/>
                  </a:moveTo>
                  <a:cubicBezTo>
                    <a:pt x="3163" y="1"/>
                    <a:pt x="3138" y="6"/>
                    <a:pt x="3112" y="16"/>
                  </a:cubicBezTo>
                  <a:cubicBezTo>
                    <a:pt x="1695" y="663"/>
                    <a:pt x="555" y="1526"/>
                    <a:pt x="93" y="3097"/>
                  </a:cubicBezTo>
                  <a:cubicBezTo>
                    <a:pt x="1" y="3436"/>
                    <a:pt x="124" y="3775"/>
                    <a:pt x="463" y="3929"/>
                  </a:cubicBezTo>
                  <a:cubicBezTo>
                    <a:pt x="540" y="3960"/>
                    <a:pt x="625" y="3975"/>
                    <a:pt x="709" y="3975"/>
                  </a:cubicBezTo>
                  <a:cubicBezTo>
                    <a:pt x="794" y="3975"/>
                    <a:pt x="879" y="3960"/>
                    <a:pt x="956" y="3929"/>
                  </a:cubicBezTo>
                  <a:cubicBezTo>
                    <a:pt x="1079" y="3867"/>
                    <a:pt x="1264" y="3713"/>
                    <a:pt x="1295" y="3559"/>
                  </a:cubicBezTo>
                  <a:cubicBezTo>
                    <a:pt x="1572" y="2512"/>
                    <a:pt x="2250" y="1033"/>
                    <a:pt x="3328" y="386"/>
                  </a:cubicBezTo>
                  <a:cubicBezTo>
                    <a:pt x="3518" y="277"/>
                    <a:pt x="3373" y="1"/>
                    <a:pt x="3188"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42" name="Google Shape;1942;p59"/>
            <p:cNvSpPr/>
            <p:nvPr/>
          </p:nvSpPr>
          <p:spPr>
            <a:xfrm>
              <a:off x="5991566" y="1221141"/>
              <a:ext cx="705754" cy="756832"/>
            </a:xfrm>
            <a:custGeom>
              <a:avLst/>
              <a:gdLst/>
              <a:ahLst/>
              <a:cxnLst/>
              <a:rect l="l" t="t" r="r" b="b"/>
              <a:pathLst>
                <a:path w="26156" h="28049" extrusionOk="0">
                  <a:moveTo>
                    <a:pt x="13966" y="1"/>
                  </a:moveTo>
                  <a:cubicBezTo>
                    <a:pt x="10526" y="1"/>
                    <a:pt x="6593" y="1223"/>
                    <a:pt x="3974" y="3454"/>
                  </a:cubicBezTo>
                  <a:cubicBezTo>
                    <a:pt x="2588" y="4625"/>
                    <a:pt x="1571" y="6073"/>
                    <a:pt x="1202" y="7767"/>
                  </a:cubicBezTo>
                  <a:cubicBezTo>
                    <a:pt x="0" y="13220"/>
                    <a:pt x="2680" y="20244"/>
                    <a:pt x="6346" y="24218"/>
                  </a:cubicBezTo>
                  <a:cubicBezTo>
                    <a:pt x="8409" y="26458"/>
                    <a:pt x="11344" y="28049"/>
                    <a:pt x="14372" y="28049"/>
                  </a:cubicBezTo>
                  <a:cubicBezTo>
                    <a:pt x="14511" y="28049"/>
                    <a:pt x="14649" y="28045"/>
                    <a:pt x="14788" y="28039"/>
                  </a:cubicBezTo>
                  <a:cubicBezTo>
                    <a:pt x="19224" y="27854"/>
                    <a:pt x="22859" y="24311"/>
                    <a:pt x="24677" y="20275"/>
                  </a:cubicBezTo>
                  <a:cubicBezTo>
                    <a:pt x="25693" y="17965"/>
                    <a:pt x="26155" y="15408"/>
                    <a:pt x="26063" y="12881"/>
                  </a:cubicBezTo>
                  <a:cubicBezTo>
                    <a:pt x="25847" y="7429"/>
                    <a:pt x="22982" y="2191"/>
                    <a:pt x="17345" y="466"/>
                  </a:cubicBezTo>
                  <a:cubicBezTo>
                    <a:pt x="16332" y="153"/>
                    <a:pt x="15180" y="1"/>
                    <a:pt x="13966" y="1"/>
                  </a:cubicBezTo>
                  <a:close/>
                </a:path>
              </a:pathLst>
            </a:custGeom>
            <a:solidFill>
              <a:srgbClr val="AC635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43" name="Google Shape;1943;p59"/>
            <p:cNvSpPr/>
            <p:nvPr/>
          </p:nvSpPr>
          <p:spPr>
            <a:xfrm>
              <a:off x="6137871" y="1628243"/>
              <a:ext cx="55719" cy="64677"/>
            </a:xfrm>
            <a:custGeom>
              <a:avLst/>
              <a:gdLst/>
              <a:ahLst/>
              <a:cxnLst/>
              <a:rect l="l" t="t" r="r" b="b"/>
              <a:pathLst>
                <a:path w="2065" h="2397" extrusionOk="0">
                  <a:moveTo>
                    <a:pt x="867" y="1"/>
                  </a:moveTo>
                  <a:cubicBezTo>
                    <a:pt x="824" y="1"/>
                    <a:pt x="782" y="5"/>
                    <a:pt x="740" y="13"/>
                  </a:cubicBezTo>
                  <a:cubicBezTo>
                    <a:pt x="247" y="105"/>
                    <a:pt x="0" y="721"/>
                    <a:pt x="154" y="1368"/>
                  </a:cubicBezTo>
                  <a:cubicBezTo>
                    <a:pt x="295" y="1960"/>
                    <a:pt x="745" y="2397"/>
                    <a:pt x="1198" y="2397"/>
                  </a:cubicBezTo>
                  <a:cubicBezTo>
                    <a:pt x="1240" y="2397"/>
                    <a:pt x="1283" y="2393"/>
                    <a:pt x="1325" y="2385"/>
                  </a:cubicBezTo>
                  <a:cubicBezTo>
                    <a:pt x="1818" y="2292"/>
                    <a:pt x="2064" y="1676"/>
                    <a:pt x="1910" y="1029"/>
                  </a:cubicBezTo>
                  <a:cubicBezTo>
                    <a:pt x="1769" y="438"/>
                    <a:pt x="1320" y="1"/>
                    <a:pt x="867"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44" name="Google Shape;1944;p59"/>
            <p:cNvSpPr/>
            <p:nvPr/>
          </p:nvSpPr>
          <p:spPr>
            <a:xfrm>
              <a:off x="6329887" y="1573386"/>
              <a:ext cx="56555" cy="64677"/>
            </a:xfrm>
            <a:custGeom>
              <a:avLst/>
              <a:gdLst/>
              <a:ahLst/>
              <a:cxnLst/>
              <a:rect l="l" t="t" r="r" b="b"/>
              <a:pathLst>
                <a:path w="2096" h="2397" extrusionOk="0">
                  <a:moveTo>
                    <a:pt x="867" y="1"/>
                  </a:moveTo>
                  <a:cubicBezTo>
                    <a:pt x="825" y="1"/>
                    <a:pt x="782" y="4"/>
                    <a:pt x="740" y="12"/>
                  </a:cubicBezTo>
                  <a:cubicBezTo>
                    <a:pt x="278" y="105"/>
                    <a:pt x="1" y="721"/>
                    <a:pt x="155" y="1368"/>
                  </a:cubicBezTo>
                  <a:cubicBezTo>
                    <a:pt x="323" y="1984"/>
                    <a:pt x="771" y="2397"/>
                    <a:pt x="1199" y="2397"/>
                  </a:cubicBezTo>
                  <a:cubicBezTo>
                    <a:pt x="1241" y="2397"/>
                    <a:pt x="1284" y="2393"/>
                    <a:pt x="1325" y="2384"/>
                  </a:cubicBezTo>
                  <a:cubicBezTo>
                    <a:pt x="1818" y="2292"/>
                    <a:pt x="2096" y="1676"/>
                    <a:pt x="1911" y="1029"/>
                  </a:cubicBezTo>
                  <a:cubicBezTo>
                    <a:pt x="1770" y="437"/>
                    <a:pt x="1320" y="1"/>
                    <a:pt x="867"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45" name="Google Shape;1945;p59"/>
            <p:cNvSpPr/>
            <p:nvPr/>
          </p:nvSpPr>
          <p:spPr>
            <a:xfrm>
              <a:off x="6217662" y="1562781"/>
              <a:ext cx="52400" cy="209627"/>
            </a:xfrm>
            <a:custGeom>
              <a:avLst/>
              <a:gdLst/>
              <a:ahLst/>
              <a:cxnLst/>
              <a:rect l="l" t="t" r="r" b="b"/>
              <a:pathLst>
                <a:path w="1942" h="7769" extrusionOk="0">
                  <a:moveTo>
                    <a:pt x="499" y="1"/>
                  </a:moveTo>
                  <a:cubicBezTo>
                    <a:pt x="431" y="1"/>
                    <a:pt x="356" y="48"/>
                    <a:pt x="340" y="128"/>
                  </a:cubicBezTo>
                  <a:cubicBezTo>
                    <a:pt x="216" y="1822"/>
                    <a:pt x="62" y="3517"/>
                    <a:pt x="32" y="5242"/>
                  </a:cubicBezTo>
                  <a:cubicBezTo>
                    <a:pt x="1" y="5920"/>
                    <a:pt x="32" y="6690"/>
                    <a:pt x="463" y="7244"/>
                  </a:cubicBezTo>
                  <a:cubicBezTo>
                    <a:pt x="690" y="7540"/>
                    <a:pt x="1069" y="7769"/>
                    <a:pt x="1438" y="7769"/>
                  </a:cubicBezTo>
                  <a:cubicBezTo>
                    <a:pt x="1568" y="7769"/>
                    <a:pt x="1698" y="7740"/>
                    <a:pt x="1818" y="7676"/>
                  </a:cubicBezTo>
                  <a:cubicBezTo>
                    <a:pt x="1942" y="7583"/>
                    <a:pt x="1911" y="7399"/>
                    <a:pt x="1757" y="7368"/>
                  </a:cubicBezTo>
                  <a:cubicBezTo>
                    <a:pt x="1264" y="7183"/>
                    <a:pt x="740" y="6936"/>
                    <a:pt x="555" y="6382"/>
                  </a:cubicBezTo>
                  <a:cubicBezTo>
                    <a:pt x="340" y="5735"/>
                    <a:pt x="463" y="4965"/>
                    <a:pt x="494" y="4287"/>
                  </a:cubicBezTo>
                  <a:cubicBezTo>
                    <a:pt x="586" y="2901"/>
                    <a:pt x="617" y="1514"/>
                    <a:pt x="617" y="128"/>
                  </a:cubicBezTo>
                  <a:cubicBezTo>
                    <a:pt x="617" y="40"/>
                    <a:pt x="561" y="1"/>
                    <a:pt x="499"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46" name="Google Shape;1946;p59"/>
            <p:cNvSpPr/>
            <p:nvPr/>
          </p:nvSpPr>
          <p:spPr>
            <a:xfrm>
              <a:off x="6022732" y="1492920"/>
              <a:ext cx="124281" cy="63355"/>
            </a:xfrm>
            <a:custGeom>
              <a:avLst/>
              <a:gdLst/>
              <a:ahLst/>
              <a:cxnLst/>
              <a:rect l="l" t="t" r="r" b="b"/>
              <a:pathLst>
                <a:path w="4606" h="2348" extrusionOk="0">
                  <a:moveTo>
                    <a:pt x="2856" y="0"/>
                  </a:moveTo>
                  <a:cubicBezTo>
                    <a:pt x="1661" y="0"/>
                    <a:pt x="1" y="729"/>
                    <a:pt x="47" y="1577"/>
                  </a:cubicBezTo>
                  <a:cubicBezTo>
                    <a:pt x="82" y="2132"/>
                    <a:pt x="495" y="2347"/>
                    <a:pt x="1043" y="2347"/>
                  </a:cubicBezTo>
                  <a:cubicBezTo>
                    <a:pt x="2408" y="2347"/>
                    <a:pt x="4606" y="1009"/>
                    <a:pt x="3836" y="283"/>
                  </a:cubicBezTo>
                  <a:cubicBezTo>
                    <a:pt x="3623" y="86"/>
                    <a:pt x="3267" y="0"/>
                    <a:pt x="2856"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47" name="Google Shape;1947;p59"/>
            <p:cNvSpPr/>
            <p:nvPr/>
          </p:nvSpPr>
          <p:spPr>
            <a:xfrm>
              <a:off x="6318499" y="1413966"/>
              <a:ext cx="148026" cy="64407"/>
            </a:xfrm>
            <a:custGeom>
              <a:avLst/>
              <a:gdLst/>
              <a:ahLst/>
              <a:cxnLst/>
              <a:rect l="l" t="t" r="r" b="b"/>
              <a:pathLst>
                <a:path w="5486" h="2387" extrusionOk="0">
                  <a:moveTo>
                    <a:pt x="3065" y="0"/>
                  </a:moveTo>
                  <a:cubicBezTo>
                    <a:pt x="1731" y="0"/>
                    <a:pt x="64" y="645"/>
                    <a:pt x="22" y="1546"/>
                  </a:cubicBezTo>
                  <a:cubicBezTo>
                    <a:pt x="0" y="2134"/>
                    <a:pt x="774" y="2386"/>
                    <a:pt x="1702" y="2386"/>
                  </a:cubicBezTo>
                  <a:cubicBezTo>
                    <a:pt x="3350" y="2386"/>
                    <a:pt x="5486" y="1591"/>
                    <a:pt x="4520" y="467"/>
                  </a:cubicBezTo>
                  <a:cubicBezTo>
                    <a:pt x="4244" y="142"/>
                    <a:pt x="3691" y="0"/>
                    <a:pt x="3065"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48" name="Google Shape;1948;p59"/>
            <p:cNvSpPr/>
            <p:nvPr/>
          </p:nvSpPr>
          <p:spPr>
            <a:xfrm>
              <a:off x="6324355" y="1746863"/>
              <a:ext cx="74553" cy="60063"/>
            </a:xfrm>
            <a:custGeom>
              <a:avLst/>
              <a:gdLst/>
              <a:ahLst/>
              <a:cxnLst/>
              <a:rect l="l" t="t" r="r" b="b"/>
              <a:pathLst>
                <a:path w="2763" h="2226" extrusionOk="0">
                  <a:moveTo>
                    <a:pt x="2416" y="1"/>
                  </a:moveTo>
                  <a:cubicBezTo>
                    <a:pt x="1981" y="1"/>
                    <a:pt x="50" y="1314"/>
                    <a:pt x="21" y="1716"/>
                  </a:cubicBezTo>
                  <a:cubicBezTo>
                    <a:pt x="0" y="1902"/>
                    <a:pt x="476" y="2225"/>
                    <a:pt x="1070" y="2225"/>
                  </a:cubicBezTo>
                  <a:cubicBezTo>
                    <a:pt x="1364" y="2225"/>
                    <a:pt x="1687" y="2146"/>
                    <a:pt x="1993" y="1932"/>
                  </a:cubicBezTo>
                  <a:cubicBezTo>
                    <a:pt x="2763" y="1378"/>
                    <a:pt x="2763" y="268"/>
                    <a:pt x="2485" y="22"/>
                  </a:cubicBezTo>
                  <a:cubicBezTo>
                    <a:pt x="2471" y="7"/>
                    <a:pt x="2447" y="1"/>
                    <a:pt x="241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49" name="Google Shape;1949;p59"/>
            <p:cNvSpPr/>
            <p:nvPr/>
          </p:nvSpPr>
          <p:spPr>
            <a:xfrm>
              <a:off x="6432127" y="1064825"/>
              <a:ext cx="308194" cy="465961"/>
            </a:xfrm>
            <a:custGeom>
              <a:avLst/>
              <a:gdLst/>
              <a:ahLst/>
              <a:cxnLst/>
              <a:rect l="l" t="t" r="r" b="b"/>
              <a:pathLst>
                <a:path w="11422" h="17269" extrusionOk="0">
                  <a:moveTo>
                    <a:pt x="4788" y="1"/>
                  </a:moveTo>
                  <a:cubicBezTo>
                    <a:pt x="2419" y="1"/>
                    <a:pt x="185" y="2381"/>
                    <a:pt x="1" y="7091"/>
                  </a:cubicBezTo>
                  <a:cubicBezTo>
                    <a:pt x="472" y="11170"/>
                    <a:pt x="4426" y="17268"/>
                    <a:pt x="6704" y="17268"/>
                  </a:cubicBezTo>
                  <a:cubicBezTo>
                    <a:pt x="7110" y="17268"/>
                    <a:pt x="7463" y="17075"/>
                    <a:pt x="7734" y="16641"/>
                  </a:cubicBezTo>
                  <a:cubicBezTo>
                    <a:pt x="9490" y="13776"/>
                    <a:pt x="10414" y="13098"/>
                    <a:pt x="10414" y="13098"/>
                  </a:cubicBezTo>
                  <a:cubicBezTo>
                    <a:pt x="11422" y="4326"/>
                    <a:pt x="7983" y="1"/>
                    <a:pt x="4788"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0" name="Google Shape;1950;p59"/>
            <p:cNvSpPr/>
            <p:nvPr/>
          </p:nvSpPr>
          <p:spPr>
            <a:xfrm>
              <a:off x="5732118" y="1035575"/>
              <a:ext cx="739078" cy="489678"/>
            </a:xfrm>
            <a:custGeom>
              <a:avLst/>
              <a:gdLst/>
              <a:ahLst/>
              <a:cxnLst/>
              <a:rect l="l" t="t" r="r" b="b"/>
              <a:pathLst>
                <a:path w="27391" h="18148" extrusionOk="0">
                  <a:moveTo>
                    <a:pt x="20637" y="1"/>
                  </a:moveTo>
                  <a:cubicBezTo>
                    <a:pt x="16835" y="1"/>
                    <a:pt x="13202" y="2273"/>
                    <a:pt x="11402" y="4725"/>
                  </a:cubicBezTo>
                  <a:cubicBezTo>
                    <a:pt x="9566" y="7260"/>
                    <a:pt x="7758" y="7810"/>
                    <a:pt x="5065" y="7810"/>
                  </a:cubicBezTo>
                  <a:cubicBezTo>
                    <a:pt x="4911" y="7810"/>
                    <a:pt x="4754" y="7809"/>
                    <a:pt x="4594" y="7805"/>
                  </a:cubicBezTo>
                  <a:cubicBezTo>
                    <a:pt x="4556" y="7804"/>
                    <a:pt x="4519" y="7804"/>
                    <a:pt x="4482" y="7804"/>
                  </a:cubicBezTo>
                  <a:cubicBezTo>
                    <a:pt x="728" y="7804"/>
                    <a:pt x="1" y="12397"/>
                    <a:pt x="5949" y="12519"/>
                  </a:cubicBezTo>
                  <a:cubicBezTo>
                    <a:pt x="3353" y="12981"/>
                    <a:pt x="3524" y="15503"/>
                    <a:pt x="5637" y="15503"/>
                  </a:cubicBezTo>
                  <a:cubicBezTo>
                    <a:pt x="6057" y="15503"/>
                    <a:pt x="6553" y="15403"/>
                    <a:pt x="7120" y="15168"/>
                  </a:cubicBezTo>
                  <a:lnTo>
                    <a:pt x="7120" y="15168"/>
                  </a:lnTo>
                  <a:cubicBezTo>
                    <a:pt x="7120" y="15168"/>
                    <a:pt x="6011" y="16647"/>
                    <a:pt x="7120" y="17725"/>
                  </a:cubicBezTo>
                  <a:cubicBezTo>
                    <a:pt x="7426" y="18020"/>
                    <a:pt x="7825" y="18148"/>
                    <a:pt x="8278" y="18148"/>
                  </a:cubicBezTo>
                  <a:cubicBezTo>
                    <a:pt x="10289" y="18148"/>
                    <a:pt x="13370" y="15632"/>
                    <a:pt x="14175" y="13998"/>
                  </a:cubicBezTo>
                  <a:cubicBezTo>
                    <a:pt x="16315" y="9617"/>
                    <a:pt x="18377" y="7588"/>
                    <a:pt x="21094" y="7588"/>
                  </a:cubicBezTo>
                  <a:cubicBezTo>
                    <a:pt x="22563" y="7588"/>
                    <a:pt x="24223" y="8180"/>
                    <a:pt x="26189" y="9315"/>
                  </a:cubicBezTo>
                  <a:lnTo>
                    <a:pt x="27391" y="2999"/>
                  </a:lnTo>
                  <a:cubicBezTo>
                    <a:pt x="25328" y="843"/>
                    <a:pt x="22951" y="1"/>
                    <a:pt x="20637"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1" name="Google Shape;1951;p59"/>
            <p:cNvSpPr/>
            <p:nvPr/>
          </p:nvSpPr>
          <p:spPr>
            <a:xfrm>
              <a:off x="7262521" y="2232946"/>
              <a:ext cx="215078" cy="346051"/>
            </a:xfrm>
            <a:custGeom>
              <a:avLst/>
              <a:gdLst/>
              <a:ahLst/>
              <a:cxnLst/>
              <a:rect l="l" t="t" r="r" b="b"/>
              <a:pathLst>
                <a:path w="7971" h="12825" extrusionOk="0">
                  <a:moveTo>
                    <a:pt x="7674" y="0"/>
                  </a:moveTo>
                  <a:cubicBezTo>
                    <a:pt x="7624" y="0"/>
                    <a:pt x="7570" y="18"/>
                    <a:pt x="7520" y="61"/>
                  </a:cubicBezTo>
                  <a:cubicBezTo>
                    <a:pt x="6041" y="1262"/>
                    <a:pt x="4747" y="2710"/>
                    <a:pt x="3638" y="4282"/>
                  </a:cubicBezTo>
                  <a:cubicBezTo>
                    <a:pt x="2529" y="5822"/>
                    <a:pt x="1574" y="7547"/>
                    <a:pt x="897" y="9334"/>
                  </a:cubicBezTo>
                  <a:cubicBezTo>
                    <a:pt x="712" y="9858"/>
                    <a:pt x="558" y="10351"/>
                    <a:pt x="404" y="10874"/>
                  </a:cubicBezTo>
                  <a:cubicBezTo>
                    <a:pt x="250" y="11398"/>
                    <a:pt x="65" y="11953"/>
                    <a:pt x="34" y="12476"/>
                  </a:cubicBezTo>
                  <a:cubicBezTo>
                    <a:pt x="1" y="12708"/>
                    <a:pt x="173" y="12825"/>
                    <a:pt x="358" y="12825"/>
                  </a:cubicBezTo>
                  <a:cubicBezTo>
                    <a:pt x="517" y="12825"/>
                    <a:pt x="686" y="12739"/>
                    <a:pt x="743" y="12569"/>
                  </a:cubicBezTo>
                  <a:cubicBezTo>
                    <a:pt x="897" y="12137"/>
                    <a:pt x="958" y="11675"/>
                    <a:pt x="1081" y="11213"/>
                  </a:cubicBezTo>
                  <a:cubicBezTo>
                    <a:pt x="1235" y="10782"/>
                    <a:pt x="1359" y="10320"/>
                    <a:pt x="1513" y="9858"/>
                  </a:cubicBezTo>
                  <a:cubicBezTo>
                    <a:pt x="1821" y="8995"/>
                    <a:pt x="2160" y="8132"/>
                    <a:pt x="2560" y="7301"/>
                  </a:cubicBezTo>
                  <a:cubicBezTo>
                    <a:pt x="3361" y="5606"/>
                    <a:pt x="4378" y="4035"/>
                    <a:pt x="5610" y="2587"/>
                  </a:cubicBezTo>
                  <a:cubicBezTo>
                    <a:pt x="6288" y="1786"/>
                    <a:pt x="7027" y="1047"/>
                    <a:pt x="7828" y="338"/>
                  </a:cubicBezTo>
                  <a:cubicBezTo>
                    <a:pt x="7970" y="196"/>
                    <a:pt x="7840" y="0"/>
                    <a:pt x="7674"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2" name="Google Shape;1952;p59"/>
            <p:cNvSpPr/>
            <p:nvPr/>
          </p:nvSpPr>
          <p:spPr>
            <a:xfrm>
              <a:off x="6623333" y="3525542"/>
              <a:ext cx="64785" cy="113380"/>
            </a:xfrm>
            <a:custGeom>
              <a:avLst/>
              <a:gdLst/>
              <a:ahLst/>
              <a:cxnLst/>
              <a:rect l="l" t="t" r="r" b="b"/>
              <a:pathLst>
                <a:path w="2401" h="4202" extrusionOk="0">
                  <a:moveTo>
                    <a:pt x="1429" y="0"/>
                  </a:moveTo>
                  <a:cubicBezTo>
                    <a:pt x="1415" y="0"/>
                    <a:pt x="1401" y="1"/>
                    <a:pt x="1387" y="1"/>
                  </a:cubicBezTo>
                  <a:cubicBezTo>
                    <a:pt x="1" y="94"/>
                    <a:pt x="1" y="3205"/>
                    <a:pt x="832" y="3883"/>
                  </a:cubicBezTo>
                  <a:cubicBezTo>
                    <a:pt x="1091" y="4106"/>
                    <a:pt x="1307" y="4202"/>
                    <a:pt x="1487" y="4202"/>
                  </a:cubicBezTo>
                  <a:cubicBezTo>
                    <a:pt x="2401" y="4202"/>
                    <a:pt x="2388" y="1744"/>
                    <a:pt x="2311" y="1049"/>
                  </a:cubicBezTo>
                  <a:cubicBezTo>
                    <a:pt x="2251" y="568"/>
                    <a:pt x="1957" y="0"/>
                    <a:pt x="1429"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3" name="Google Shape;1953;p59"/>
            <p:cNvSpPr/>
            <p:nvPr/>
          </p:nvSpPr>
          <p:spPr>
            <a:xfrm>
              <a:off x="6570958" y="3106676"/>
              <a:ext cx="97461" cy="808369"/>
            </a:xfrm>
            <a:custGeom>
              <a:avLst/>
              <a:gdLst/>
              <a:ahLst/>
              <a:cxnLst/>
              <a:rect l="l" t="t" r="r" b="b"/>
              <a:pathLst>
                <a:path w="3612" h="29959" extrusionOk="0">
                  <a:moveTo>
                    <a:pt x="3467" y="1"/>
                  </a:moveTo>
                  <a:cubicBezTo>
                    <a:pt x="3419" y="1"/>
                    <a:pt x="3371" y="28"/>
                    <a:pt x="3359" y="90"/>
                  </a:cubicBezTo>
                  <a:cubicBezTo>
                    <a:pt x="2743" y="2401"/>
                    <a:pt x="2126" y="4650"/>
                    <a:pt x="1664" y="6991"/>
                  </a:cubicBezTo>
                  <a:cubicBezTo>
                    <a:pt x="1171" y="9301"/>
                    <a:pt x="740" y="11612"/>
                    <a:pt x="401" y="13953"/>
                  </a:cubicBezTo>
                  <a:cubicBezTo>
                    <a:pt x="216" y="15278"/>
                    <a:pt x="62" y="16572"/>
                    <a:pt x="1" y="17927"/>
                  </a:cubicBezTo>
                  <a:cubicBezTo>
                    <a:pt x="1" y="18020"/>
                    <a:pt x="62" y="18112"/>
                    <a:pt x="124" y="18143"/>
                  </a:cubicBezTo>
                  <a:cubicBezTo>
                    <a:pt x="155" y="18420"/>
                    <a:pt x="186" y="18728"/>
                    <a:pt x="216" y="19006"/>
                  </a:cubicBezTo>
                  <a:cubicBezTo>
                    <a:pt x="247" y="19375"/>
                    <a:pt x="309" y="19776"/>
                    <a:pt x="401" y="20145"/>
                  </a:cubicBezTo>
                  <a:cubicBezTo>
                    <a:pt x="555" y="20916"/>
                    <a:pt x="709" y="21686"/>
                    <a:pt x="863" y="22456"/>
                  </a:cubicBezTo>
                  <a:cubicBezTo>
                    <a:pt x="1202" y="24027"/>
                    <a:pt x="1572" y="25568"/>
                    <a:pt x="1942" y="27108"/>
                  </a:cubicBezTo>
                  <a:cubicBezTo>
                    <a:pt x="2157" y="28001"/>
                    <a:pt x="2342" y="28864"/>
                    <a:pt x="2619" y="29727"/>
                  </a:cubicBezTo>
                  <a:cubicBezTo>
                    <a:pt x="2669" y="29887"/>
                    <a:pt x="2793" y="29959"/>
                    <a:pt x="2917" y="29959"/>
                  </a:cubicBezTo>
                  <a:cubicBezTo>
                    <a:pt x="3103" y="29959"/>
                    <a:pt x="3291" y="29800"/>
                    <a:pt x="3235" y="29542"/>
                  </a:cubicBezTo>
                  <a:cubicBezTo>
                    <a:pt x="2835" y="27570"/>
                    <a:pt x="2280" y="25629"/>
                    <a:pt x="1849" y="23658"/>
                  </a:cubicBezTo>
                  <a:cubicBezTo>
                    <a:pt x="1633" y="22672"/>
                    <a:pt x="1418" y="21686"/>
                    <a:pt x="1202" y="20700"/>
                  </a:cubicBezTo>
                  <a:cubicBezTo>
                    <a:pt x="1110" y="20207"/>
                    <a:pt x="987" y="19714"/>
                    <a:pt x="894" y="19221"/>
                  </a:cubicBezTo>
                  <a:cubicBezTo>
                    <a:pt x="802" y="18821"/>
                    <a:pt x="648" y="18451"/>
                    <a:pt x="524" y="18051"/>
                  </a:cubicBezTo>
                  <a:cubicBezTo>
                    <a:pt x="524" y="18020"/>
                    <a:pt x="555" y="17989"/>
                    <a:pt x="555" y="17958"/>
                  </a:cubicBezTo>
                  <a:cubicBezTo>
                    <a:pt x="956" y="15648"/>
                    <a:pt x="1171" y="13306"/>
                    <a:pt x="1510" y="10965"/>
                  </a:cubicBezTo>
                  <a:cubicBezTo>
                    <a:pt x="1849" y="8654"/>
                    <a:pt x="2280" y="6375"/>
                    <a:pt x="2743" y="4095"/>
                  </a:cubicBezTo>
                  <a:cubicBezTo>
                    <a:pt x="2989" y="2770"/>
                    <a:pt x="3266" y="1446"/>
                    <a:pt x="3574" y="152"/>
                  </a:cubicBezTo>
                  <a:cubicBezTo>
                    <a:pt x="3611" y="60"/>
                    <a:pt x="3538" y="1"/>
                    <a:pt x="3467"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4" name="Google Shape;1954;p59"/>
            <p:cNvSpPr/>
            <p:nvPr/>
          </p:nvSpPr>
          <p:spPr>
            <a:xfrm>
              <a:off x="6711327" y="3611269"/>
              <a:ext cx="622756" cy="363211"/>
            </a:xfrm>
            <a:custGeom>
              <a:avLst/>
              <a:gdLst/>
              <a:ahLst/>
              <a:cxnLst/>
              <a:rect l="l" t="t" r="r" b="b"/>
              <a:pathLst>
                <a:path w="23080" h="13461" extrusionOk="0">
                  <a:moveTo>
                    <a:pt x="22001" y="8346"/>
                  </a:moveTo>
                  <a:cubicBezTo>
                    <a:pt x="22032" y="8531"/>
                    <a:pt x="22063" y="8747"/>
                    <a:pt x="22094" y="8932"/>
                  </a:cubicBezTo>
                  <a:cubicBezTo>
                    <a:pt x="22125" y="9055"/>
                    <a:pt x="22155" y="9178"/>
                    <a:pt x="22186" y="9270"/>
                  </a:cubicBezTo>
                  <a:cubicBezTo>
                    <a:pt x="21909" y="9301"/>
                    <a:pt x="21601" y="9363"/>
                    <a:pt x="21354" y="9425"/>
                  </a:cubicBezTo>
                  <a:cubicBezTo>
                    <a:pt x="20861" y="9486"/>
                    <a:pt x="20369" y="9548"/>
                    <a:pt x="19876" y="9640"/>
                  </a:cubicBezTo>
                  <a:cubicBezTo>
                    <a:pt x="18921" y="9763"/>
                    <a:pt x="17935" y="9917"/>
                    <a:pt x="16980" y="10102"/>
                  </a:cubicBezTo>
                  <a:cubicBezTo>
                    <a:pt x="15747" y="10287"/>
                    <a:pt x="14546" y="10534"/>
                    <a:pt x="13345" y="10749"/>
                  </a:cubicBezTo>
                  <a:cubicBezTo>
                    <a:pt x="13160" y="10626"/>
                    <a:pt x="13006" y="10503"/>
                    <a:pt x="12821" y="10349"/>
                  </a:cubicBezTo>
                  <a:cubicBezTo>
                    <a:pt x="12667" y="10256"/>
                    <a:pt x="12544" y="10133"/>
                    <a:pt x="12390" y="10010"/>
                  </a:cubicBezTo>
                  <a:cubicBezTo>
                    <a:pt x="14608" y="9640"/>
                    <a:pt x="16826" y="9240"/>
                    <a:pt x="19044" y="8839"/>
                  </a:cubicBezTo>
                  <a:cubicBezTo>
                    <a:pt x="19598" y="8747"/>
                    <a:pt x="20122" y="8654"/>
                    <a:pt x="20646" y="8562"/>
                  </a:cubicBezTo>
                  <a:cubicBezTo>
                    <a:pt x="20923" y="8531"/>
                    <a:pt x="21200" y="8470"/>
                    <a:pt x="21478" y="8439"/>
                  </a:cubicBezTo>
                  <a:cubicBezTo>
                    <a:pt x="21632" y="8408"/>
                    <a:pt x="21816" y="8377"/>
                    <a:pt x="22001" y="8346"/>
                  </a:cubicBezTo>
                  <a:close/>
                  <a:moveTo>
                    <a:pt x="199" y="0"/>
                  </a:moveTo>
                  <a:cubicBezTo>
                    <a:pt x="94" y="0"/>
                    <a:pt x="1" y="116"/>
                    <a:pt x="98" y="213"/>
                  </a:cubicBezTo>
                  <a:cubicBezTo>
                    <a:pt x="2069" y="2000"/>
                    <a:pt x="4041" y="3756"/>
                    <a:pt x="6012" y="5481"/>
                  </a:cubicBezTo>
                  <a:cubicBezTo>
                    <a:pt x="7584" y="6868"/>
                    <a:pt x="9155" y="8223"/>
                    <a:pt x="10757" y="9579"/>
                  </a:cubicBezTo>
                  <a:lnTo>
                    <a:pt x="10695" y="9579"/>
                  </a:lnTo>
                  <a:cubicBezTo>
                    <a:pt x="9586" y="9794"/>
                    <a:pt x="8508" y="10010"/>
                    <a:pt x="7399" y="10226"/>
                  </a:cubicBezTo>
                  <a:cubicBezTo>
                    <a:pt x="7018" y="10284"/>
                    <a:pt x="7166" y="10815"/>
                    <a:pt x="7499" y="10815"/>
                  </a:cubicBezTo>
                  <a:cubicBezTo>
                    <a:pt x="7516" y="10815"/>
                    <a:pt x="7534" y="10814"/>
                    <a:pt x="7553" y="10811"/>
                  </a:cubicBezTo>
                  <a:cubicBezTo>
                    <a:pt x="8878" y="10595"/>
                    <a:pt x="10171" y="10380"/>
                    <a:pt x="11465" y="10164"/>
                  </a:cubicBezTo>
                  <a:cubicBezTo>
                    <a:pt x="11650" y="10318"/>
                    <a:pt x="11835" y="10472"/>
                    <a:pt x="12020" y="10626"/>
                  </a:cubicBezTo>
                  <a:cubicBezTo>
                    <a:pt x="12143" y="10718"/>
                    <a:pt x="12266" y="10842"/>
                    <a:pt x="12390" y="10934"/>
                  </a:cubicBezTo>
                  <a:cubicBezTo>
                    <a:pt x="11989" y="10996"/>
                    <a:pt x="11589" y="11088"/>
                    <a:pt x="11188" y="11150"/>
                  </a:cubicBezTo>
                  <a:cubicBezTo>
                    <a:pt x="10110" y="11365"/>
                    <a:pt x="9032" y="11612"/>
                    <a:pt x="7953" y="11858"/>
                  </a:cubicBezTo>
                  <a:cubicBezTo>
                    <a:pt x="7923" y="11827"/>
                    <a:pt x="7923" y="11766"/>
                    <a:pt x="7923" y="11735"/>
                  </a:cubicBezTo>
                  <a:cubicBezTo>
                    <a:pt x="7892" y="11673"/>
                    <a:pt x="7861" y="11612"/>
                    <a:pt x="7830" y="11519"/>
                  </a:cubicBezTo>
                  <a:cubicBezTo>
                    <a:pt x="7799" y="11396"/>
                    <a:pt x="7768" y="11242"/>
                    <a:pt x="7707" y="11088"/>
                  </a:cubicBezTo>
                  <a:cubicBezTo>
                    <a:pt x="7680" y="11008"/>
                    <a:pt x="7607" y="10928"/>
                    <a:pt x="7508" y="10928"/>
                  </a:cubicBezTo>
                  <a:cubicBezTo>
                    <a:pt x="7493" y="10928"/>
                    <a:pt x="7477" y="10930"/>
                    <a:pt x="7460" y="10934"/>
                  </a:cubicBezTo>
                  <a:cubicBezTo>
                    <a:pt x="7337" y="10996"/>
                    <a:pt x="7276" y="11088"/>
                    <a:pt x="7306" y="11211"/>
                  </a:cubicBezTo>
                  <a:cubicBezTo>
                    <a:pt x="7337" y="11335"/>
                    <a:pt x="7368" y="11489"/>
                    <a:pt x="7399" y="11643"/>
                  </a:cubicBezTo>
                  <a:cubicBezTo>
                    <a:pt x="7399" y="11704"/>
                    <a:pt x="7430" y="11797"/>
                    <a:pt x="7430" y="11858"/>
                  </a:cubicBezTo>
                  <a:cubicBezTo>
                    <a:pt x="7430" y="11889"/>
                    <a:pt x="7460" y="11951"/>
                    <a:pt x="7460" y="11982"/>
                  </a:cubicBezTo>
                  <a:cubicBezTo>
                    <a:pt x="7430" y="12043"/>
                    <a:pt x="7430" y="12105"/>
                    <a:pt x="7430" y="12136"/>
                  </a:cubicBezTo>
                  <a:cubicBezTo>
                    <a:pt x="7430" y="12228"/>
                    <a:pt x="7460" y="12290"/>
                    <a:pt x="7522" y="12320"/>
                  </a:cubicBezTo>
                  <a:cubicBezTo>
                    <a:pt x="7522" y="12351"/>
                    <a:pt x="7553" y="12351"/>
                    <a:pt x="7553" y="12382"/>
                  </a:cubicBezTo>
                  <a:cubicBezTo>
                    <a:pt x="7599" y="12444"/>
                    <a:pt x="7661" y="12467"/>
                    <a:pt x="7726" y="12467"/>
                  </a:cubicBezTo>
                  <a:cubicBezTo>
                    <a:pt x="7792" y="12467"/>
                    <a:pt x="7861" y="12444"/>
                    <a:pt x="7923" y="12413"/>
                  </a:cubicBezTo>
                  <a:cubicBezTo>
                    <a:pt x="7953" y="12444"/>
                    <a:pt x="8015" y="12444"/>
                    <a:pt x="8077" y="12444"/>
                  </a:cubicBezTo>
                  <a:cubicBezTo>
                    <a:pt x="9771" y="12105"/>
                    <a:pt x="11435" y="11797"/>
                    <a:pt x="13129" y="11519"/>
                  </a:cubicBezTo>
                  <a:cubicBezTo>
                    <a:pt x="13345" y="11673"/>
                    <a:pt x="13529" y="11858"/>
                    <a:pt x="13745" y="12012"/>
                  </a:cubicBezTo>
                  <a:cubicBezTo>
                    <a:pt x="14330" y="12474"/>
                    <a:pt x="14916" y="12967"/>
                    <a:pt x="15501" y="13399"/>
                  </a:cubicBezTo>
                  <a:cubicBezTo>
                    <a:pt x="15560" y="13442"/>
                    <a:pt x="15622" y="13460"/>
                    <a:pt x="15682" y="13460"/>
                  </a:cubicBezTo>
                  <a:cubicBezTo>
                    <a:pt x="15968" y="13460"/>
                    <a:pt x="16218" y="13042"/>
                    <a:pt x="15963" y="12813"/>
                  </a:cubicBezTo>
                  <a:cubicBezTo>
                    <a:pt x="15347" y="12290"/>
                    <a:pt x="14731" y="11827"/>
                    <a:pt x="14084" y="11335"/>
                  </a:cubicBezTo>
                  <a:cubicBezTo>
                    <a:pt x="15932" y="11027"/>
                    <a:pt x="17750" y="10718"/>
                    <a:pt x="19598" y="10441"/>
                  </a:cubicBezTo>
                  <a:cubicBezTo>
                    <a:pt x="20122" y="10349"/>
                    <a:pt x="20646" y="10287"/>
                    <a:pt x="21200" y="10195"/>
                  </a:cubicBezTo>
                  <a:cubicBezTo>
                    <a:pt x="21478" y="10164"/>
                    <a:pt x="21755" y="10102"/>
                    <a:pt x="22032" y="10071"/>
                  </a:cubicBezTo>
                  <a:cubicBezTo>
                    <a:pt x="22217" y="10041"/>
                    <a:pt x="22433" y="10041"/>
                    <a:pt x="22587" y="9979"/>
                  </a:cubicBezTo>
                  <a:cubicBezTo>
                    <a:pt x="22621" y="9986"/>
                    <a:pt x="22657" y="9990"/>
                    <a:pt x="22693" y="9990"/>
                  </a:cubicBezTo>
                  <a:cubicBezTo>
                    <a:pt x="22818" y="9990"/>
                    <a:pt x="22939" y="9944"/>
                    <a:pt x="22987" y="9825"/>
                  </a:cubicBezTo>
                  <a:cubicBezTo>
                    <a:pt x="23049" y="9702"/>
                    <a:pt x="23080" y="9579"/>
                    <a:pt x="23018" y="9425"/>
                  </a:cubicBezTo>
                  <a:cubicBezTo>
                    <a:pt x="22987" y="9363"/>
                    <a:pt x="22956" y="9270"/>
                    <a:pt x="22926" y="9209"/>
                  </a:cubicBezTo>
                  <a:cubicBezTo>
                    <a:pt x="22864" y="9055"/>
                    <a:pt x="22833" y="8932"/>
                    <a:pt x="22771" y="8778"/>
                  </a:cubicBezTo>
                  <a:cubicBezTo>
                    <a:pt x="22679" y="8500"/>
                    <a:pt x="22617" y="8223"/>
                    <a:pt x="22556" y="7946"/>
                  </a:cubicBezTo>
                  <a:cubicBezTo>
                    <a:pt x="22587" y="7761"/>
                    <a:pt x="22463" y="7545"/>
                    <a:pt x="22217" y="7545"/>
                  </a:cubicBezTo>
                  <a:cubicBezTo>
                    <a:pt x="21724" y="7545"/>
                    <a:pt x="21231" y="7699"/>
                    <a:pt x="20738" y="7792"/>
                  </a:cubicBezTo>
                  <a:cubicBezTo>
                    <a:pt x="20276" y="7884"/>
                    <a:pt x="19814" y="7946"/>
                    <a:pt x="19321" y="8038"/>
                  </a:cubicBezTo>
                  <a:cubicBezTo>
                    <a:pt x="18366" y="8223"/>
                    <a:pt x="17411" y="8377"/>
                    <a:pt x="16456" y="8562"/>
                  </a:cubicBezTo>
                  <a:cubicBezTo>
                    <a:pt x="14854" y="8839"/>
                    <a:pt x="13221" y="9116"/>
                    <a:pt x="11619" y="9425"/>
                  </a:cubicBezTo>
                  <a:cubicBezTo>
                    <a:pt x="11003" y="8932"/>
                    <a:pt x="10387" y="8439"/>
                    <a:pt x="9771" y="7946"/>
                  </a:cubicBezTo>
                  <a:cubicBezTo>
                    <a:pt x="7707" y="6313"/>
                    <a:pt x="5674" y="4649"/>
                    <a:pt x="3671" y="2955"/>
                  </a:cubicBezTo>
                  <a:cubicBezTo>
                    <a:pt x="2531" y="1969"/>
                    <a:pt x="1391" y="1014"/>
                    <a:pt x="282" y="28"/>
                  </a:cubicBezTo>
                  <a:cubicBezTo>
                    <a:pt x="256" y="9"/>
                    <a:pt x="227" y="0"/>
                    <a:pt x="199"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5" name="Google Shape;1955;p59"/>
            <p:cNvSpPr/>
            <p:nvPr/>
          </p:nvSpPr>
          <p:spPr>
            <a:xfrm>
              <a:off x="6758009" y="3584583"/>
              <a:ext cx="187879" cy="46707"/>
            </a:xfrm>
            <a:custGeom>
              <a:avLst/>
              <a:gdLst/>
              <a:ahLst/>
              <a:cxnLst/>
              <a:rect l="l" t="t" r="r" b="b"/>
              <a:pathLst>
                <a:path w="6963" h="1731" extrusionOk="0">
                  <a:moveTo>
                    <a:pt x="124" y="1"/>
                  </a:moveTo>
                  <a:cubicBezTo>
                    <a:pt x="31" y="1"/>
                    <a:pt x="0" y="155"/>
                    <a:pt x="93" y="155"/>
                  </a:cubicBezTo>
                  <a:cubicBezTo>
                    <a:pt x="1171" y="401"/>
                    <a:pt x="2249" y="709"/>
                    <a:pt x="3327" y="987"/>
                  </a:cubicBezTo>
                  <a:cubicBezTo>
                    <a:pt x="3851" y="1110"/>
                    <a:pt x="4375" y="1233"/>
                    <a:pt x="4929" y="1387"/>
                  </a:cubicBezTo>
                  <a:cubicBezTo>
                    <a:pt x="5207" y="1449"/>
                    <a:pt x="5484" y="1510"/>
                    <a:pt x="5761" y="1572"/>
                  </a:cubicBezTo>
                  <a:cubicBezTo>
                    <a:pt x="5981" y="1627"/>
                    <a:pt x="6225" y="1731"/>
                    <a:pt x="6472" y="1731"/>
                  </a:cubicBezTo>
                  <a:cubicBezTo>
                    <a:pt x="6502" y="1731"/>
                    <a:pt x="6532" y="1729"/>
                    <a:pt x="6562" y="1726"/>
                  </a:cubicBezTo>
                  <a:cubicBezTo>
                    <a:pt x="6839" y="1695"/>
                    <a:pt x="6963" y="1356"/>
                    <a:pt x="6716" y="1202"/>
                  </a:cubicBezTo>
                  <a:cubicBezTo>
                    <a:pt x="6470" y="1079"/>
                    <a:pt x="6223" y="1079"/>
                    <a:pt x="5946" y="1017"/>
                  </a:cubicBezTo>
                  <a:cubicBezTo>
                    <a:pt x="5669" y="956"/>
                    <a:pt x="5392" y="925"/>
                    <a:pt x="5083" y="863"/>
                  </a:cubicBezTo>
                  <a:cubicBezTo>
                    <a:pt x="4560" y="771"/>
                    <a:pt x="4005" y="678"/>
                    <a:pt x="3451" y="586"/>
                  </a:cubicBezTo>
                  <a:cubicBezTo>
                    <a:pt x="2342" y="401"/>
                    <a:pt x="1233" y="216"/>
                    <a:pt x="124"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6" name="Google Shape;1956;p59"/>
            <p:cNvSpPr/>
            <p:nvPr/>
          </p:nvSpPr>
          <p:spPr>
            <a:xfrm>
              <a:off x="6661110" y="4017319"/>
              <a:ext cx="150589" cy="471087"/>
            </a:xfrm>
            <a:custGeom>
              <a:avLst/>
              <a:gdLst/>
              <a:ahLst/>
              <a:cxnLst/>
              <a:rect l="l" t="t" r="r" b="b"/>
              <a:pathLst>
                <a:path w="5581" h="17459" extrusionOk="0">
                  <a:moveTo>
                    <a:pt x="193" y="1"/>
                  </a:moveTo>
                  <a:cubicBezTo>
                    <a:pt x="98" y="1"/>
                    <a:pt x="1" y="65"/>
                    <a:pt x="18" y="168"/>
                  </a:cubicBezTo>
                  <a:cubicBezTo>
                    <a:pt x="572" y="4789"/>
                    <a:pt x="1620" y="9318"/>
                    <a:pt x="3283" y="13662"/>
                  </a:cubicBezTo>
                  <a:cubicBezTo>
                    <a:pt x="3530" y="14278"/>
                    <a:pt x="3776" y="14894"/>
                    <a:pt x="4023" y="15479"/>
                  </a:cubicBezTo>
                  <a:cubicBezTo>
                    <a:pt x="4146" y="15787"/>
                    <a:pt x="4269" y="16096"/>
                    <a:pt x="4423" y="16373"/>
                  </a:cubicBezTo>
                  <a:cubicBezTo>
                    <a:pt x="4546" y="16681"/>
                    <a:pt x="4670" y="17020"/>
                    <a:pt x="4854" y="17297"/>
                  </a:cubicBezTo>
                  <a:cubicBezTo>
                    <a:pt x="4932" y="17408"/>
                    <a:pt x="5053" y="17459"/>
                    <a:pt x="5171" y="17459"/>
                  </a:cubicBezTo>
                  <a:cubicBezTo>
                    <a:pt x="5381" y="17459"/>
                    <a:pt x="5580" y="17296"/>
                    <a:pt x="5501" y="17020"/>
                  </a:cubicBezTo>
                  <a:cubicBezTo>
                    <a:pt x="5347" y="16465"/>
                    <a:pt x="5039" y="15942"/>
                    <a:pt x="4793" y="15387"/>
                  </a:cubicBezTo>
                  <a:cubicBezTo>
                    <a:pt x="4577" y="14894"/>
                    <a:pt x="4361" y="14370"/>
                    <a:pt x="4115" y="13847"/>
                  </a:cubicBezTo>
                  <a:cubicBezTo>
                    <a:pt x="3684" y="12799"/>
                    <a:pt x="3283" y="11721"/>
                    <a:pt x="2914" y="10612"/>
                  </a:cubicBezTo>
                  <a:cubicBezTo>
                    <a:pt x="2143" y="8455"/>
                    <a:pt x="1527" y="6206"/>
                    <a:pt x="1034" y="3958"/>
                  </a:cubicBezTo>
                  <a:cubicBezTo>
                    <a:pt x="757" y="2694"/>
                    <a:pt x="541" y="1401"/>
                    <a:pt x="357" y="137"/>
                  </a:cubicBezTo>
                  <a:cubicBezTo>
                    <a:pt x="343" y="42"/>
                    <a:pt x="269" y="1"/>
                    <a:pt x="193"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7" name="Google Shape;1957;p59"/>
            <p:cNvSpPr/>
            <p:nvPr/>
          </p:nvSpPr>
          <p:spPr>
            <a:xfrm>
              <a:off x="6137871" y="3746430"/>
              <a:ext cx="411564" cy="224521"/>
            </a:xfrm>
            <a:custGeom>
              <a:avLst/>
              <a:gdLst/>
              <a:ahLst/>
              <a:cxnLst/>
              <a:rect l="l" t="t" r="r" b="b"/>
              <a:pathLst>
                <a:path w="15253" h="8321" extrusionOk="0">
                  <a:moveTo>
                    <a:pt x="15036" y="1"/>
                  </a:moveTo>
                  <a:cubicBezTo>
                    <a:pt x="15003" y="1"/>
                    <a:pt x="14970" y="13"/>
                    <a:pt x="14942" y="41"/>
                  </a:cubicBezTo>
                  <a:cubicBezTo>
                    <a:pt x="13679" y="1396"/>
                    <a:pt x="12354" y="2690"/>
                    <a:pt x="10998" y="3984"/>
                  </a:cubicBezTo>
                  <a:cubicBezTo>
                    <a:pt x="10475" y="4477"/>
                    <a:pt x="9951" y="4970"/>
                    <a:pt x="9427" y="5432"/>
                  </a:cubicBezTo>
                  <a:cubicBezTo>
                    <a:pt x="9458" y="5247"/>
                    <a:pt x="9489" y="5062"/>
                    <a:pt x="9550" y="4878"/>
                  </a:cubicBezTo>
                  <a:cubicBezTo>
                    <a:pt x="9550" y="4754"/>
                    <a:pt x="9489" y="4600"/>
                    <a:pt x="9366" y="4570"/>
                  </a:cubicBezTo>
                  <a:cubicBezTo>
                    <a:pt x="9335" y="4477"/>
                    <a:pt x="9304" y="4416"/>
                    <a:pt x="9181" y="4385"/>
                  </a:cubicBezTo>
                  <a:cubicBezTo>
                    <a:pt x="8287" y="4200"/>
                    <a:pt x="7394" y="4046"/>
                    <a:pt x="6501" y="3861"/>
                  </a:cubicBezTo>
                  <a:cubicBezTo>
                    <a:pt x="5638" y="3676"/>
                    <a:pt x="4775" y="3491"/>
                    <a:pt x="3882" y="3306"/>
                  </a:cubicBezTo>
                  <a:cubicBezTo>
                    <a:pt x="2711" y="3029"/>
                    <a:pt x="1510" y="2752"/>
                    <a:pt x="339" y="2444"/>
                  </a:cubicBezTo>
                  <a:cubicBezTo>
                    <a:pt x="308" y="2598"/>
                    <a:pt x="278" y="2721"/>
                    <a:pt x="247" y="2875"/>
                  </a:cubicBezTo>
                  <a:cubicBezTo>
                    <a:pt x="1417" y="3183"/>
                    <a:pt x="2588" y="3491"/>
                    <a:pt x="3759" y="3769"/>
                  </a:cubicBezTo>
                  <a:cubicBezTo>
                    <a:pt x="4652" y="3984"/>
                    <a:pt x="5515" y="4169"/>
                    <a:pt x="6377" y="4385"/>
                  </a:cubicBezTo>
                  <a:cubicBezTo>
                    <a:pt x="7240" y="4570"/>
                    <a:pt x="8103" y="4754"/>
                    <a:pt x="8996" y="4908"/>
                  </a:cubicBezTo>
                  <a:cubicBezTo>
                    <a:pt x="8934" y="5155"/>
                    <a:pt x="8873" y="5401"/>
                    <a:pt x="8842" y="5648"/>
                  </a:cubicBezTo>
                  <a:cubicBezTo>
                    <a:pt x="8811" y="5709"/>
                    <a:pt x="8811" y="5740"/>
                    <a:pt x="8811" y="5802"/>
                  </a:cubicBezTo>
                  <a:cubicBezTo>
                    <a:pt x="7979" y="5555"/>
                    <a:pt x="7148" y="5371"/>
                    <a:pt x="6347" y="5155"/>
                  </a:cubicBezTo>
                  <a:cubicBezTo>
                    <a:pt x="5453" y="4939"/>
                    <a:pt x="4591" y="4724"/>
                    <a:pt x="3697" y="4508"/>
                  </a:cubicBezTo>
                  <a:cubicBezTo>
                    <a:pt x="2496" y="4231"/>
                    <a:pt x="1294" y="3984"/>
                    <a:pt x="93" y="3707"/>
                  </a:cubicBezTo>
                  <a:lnTo>
                    <a:pt x="0" y="4077"/>
                  </a:lnTo>
                  <a:cubicBezTo>
                    <a:pt x="1171" y="4416"/>
                    <a:pt x="2342" y="4785"/>
                    <a:pt x="3512" y="5155"/>
                  </a:cubicBezTo>
                  <a:cubicBezTo>
                    <a:pt x="4406" y="5401"/>
                    <a:pt x="5268" y="5648"/>
                    <a:pt x="6162" y="5894"/>
                  </a:cubicBezTo>
                  <a:cubicBezTo>
                    <a:pt x="6870" y="6079"/>
                    <a:pt x="7579" y="6295"/>
                    <a:pt x="8287" y="6480"/>
                  </a:cubicBezTo>
                  <a:cubicBezTo>
                    <a:pt x="7825" y="6880"/>
                    <a:pt x="7332" y="7311"/>
                    <a:pt x="6901" y="7743"/>
                  </a:cubicBezTo>
                  <a:cubicBezTo>
                    <a:pt x="6659" y="7984"/>
                    <a:pt x="6892" y="8321"/>
                    <a:pt x="7167" y="8321"/>
                  </a:cubicBezTo>
                  <a:cubicBezTo>
                    <a:pt x="7242" y="8321"/>
                    <a:pt x="7321" y="8295"/>
                    <a:pt x="7394" y="8236"/>
                  </a:cubicBezTo>
                  <a:cubicBezTo>
                    <a:pt x="7918" y="7774"/>
                    <a:pt x="8411" y="7311"/>
                    <a:pt x="8873" y="6818"/>
                  </a:cubicBezTo>
                  <a:lnTo>
                    <a:pt x="8904" y="6818"/>
                  </a:lnTo>
                  <a:cubicBezTo>
                    <a:pt x="8920" y="6823"/>
                    <a:pt x="8935" y="6824"/>
                    <a:pt x="8951" y="6824"/>
                  </a:cubicBezTo>
                  <a:cubicBezTo>
                    <a:pt x="9051" y="6824"/>
                    <a:pt x="9127" y="6741"/>
                    <a:pt x="9181" y="6634"/>
                  </a:cubicBezTo>
                  <a:cubicBezTo>
                    <a:pt x="9181" y="6603"/>
                    <a:pt x="9212" y="6541"/>
                    <a:pt x="9212" y="6480"/>
                  </a:cubicBezTo>
                  <a:cubicBezTo>
                    <a:pt x="9304" y="6418"/>
                    <a:pt x="9366" y="6356"/>
                    <a:pt x="9427" y="6264"/>
                  </a:cubicBezTo>
                  <a:cubicBezTo>
                    <a:pt x="10105" y="5648"/>
                    <a:pt x="10721" y="5001"/>
                    <a:pt x="11368" y="4354"/>
                  </a:cubicBezTo>
                  <a:cubicBezTo>
                    <a:pt x="12662" y="3029"/>
                    <a:pt x="13894" y="1612"/>
                    <a:pt x="15157" y="257"/>
                  </a:cubicBezTo>
                  <a:cubicBezTo>
                    <a:pt x="15252" y="138"/>
                    <a:pt x="15146" y="1"/>
                    <a:pt x="15036"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8" name="Google Shape;1958;p59"/>
            <p:cNvSpPr/>
            <p:nvPr/>
          </p:nvSpPr>
          <p:spPr>
            <a:xfrm>
              <a:off x="5988193" y="2313789"/>
              <a:ext cx="239766" cy="828066"/>
            </a:xfrm>
            <a:custGeom>
              <a:avLst/>
              <a:gdLst/>
              <a:ahLst/>
              <a:cxnLst/>
              <a:rect l="l" t="t" r="r" b="b"/>
              <a:pathLst>
                <a:path w="8886" h="30689" extrusionOk="0">
                  <a:moveTo>
                    <a:pt x="1680" y="1"/>
                  </a:moveTo>
                  <a:cubicBezTo>
                    <a:pt x="1573" y="1"/>
                    <a:pt x="1463" y="93"/>
                    <a:pt x="1481" y="238"/>
                  </a:cubicBezTo>
                  <a:cubicBezTo>
                    <a:pt x="2313" y="4151"/>
                    <a:pt x="3083" y="8094"/>
                    <a:pt x="3945" y="12006"/>
                  </a:cubicBezTo>
                  <a:cubicBezTo>
                    <a:pt x="4284" y="13578"/>
                    <a:pt x="4654" y="15118"/>
                    <a:pt x="4993" y="16689"/>
                  </a:cubicBezTo>
                  <a:cubicBezTo>
                    <a:pt x="4069" y="14070"/>
                    <a:pt x="3021" y="11544"/>
                    <a:pt x="1881" y="9018"/>
                  </a:cubicBezTo>
                  <a:cubicBezTo>
                    <a:pt x="1388" y="7878"/>
                    <a:pt x="865" y="6769"/>
                    <a:pt x="341" y="5660"/>
                  </a:cubicBezTo>
                  <a:cubicBezTo>
                    <a:pt x="311" y="5591"/>
                    <a:pt x="263" y="5563"/>
                    <a:pt x="213" y="5563"/>
                  </a:cubicBezTo>
                  <a:cubicBezTo>
                    <a:pt x="109" y="5563"/>
                    <a:pt x="1" y="5689"/>
                    <a:pt x="64" y="5814"/>
                  </a:cubicBezTo>
                  <a:cubicBezTo>
                    <a:pt x="926" y="7817"/>
                    <a:pt x="1666" y="9850"/>
                    <a:pt x="2436" y="11883"/>
                  </a:cubicBezTo>
                  <a:cubicBezTo>
                    <a:pt x="3175" y="13916"/>
                    <a:pt x="3945" y="15950"/>
                    <a:pt x="4654" y="17983"/>
                  </a:cubicBezTo>
                  <a:cubicBezTo>
                    <a:pt x="5054" y="19154"/>
                    <a:pt x="5455" y="20324"/>
                    <a:pt x="5855" y="21495"/>
                  </a:cubicBezTo>
                  <a:cubicBezTo>
                    <a:pt x="5886" y="21649"/>
                    <a:pt x="6009" y="21711"/>
                    <a:pt x="6133" y="21741"/>
                  </a:cubicBezTo>
                  <a:cubicBezTo>
                    <a:pt x="6287" y="22419"/>
                    <a:pt x="6441" y="23097"/>
                    <a:pt x="6595" y="23806"/>
                  </a:cubicBezTo>
                  <a:cubicBezTo>
                    <a:pt x="7088" y="25993"/>
                    <a:pt x="7581" y="28211"/>
                    <a:pt x="8073" y="30398"/>
                  </a:cubicBezTo>
                  <a:cubicBezTo>
                    <a:pt x="8124" y="30600"/>
                    <a:pt x="8278" y="30688"/>
                    <a:pt x="8433" y="30688"/>
                  </a:cubicBezTo>
                  <a:cubicBezTo>
                    <a:pt x="8657" y="30688"/>
                    <a:pt x="8886" y="30505"/>
                    <a:pt x="8813" y="30213"/>
                  </a:cubicBezTo>
                  <a:cubicBezTo>
                    <a:pt x="7950" y="26301"/>
                    <a:pt x="7057" y="22388"/>
                    <a:pt x="6163" y="18476"/>
                  </a:cubicBezTo>
                  <a:cubicBezTo>
                    <a:pt x="5301" y="14563"/>
                    <a:pt x="4407" y="10620"/>
                    <a:pt x="3483" y="6708"/>
                  </a:cubicBezTo>
                  <a:cubicBezTo>
                    <a:pt x="2929" y="4520"/>
                    <a:pt x="2374" y="2333"/>
                    <a:pt x="1850" y="146"/>
                  </a:cubicBezTo>
                  <a:cubicBezTo>
                    <a:pt x="1825" y="45"/>
                    <a:pt x="1754" y="1"/>
                    <a:pt x="168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9" name="Google Shape;1959;p59"/>
            <p:cNvSpPr/>
            <p:nvPr/>
          </p:nvSpPr>
          <p:spPr>
            <a:xfrm>
              <a:off x="6841145" y="2685138"/>
              <a:ext cx="980058" cy="884621"/>
            </a:xfrm>
            <a:custGeom>
              <a:avLst/>
              <a:gdLst/>
              <a:ahLst/>
              <a:cxnLst/>
              <a:rect l="l" t="t" r="r" b="b"/>
              <a:pathLst>
                <a:path w="36322" h="32785" extrusionOk="0">
                  <a:moveTo>
                    <a:pt x="15434" y="0"/>
                  </a:moveTo>
                  <a:lnTo>
                    <a:pt x="0" y="4930"/>
                  </a:lnTo>
                  <a:cubicBezTo>
                    <a:pt x="0" y="4930"/>
                    <a:pt x="5022" y="20364"/>
                    <a:pt x="14880" y="29144"/>
                  </a:cubicBezTo>
                  <a:cubicBezTo>
                    <a:pt x="17896" y="31848"/>
                    <a:pt x="21079" y="32785"/>
                    <a:pt x="24044" y="32785"/>
                  </a:cubicBezTo>
                  <a:cubicBezTo>
                    <a:pt x="30742" y="32785"/>
                    <a:pt x="36321" y="28004"/>
                    <a:pt x="36321" y="28004"/>
                  </a:cubicBezTo>
                  <a:lnTo>
                    <a:pt x="15434"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0" name="Google Shape;1960;p59"/>
            <p:cNvSpPr/>
            <p:nvPr/>
          </p:nvSpPr>
          <p:spPr>
            <a:xfrm>
              <a:off x="6841145" y="2683519"/>
              <a:ext cx="416475" cy="135020"/>
            </a:xfrm>
            <a:custGeom>
              <a:avLst/>
              <a:gdLst/>
              <a:ahLst/>
              <a:cxnLst/>
              <a:rect l="l" t="t" r="r" b="b"/>
              <a:pathLst>
                <a:path w="15435" h="5004" extrusionOk="0">
                  <a:moveTo>
                    <a:pt x="14459" y="1"/>
                  </a:moveTo>
                  <a:cubicBezTo>
                    <a:pt x="10737" y="1"/>
                    <a:pt x="3994" y="2148"/>
                    <a:pt x="0" y="4990"/>
                  </a:cubicBezTo>
                  <a:cubicBezTo>
                    <a:pt x="0" y="4990"/>
                    <a:pt x="239" y="5003"/>
                    <a:pt x="666" y="5003"/>
                  </a:cubicBezTo>
                  <a:cubicBezTo>
                    <a:pt x="2891" y="5003"/>
                    <a:pt x="10214" y="4635"/>
                    <a:pt x="15434" y="60"/>
                  </a:cubicBezTo>
                  <a:cubicBezTo>
                    <a:pt x="15140" y="20"/>
                    <a:pt x="14813" y="1"/>
                    <a:pt x="14459"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1" name="Google Shape;1961;p59"/>
            <p:cNvSpPr/>
            <p:nvPr/>
          </p:nvSpPr>
          <p:spPr>
            <a:xfrm>
              <a:off x="6944223" y="2503079"/>
              <a:ext cx="278486" cy="256064"/>
            </a:xfrm>
            <a:custGeom>
              <a:avLst/>
              <a:gdLst/>
              <a:ahLst/>
              <a:cxnLst/>
              <a:rect l="l" t="t" r="r" b="b"/>
              <a:pathLst>
                <a:path w="10321" h="9490" extrusionOk="0">
                  <a:moveTo>
                    <a:pt x="5206" y="1"/>
                  </a:moveTo>
                  <a:lnTo>
                    <a:pt x="0" y="2342"/>
                  </a:lnTo>
                  <a:lnTo>
                    <a:pt x="2064" y="9489"/>
                  </a:lnTo>
                  <a:cubicBezTo>
                    <a:pt x="7671" y="9489"/>
                    <a:pt x="10320" y="7025"/>
                    <a:pt x="10320" y="7025"/>
                  </a:cubicBezTo>
                  <a:lnTo>
                    <a:pt x="5206" y="1"/>
                  </a:lnTo>
                  <a:close/>
                </a:path>
              </a:pathLst>
            </a:custGeom>
            <a:solidFill>
              <a:srgbClr val="AC635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2" name="Google Shape;1962;p59"/>
            <p:cNvSpPr/>
            <p:nvPr/>
          </p:nvSpPr>
          <p:spPr>
            <a:xfrm>
              <a:off x="6386417" y="2136480"/>
              <a:ext cx="231942" cy="138852"/>
            </a:xfrm>
            <a:custGeom>
              <a:avLst/>
              <a:gdLst/>
              <a:ahLst/>
              <a:cxnLst/>
              <a:rect l="l" t="t" r="r" b="b"/>
              <a:pathLst>
                <a:path w="8596" h="5146" extrusionOk="0">
                  <a:moveTo>
                    <a:pt x="8380" y="1"/>
                  </a:moveTo>
                  <a:lnTo>
                    <a:pt x="1325" y="709"/>
                  </a:lnTo>
                  <a:cubicBezTo>
                    <a:pt x="740" y="771"/>
                    <a:pt x="247" y="1202"/>
                    <a:pt x="124" y="1788"/>
                  </a:cubicBezTo>
                  <a:cubicBezTo>
                    <a:pt x="1" y="2496"/>
                    <a:pt x="432" y="3205"/>
                    <a:pt x="1140" y="3359"/>
                  </a:cubicBezTo>
                  <a:lnTo>
                    <a:pt x="8596" y="5146"/>
                  </a:lnTo>
                  <a:lnTo>
                    <a:pt x="8380" y="1"/>
                  </a:lnTo>
                  <a:close/>
                </a:path>
              </a:pathLst>
            </a:custGeom>
            <a:solidFill>
              <a:srgbClr val="4621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3" name="Google Shape;1963;p59"/>
            <p:cNvSpPr/>
            <p:nvPr/>
          </p:nvSpPr>
          <p:spPr>
            <a:xfrm>
              <a:off x="6609194" y="2158094"/>
              <a:ext cx="400690" cy="322387"/>
            </a:xfrm>
            <a:custGeom>
              <a:avLst/>
              <a:gdLst/>
              <a:ahLst/>
              <a:cxnLst/>
              <a:rect l="l" t="t" r="r" b="b"/>
              <a:pathLst>
                <a:path w="14850" h="11948" extrusionOk="0">
                  <a:moveTo>
                    <a:pt x="9058" y="1"/>
                  </a:moveTo>
                  <a:lnTo>
                    <a:pt x="1" y="4776"/>
                  </a:lnTo>
                  <a:cubicBezTo>
                    <a:pt x="4010" y="8947"/>
                    <a:pt x="6995" y="11948"/>
                    <a:pt x="9996" y="11948"/>
                  </a:cubicBezTo>
                  <a:cubicBezTo>
                    <a:pt x="11560" y="11948"/>
                    <a:pt x="13129" y="11132"/>
                    <a:pt x="14850" y="9243"/>
                  </a:cubicBezTo>
                  <a:lnTo>
                    <a:pt x="9058"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4" name="Google Shape;1964;p59"/>
            <p:cNvSpPr/>
            <p:nvPr/>
          </p:nvSpPr>
          <p:spPr>
            <a:xfrm>
              <a:off x="6060563" y="2069992"/>
              <a:ext cx="568602" cy="213566"/>
            </a:xfrm>
            <a:custGeom>
              <a:avLst/>
              <a:gdLst/>
              <a:ahLst/>
              <a:cxnLst/>
              <a:rect l="l" t="t" r="r" b="b"/>
              <a:pathLst>
                <a:path w="21073" h="7915" extrusionOk="0">
                  <a:moveTo>
                    <a:pt x="7640" y="0"/>
                  </a:moveTo>
                  <a:lnTo>
                    <a:pt x="216" y="1695"/>
                  </a:lnTo>
                  <a:cubicBezTo>
                    <a:pt x="62" y="1725"/>
                    <a:pt x="0" y="1879"/>
                    <a:pt x="31" y="2003"/>
                  </a:cubicBezTo>
                  <a:cubicBezTo>
                    <a:pt x="62" y="2126"/>
                    <a:pt x="185" y="2187"/>
                    <a:pt x="277" y="2187"/>
                  </a:cubicBezTo>
                  <a:lnTo>
                    <a:pt x="7548" y="1479"/>
                  </a:lnTo>
                  <a:lnTo>
                    <a:pt x="19255" y="7794"/>
                  </a:lnTo>
                  <a:cubicBezTo>
                    <a:pt x="19425" y="7875"/>
                    <a:pt x="19604" y="7914"/>
                    <a:pt x="19779" y="7914"/>
                  </a:cubicBezTo>
                  <a:cubicBezTo>
                    <a:pt x="20201" y="7914"/>
                    <a:pt x="20599" y="7685"/>
                    <a:pt x="20795" y="7271"/>
                  </a:cubicBezTo>
                  <a:cubicBezTo>
                    <a:pt x="21072" y="6685"/>
                    <a:pt x="20826" y="6008"/>
                    <a:pt x="20271" y="5761"/>
                  </a:cubicBezTo>
                  <a:lnTo>
                    <a:pt x="7640"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5" name="Google Shape;1965;p59"/>
            <p:cNvSpPr/>
            <p:nvPr/>
          </p:nvSpPr>
          <p:spPr>
            <a:xfrm>
              <a:off x="5964960" y="1967724"/>
              <a:ext cx="192034" cy="214511"/>
            </a:xfrm>
            <a:custGeom>
              <a:avLst/>
              <a:gdLst/>
              <a:ahLst/>
              <a:cxnLst/>
              <a:rect l="l" t="t" r="r" b="b"/>
              <a:pathLst>
                <a:path w="7117" h="7950" extrusionOk="0">
                  <a:moveTo>
                    <a:pt x="1140" y="1"/>
                  </a:moveTo>
                  <a:lnTo>
                    <a:pt x="1140" y="1"/>
                  </a:lnTo>
                  <a:cubicBezTo>
                    <a:pt x="1140" y="1"/>
                    <a:pt x="0" y="3143"/>
                    <a:pt x="1325" y="5331"/>
                  </a:cubicBezTo>
                  <a:cubicBezTo>
                    <a:pt x="2650" y="7518"/>
                    <a:pt x="5977" y="7949"/>
                    <a:pt x="5977" y="7949"/>
                  </a:cubicBezTo>
                  <a:cubicBezTo>
                    <a:pt x="5977" y="7949"/>
                    <a:pt x="7117" y="4838"/>
                    <a:pt x="5792" y="2619"/>
                  </a:cubicBezTo>
                  <a:cubicBezTo>
                    <a:pt x="4467" y="432"/>
                    <a:pt x="1141" y="1"/>
                    <a:pt x="1140"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6" name="Google Shape;1966;p59"/>
            <p:cNvSpPr/>
            <p:nvPr/>
          </p:nvSpPr>
          <p:spPr>
            <a:xfrm>
              <a:off x="5993212" y="1982511"/>
              <a:ext cx="130514" cy="187178"/>
            </a:xfrm>
            <a:custGeom>
              <a:avLst/>
              <a:gdLst/>
              <a:ahLst/>
              <a:cxnLst/>
              <a:rect l="l" t="t" r="r" b="b"/>
              <a:pathLst>
                <a:path w="4837" h="6937" extrusionOk="0">
                  <a:moveTo>
                    <a:pt x="622" y="1"/>
                  </a:moveTo>
                  <a:cubicBezTo>
                    <a:pt x="547" y="1"/>
                    <a:pt x="480" y="73"/>
                    <a:pt x="525" y="161"/>
                  </a:cubicBezTo>
                  <a:cubicBezTo>
                    <a:pt x="648" y="439"/>
                    <a:pt x="709" y="716"/>
                    <a:pt x="863" y="993"/>
                  </a:cubicBezTo>
                  <a:cubicBezTo>
                    <a:pt x="1017" y="1301"/>
                    <a:pt x="1202" y="1579"/>
                    <a:pt x="1356" y="1856"/>
                  </a:cubicBezTo>
                  <a:cubicBezTo>
                    <a:pt x="1510" y="2133"/>
                    <a:pt x="1695" y="2410"/>
                    <a:pt x="1849" y="2657"/>
                  </a:cubicBezTo>
                  <a:lnTo>
                    <a:pt x="1818" y="2657"/>
                  </a:lnTo>
                  <a:cubicBezTo>
                    <a:pt x="1634" y="2626"/>
                    <a:pt x="1449" y="2626"/>
                    <a:pt x="1233" y="2626"/>
                  </a:cubicBezTo>
                  <a:cubicBezTo>
                    <a:pt x="863" y="2595"/>
                    <a:pt x="463" y="2534"/>
                    <a:pt x="93" y="2503"/>
                  </a:cubicBezTo>
                  <a:cubicBezTo>
                    <a:pt x="1" y="2503"/>
                    <a:pt x="32" y="2626"/>
                    <a:pt x="93" y="2626"/>
                  </a:cubicBezTo>
                  <a:cubicBezTo>
                    <a:pt x="494" y="2688"/>
                    <a:pt x="863" y="2780"/>
                    <a:pt x="1233" y="2903"/>
                  </a:cubicBezTo>
                  <a:cubicBezTo>
                    <a:pt x="1418" y="2996"/>
                    <a:pt x="1603" y="3088"/>
                    <a:pt x="1757" y="3150"/>
                  </a:cubicBezTo>
                  <a:cubicBezTo>
                    <a:pt x="1880" y="3181"/>
                    <a:pt x="1973" y="3211"/>
                    <a:pt x="2065" y="3242"/>
                  </a:cubicBezTo>
                  <a:cubicBezTo>
                    <a:pt x="2127" y="3273"/>
                    <a:pt x="2188" y="3273"/>
                    <a:pt x="2250" y="3304"/>
                  </a:cubicBezTo>
                  <a:cubicBezTo>
                    <a:pt x="2281" y="3365"/>
                    <a:pt x="2342" y="3458"/>
                    <a:pt x="2404" y="3550"/>
                  </a:cubicBezTo>
                  <a:cubicBezTo>
                    <a:pt x="2712" y="4043"/>
                    <a:pt x="3020" y="4536"/>
                    <a:pt x="3359" y="5029"/>
                  </a:cubicBezTo>
                  <a:cubicBezTo>
                    <a:pt x="3297" y="5029"/>
                    <a:pt x="3205" y="4998"/>
                    <a:pt x="3143" y="4998"/>
                  </a:cubicBezTo>
                  <a:cubicBezTo>
                    <a:pt x="2928" y="4998"/>
                    <a:pt x="2712" y="4967"/>
                    <a:pt x="2527" y="4967"/>
                  </a:cubicBezTo>
                  <a:cubicBezTo>
                    <a:pt x="2096" y="4967"/>
                    <a:pt x="1695" y="5029"/>
                    <a:pt x="1295" y="5029"/>
                  </a:cubicBezTo>
                  <a:cubicBezTo>
                    <a:pt x="1233" y="5029"/>
                    <a:pt x="1233" y="5152"/>
                    <a:pt x="1295" y="5152"/>
                  </a:cubicBezTo>
                  <a:cubicBezTo>
                    <a:pt x="1695" y="5152"/>
                    <a:pt x="2127" y="5245"/>
                    <a:pt x="2527" y="5337"/>
                  </a:cubicBezTo>
                  <a:cubicBezTo>
                    <a:pt x="2712" y="5399"/>
                    <a:pt x="2928" y="5429"/>
                    <a:pt x="3112" y="5491"/>
                  </a:cubicBezTo>
                  <a:cubicBezTo>
                    <a:pt x="3205" y="5522"/>
                    <a:pt x="3328" y="5553"/>
                    <a:pt x="3420" y="5584"/>
                  </a:cubicBezTo>
                  <a:cubicBezTo>
                    <a:pt x="3544" y="5584"/>
                    <a:pt x="3636" y="5614"/>
                    <a:pt x="3729" y="5645"/>
                  </a:cubicBezTo>
                  <a:cubicBezTo>
                    <a:pt x="3975" y="6046"/>
                    <a:pt x="4252" y="6477"/>
                    <a:pt x="4529" y="6847"/>
                  </a:cubicBezTo>
                  <a:cubicBezTo>
                    <a:pt x="4571" y="6910"/>
                    <a:pt x="4624" y="6937"/>
                    <a:pt x="4672" y="6937"/>
                  </a:cubicBezTo>
                  <a:cubicBezTo>
                    <a:pt x="4764" y="6937"/>
                    <a:pt x="4837" y="6835"/>
                    <a:pt x="4776" y="6693"/>
                  </a:cubicBezTo>
                  <a:cubicBezTo>
                    <a:pt x="4560" y="6292"/>
                    <a:pt x="4345" y="5892"/>
                    <a:pt x="4098" y="5491"/>
                  </a:cubicBezTo>
                  <a:cubicBezTo>
                    <a:pt x="4129" y="5491"/>
                    <a:pt x="4129" y="5460"/>
                    <a:pt x="4129" y="5429"/>
                  </a:cubicBezTo>
                  <a:cubicBezTo>
                    <a:pt x="4283" y="4567"/>
                    <a:pt x="4345" y="3643"/>
                    <a:pt x="4375" y="2749"/>
                  </a:cubicBezTo>
                  <a:cubicBezTo>
                    <a:pt x="4395" y="2651"/>
                    <a:pt x="4302" y="2578"/>
                    <a:pt x="4224" y="2578"/>
                  </a:cubicBezTo>
                  <a:cubicBezTo>
                    <a:pt x="4179" y="2578"/>
                    <a:pt x="4140" y="2601"/>
                    <a:pt x="4129" y="2657"/>
                  </a:cubicBezTo>
                  <a:cubicBezTo>
                    <a:pt x="4067" y="3396"/>
                    <a:pt x="3913" y="4136"/>
                    <a:pt x="3729" y="4844"/>
                  </a:cubicBezTo>
                  <a:cubicBezTo>
                    <a:pt x="3420" y="4320"/>
                    <a:pt x="3143" y="3797"/>
                    <a:pt x="2835" y="3273"/>
                  </a:cubicBezTo>
                  <a:cubicBezTo>
                    <a:pt x="2804" y="3242"/>
                    <a:pt x="2773" y="3181"/>
                    <a:pt x="2773" y="3150"/>
                  </a:cubicBezTo>
                  <a:cubicBezTo>
                    <a:pt x="2773" y="3088"/>
                    <a:pt x="2773" y="3057"/>
                    <a:pt x="2773" y="2996"/>
                  </a:cubicBezTo>
                  <a:cubicBezTo>
                    <a:pt x="2773" y="2903"/>
                    <a:pt x="2773" y="2842"/>
                    <a:pt x="2773" y="2749"/>
                  </a:cubicBezTo>
                  <a:cubicBezTo>
                    <a:pt x="2804" y="2564"/>
                    <a:pt x="2804" y="2380"/>
                    <a:pt x="2804" y="2195"/>
                  </a:cubicBezTo>
                  <a:cubicBezTo>
                    <a:pt x="2804" y="1856"/>
                    <a:pt x="2804" y="1486"/>
                    <a:pt x="2835" y="1147"/>
                  </a:cubicBezTo>
                  <a:cubicBezTo>
                    <a:pt x="2835" y="1109"/>
                    <a:pt x="2800" y="1083"/>
                    <a:pt x="2773" y="1083"/>
                  </a:cubicBezTo>
                  <a:cubicBezTo>
                    <a:pt x="2756" y="1083"/>
                    <a:pt x="2743" y="1093"/>
                    <a:pt x="2743" y="1116"/>
                  </a:cubicBezTo>
                  <a:cubicBezTo>
                    <a:pt x="2681" y="1455"/>
                    <a:pt x="2589" y="1794"/>
                    <a:pt x="2496" y="2133"/>
                  </a:cubicBezTo>
                  <a:cubicBezTo>
                    <a:pt x="2465" y="2256"/>
                    <a:pt x="2435" y="2380"/>
                    <a:pt x="2404" y="2503"/>
                  </a:cubicBezTo>
                  <a:cubicBezTo>
                    <a:pt x="2219" y="2226"/>
                    <a:pt x="2034" y="1917"/>
                    <a:pt x="1849" y="1640"/>
                  </a:cubicBezTo>
                  <a:cubicBezTo>
                    <a:pt x="1664" y="1332"/>
                    <a:pt x="1510" y="1055"/>
                    <a:pt x="1326" y="778"/>
                  </a:cubicBezTo>
                  <a:cubicBezTo>
                    <a:pt x="1141" y="500"/>
                    <a:pt x="894" y="285"/>
                    <a:pt x="709" y="38"/>
                  </a:cubicBezTo>
                  <a:cubicBezTo>
                    <a:pt x="683" y="12"/>
                    <a:pt x="652" y="1"/>
                    <a:pt x="622"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7" name="Google Shape;1967;p59"/>
            <p:cNvSpPr/>
            <p:nvPr/>
          </p:nvSpPr>
          <p:spPr>
            <a:xfrm>
              <a:off x="6067201" y="2043386"/>
              <a:ext cx="565283" cy="222417"/>
            </a:xfrm>
            <a:custGeom>
              <a:avLst/>
              <a:gdLst/>
              <a:ahLst/>
              <a:cxnLst/>
              <a:rect l="l" t="t" r="r" b="b"/>
              <a:pathLst>
                <a:path w="20950" h="8243" extrusionOk="0">
                  <a:moveTo>
                    <a:pt x="7702" y="0"/>
                  </a:moveTo>
                  <a:lnTo>
                    <a:pt x="216" y="1510"/>
                  </a:lnTo>
                  <a:cubicBezTo>
                    <a:pt x="93" y="1541"/>
                    <a:pt x="1" y="1695"/>
                    <a:pt x="31" y="1818"/>
                  </a:cubicBezTo>
                  <a:cubicBezTo>
                    <a:pt x="58" y="1925"/>
                    <a:pt x="155" y="2009"/>
                    <a:pt x="240" y="2009"/>
                  </a:cubicBezTo>
                  <a:cubicBezTo>
                    <a:pt x="253" y="2009"/>
                    <a:pt x="266" y="2007"/>
                    <a:pt x="278" y="2003"/>
                  </a:cubicBezTo>
                  <a:lnTo>
                    <a:pt x="7579" y="1479"/>
                  </a:lnTo>
                  <a:lnTo>
                    <a:pt x="19101" y="8103"/>
                  </a:lnTo>
                  <a:cubicBezTo>
                    <a:pt x="19272" y="8198"/>
                    <a:pt x="19460" y="8243"/>
                    <a:pt x="19647" y="8243"/>
                  </a:cubicBezTo>
                  <a:cubicBezTo>
                    <a:pt x="20067" y="8243"/>
                    <a:pt x="20480" y="8015"/>
                    <a:pt x="20672" y="7610"/>
                  </a:cubicBezTo>
                  <a:cubicBezTo>
                    <a:pt x="20949" y="7055"/>
                    <a:pt x="20734" y="6377"/>
                    <a:pt x="20148" y="6100"/>
                  </a:cubicBezTo>
                  <a:lnTo>
                    <a:pt x="7702"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8" name="Google Shape;1968;p59"/>
            <p:cNvSpPr/>
            <p:nvPr/>
          </p:nvSpPr>
          <p:spPr>
            <a:xfrm>
              <a:off x="6356492" y="2003504"/>
              <a:ext cx="653381" cy="448422"/>
            </a:xfrm>
            <a:custGeom>
              <a:avLst/>
              <a:gdLst/>
              <a:ahLst/>
              <a:cxnLst/>
              <a:rect l="l" t="t" r="r" b="b"/>
              <a:pathLst>
                <a:path w="24215" h="16619" extrusionOk="0">
                  <a:moveTo>
                    <a:pt x="6455" y="1"/>
                  </a:moveTo>
                  <a:cubicBezTo>
                    <a:pt x="6014" y="1"/>
                    <a:pt x="5578" y="139"/>
                    <a:pt x="5238" y="431"/>
                  </a:cubicBezTo>
                  <a:lnTo>
                    <a:pt x="555" y="4436"/>
                  </a:lnTo>
                  <a:cubicBezTo>
                    <a:pt x="93" y="4836"/>
                    <a:pt x="1" y="5545"/>
                    <a:pt x="370" y="6007"/>
                  </a:cubicBezTo>
                  <a:cubicBezTo>
                    <a:pt x="588" y="6305"/>
                    <a:pt x="922" y="6462"/>
                    <a:pt x="1255" y="6462"/>
                  </a:cubicBezTo>
                  <a:cubicBezTo>
                    <a:pt x="1439" y="6462"/>
                    <a:pt x="1623" y="6414"/>
                    <a:pt x="1787" y="6315"/>
                  </a:cubicBezTo>
                  <a:lnTo>
                    <a:pt x="6131" y="3974"/>
                  </a:lnTo>
                  <a:lnTo>
                    <a:pt x="8904" y="5976"/>
                  </a:lnTo>
                  <a:cubicBezTo>
                    <a:pt x="8904" y="5976"/>
                    <a:pt x="12693" y="14017"/>
                    <a:pt x="16790" y="15588"/>
                  </a:cubicBezTo>
                  <a:cubicBezTo>
                    <a:pt x="18305" y="16307"/>
                    <a:pt x="19690" y="16618"/>
                    <a:pt x="20852" y="16618"/>
                  </a:cubicBezTo>
                  <a:cubicBezTo>
                    <a:pt x="22528" y="16618"/>
                    <a:pt x="23742" y="15972"/>
                    <a:pt x="24215" y="14972"/>
                  </a:cubicBezTo>
                  <a:lnTo>
                    <a:pt x="17992" y="5021"/>
                  </a:lnTo>
                  <a:cubicBezTo>
                    <a:pt x="17468" y="4097"/>
                    <a:pt x="16605" y="3419"/>
                    <a:pt x="15620" y="3080"/>
                  </a:cubicBezTo>
                  <a:lnTo>
                    <a:pt x="6809" y="30"/>
                  </a:lnTo>
                  <a:cubicBezTo>
                    <a:pt x="6692" y="11"/>
                    <a:pt x="6573" y="1"/>
                    <a:pt x="6455"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9" name="Google Shape;1969;p59"/>
            <p:cNvSpPr/>
            <p:nvPr/>
          </p:nvSpPr>
          <p:spPr>
            <a:xfrm>
              <a:off x="6848620" y="2407476"/>
              <a:ext cx="271012" cy="223496"/>
            </a:xfrm>
            <a:custGeom>
              <a:avLst/>
              <a:gdLst/>
              <a:ahLst/>
              <a:cxnLst/>
              <a:rect l="l" t="t" r="r" b="b"/>
              <a:pathLst>
                <a:path w="10044" h="8283" extrusionOk="0">
                  <a:moveTo>
                    <a:pt x="5977" y="1"/>
                  </a:moveTo>
                  <a:lnTo>
                    <a:pt x="0" y="1788"/>
                  </a:lnTo>
                  <a:lnTo>
                    <a:pt x="1664" y="8196"/>
                  </a:lnTo>
                  <a:cubicBezTo>
                    <a:pt x="1664" y="8196"/>
                    <a:pt x="2232" y="8283"/>
                    <a:pt x="3081" y="8283"/>
                  </a:cubicBezTo>
                  <a:cubicBezTo>
                    <a:pt x="5086" y="8283"/>
                    <a:pt x="8659" y="7797"/>
                    <a:pt x="10043" y="4529"/>
                  </a:cubicBezTo>
                  <a:lnTo>
                    <a:pt x="5977"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0" name="Google Shape;1970;p59"/>
            <p:cNvSpPr/>
            <p:nvPr/>
          </p:nvSpPr>
          <p:spPr>
            <a:xfrm>
              <a:off x="6521092" y="2124013"/>
              <a:ext cx="307574" cy="285583"/>
            </a:xfrm>
            <a:custGeom>
              <a:avLst/>
              <a:gdLst/>
              <a:ahLst/>
              <a:cxnLst/>
              <a:rect l="l" t="t" r="r" b="b"/>
              <a:pathLst>
                <a:path w="11399" h="10584" extrusionOk="0">
                  <a:moveTo>
                    <a:pt x="7949" y="1"/>
                  </a:moveTo>
                  <a:lnTo>
                    <a:pt x="2064" y="617"/>
                  </a:lnTo>
                  <a:cubicBezTo>
                    <a:pt x="0" y="3051"/>
                    <a:pt x="493" y="5269"/>
                    <a:pt x="2342" y="5669"/>
                  </a:cubicBezTo>
                  <a:cubicBezTo>
                    <a:pt x="2998" y="6912"/>
                    <a:pt x="3798" y="7459"/>
                    <a:pt x="4821" y="7459"/>
                  </a:cubicBezTo>
                  <a:cubicBezTo>
                    <a:pt x="5143" y="7459"/>
                    <a:pt x="5486" y="7405"/>
                    <a:pt x="5854" y="7302"/>
                  </a:cubicBezTo>
                  <a:lnTo>
                    <a:pt x="5854" y="7302"/>
                  </a:lnTo>
                  <a:cubicBezTo>
                    <a:pt x="4190" y="8750"/>
                    <a:pt x="5515" y="10352"/>
                    <a:pt x="6562" y="10567"/>
                  </a:cubicBezTo>
                  <a:cubicBezTo>
                    <a:pt x="6625" y="10579"/>
                    <a:pt x="6698" y="10584"/>
                    <a:pt x="6779" y="10584"/>
                  </a:cubicBezTo>
                  <a:cubicBezTo>
                    <a:pt x="8051" y="10584"/>
                    <a:pt x="11399" y="9304"/>
                    <a:pt x="11399" y="9304"/>
                  </a:cubicBezTo>
                  <a:lnTo>
                    <a:pt x="7949"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1" name="Google Shape;1971;p59"/>
            <p:cNvSpPr/>
            <p:nvPr/>
          </p:nvSpPr>
          <p:spPr>
            <a:xfrm>
              <a:off x="6590305" y="2081622"/>
              <a:ext cx="119505" cy="47570"/>
            </a:xfrm>
            <a:custGeom>
              <a:avLst/>
              <a:gdLst/>
              <a:ahLst/>
              <a:cxnLst/>
              <a:rect l="l" t="t" r="r" b="b"/>
              <a:pathLst>
                <a:path w="4429" h="1763" extrusionOk="0">
                  <a:moveTo>
                    <a:pt x="4274" y="0"/>
                  </a:moveTo>
                  <a:cubicBezTo>
                    <a:pt x="3473" y="0"/>
                    <a:pt x="2734" y="154"/>
                    <a:pt x="1964" y="339"/>
                  </a:cubicBezTo>
                  <a:cubicBezTo>
                    <a:pt x="1563" y="463"/>
                    <a:pt x="1194" y="617"/>
                    <a:pt x="855" y="832"/>
                  </a:cubicBezTo>
                  <a:cubicBezTo>
                    <a:pt x="516" y="1048"/>
                    <a:pt x="270" y="1294"/>
                    <a:pt x="54" y="1633"/>
                  </a:cubicBezTo>
                  <a:cubicBezTo>
                    <a:pt x="1" y="1686"/>
                    <a:pt x="39" y="1763"/>
                    <a:pt x="110" y="1763"/>
                  </a:cubicBezTo>
                  <a:cubicBezTo>
                    <a:pt x="122" y="1763"/>
                    <a:pt x="134" y="1761"/>
                    <a:pt x="146" y="1756"/>
                  </a:cubicBezTo>
                  <a:cubicBezTo>
                    <a:pt x="485" y="1602"/>
                    <a:pt x="824" y="1448"/>
                    <a:pt x="1163" y="1264"/>
                  </a:cubicBezTo>
                  <a:cubicBezTo>
                    <a:pt x="1471" y="1079"/>
                    <a:pt x="1779" y="925"/>
                    <a:pt x="2087" y="771"/>
                  </a:cubicBezTo>
                  <a:cubicBezTo>
                    <a:pt x="2765" y="432"/>
                    <a:pt x="3535" y="278"/>
                    <a:pt x="4274" y="247"/>
                  </a:cubicBezTo>
                  <a:cubicBezTo>
                    <a:pt x="4428" y="247"/>
                    <a:pt x="4428" y="0"/>
                    <a:pt x="427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2" name="Google Shape;1972;p59"/>
            <p:cNvSpPr/>
            <p:nvPr/>
          </p:nvSpPr>
          <p:spPr>
            <a:xfrm>
              <a:off x="6585853" y="2179734"/>
              <a:ext cx="154448" cy="69939"/>
            </a:xfrm>
            <a:custGeom>
              <a:avLst/>
              <a:gdLst/>
              <a:ahLst/>
              <a:cxnLst/>
              <a:rect l="l" t="t" r="r" b="b"/>
              <a:pathLst>
                <a:path w="5724" h="2592" extrusionOk="0">
                  <a:moveTo>
                    <a:pt x="4390" y="1"/>
                  </a:moveTo>
                  <a:cubicBezTo>
                    <a:pt x="3721" y="1"/>
                    <a:pt x="3055" y="118"/>
                    <a:pt x="2437" y="369"/>
                  </a:cubicBezTo>
                  <a:cubicBezTo>
                    <a:pt x="1944" y="554"/>
                    <a:pt x="1482" y="862"/>
                    <a:pt x="1051" y="1232"/>
                  </a:cubicBezTo>
                  <a:cubicBezTo>
                    <a:pt x="866" y="1386"/>
                    <a:pt x="681" y="1571"/>
                    <a:pt x="496" y="1756"/>
                  </a:cubicBezTo>
                  <a:cubicBezTo>
                    <a:pt x="404" y="1848"/>
                    <a:pt x="342" y="1941"/>
                    <a:pt x="281" y="2064"/>
                  </a:cubicBezTo>
                  <a:cubicBezTo>
                    <a:pt x="188" y="2156"/>
                    <a:pt x="157" y="2341"/>
                    <a:pt x="65" y="2433"/>
                  </a:cubicBezTo>
                  <a:cubicBezTo>
                    <a:pt x="1" y="2498"/>
                    <a:pt x="70" y="2591"/>
                    <a:pt x="149" y="2591"/>
                  </a:cubicBezTo>
                  <a:cubicBezTo>
                    <a:pt x="184" y="2591"/>
                    <a:pt x="221" y="2573"/>
                    <a:pt x="250" y="2526"/>
                  </a:cubicBezTo>
                  <a:cubicBezTo>
                    <a:pt x="311" y="2433"/>
                    <a:pt x="435" y="2341"/>
                    <a:pt x="527" y="2249"/>
                  </a:cubicBezTo>
                  <a:cubicBezTo>
                    <a:pt x="619" y="2156"/>
                    <a:pt x="712" y="2095"/>
                    <a:pt x="804" y="2002"/>
                  </a:cubicBezTo>
                  <a:cubicBezTo>
                    <a:pt x="989" y="1817"/>
                    <a:pt x="1143" y="1663"/>
                    <a:pt x="1359" y="1540"/>
                  </a:cubicBezTo>
                  <a:cubicBezTo>
                    <a:pt x="1728" y="1232"/>
                    <a:pt x="2191" y="1016"/>
                    <a:pt x="2622" y="831"/>
                  </a:cubicBezTo>
                  <a:cubicBezTo>
                    <a:pt x="3370" y="507"/>
                    <a:pt x="4159" y="304"/>
                    <a:pt x="4973" y="304"/>
                  </a:cubicBezTo>
                  <a:cubicBezTo>
                    <a:pt x="5163" y="304"/>
                    <a:pt x="5355" y="315"/>
                    <a:pt x="5549" y="339"/>
                  </a:cubicBezTo>
                  <a:cubicBezTo>
                    <a:pt x="5559" y="341"/>
                    <a:pt x="5568" y="342"/>
                    <a:pt x="5578" y="342"/>
                  </a:cubicBezTo>
                  <a:cubicBezTo>
                    <a:pt x="5706" y="342"/>
                    <a:pt x="5723" y="152"/>
                    <a:pt x="5579" y="123"/>
                  </a:cubicBezTo>
                  <a:cubicBezTo>
                    <a:pt x="5188" y="42"/>
                    <a:pt x="4789" y="1"/>
                    <a:pt x="439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3" name="Google Shape;1973;p59"/>
            <p:cNvSpPr/>
            <p:nvPr/>
          </p:nvSpPr>
          <p:spPr>
            <a:xfrm>
              <a:off x="6672390" y="2272828"/>
              <a:ext cx="86479" cy="30112"/>
            </a:xfrm>
            <a:custGeom>
              <a:avLst/>
              <a:gdLst/>
              <a:ahLst/>
              <a:cxnLst/>
              <a:rect l="l" t="t" r="r" b="b"/>
              <a:pathLst>
                <a:path w="3205" h="1116" extrusionOk="0">
                  <a:moveTo>
                    <a:pt x="3019" y="0"/>
                  </a:moveTo>
                  <a:cubicBezTo>
                    <a:pt x="2496" y="62"/>
                    <a:pt x="1972" y="123"/>
                    <a:pt x="1448" y="247"/>
                  </a:cubicBezTo>
                  <a:cubicBezTo>
                    <a:pt x="1171" y="277"/>
                    <a:pt x="924" y="339"/>
                    <a:pt x="709" y="493"/>
                  </a:cubicBezTo>
                  <a:cubicBezTo>
                    <a:pt x="586" y="555"/>
                    <a:pt x="462" y="616"/>
                    <a:pt x="339" y="709"/>
                  </a:cubicBezTo>
                  <a:cubicBezTo>
                    <a:pt x="247" y="770"/>
                    <a:pt x="123" y="832"/>
                    <a:pt x="62" y="955"/>
                  </a:cubicBezTo>
                  <a:cubicBezTo>
                    <a:pt x="0" y="1017"/>
                    <a:pt x="31" y="1109"/>
                    <a:pt x="123" y="1109"/>
                  </a:cubicBezTo>
                  <a:cubicBezTo>
                    <a:pt x="157" y="1113"/>
                    <a:pt x="191" y="1115"/>
                    <a:pt x="224" y="1115"/>
                  </a:cubicBezTo>
                  <a:cubicBezTo>
                    <a:pt x="437" y="1115"/>
                    <a:pt x="646" y="1039"/>
                    <a:pt x="832" y="986"/>
                  </a:cubicBezTo>
                  <a:cubicBezTo>
                    <a:pt x="1078" y="924"/>
                    <a:pt x="1325" y="801"/>
                    <a:pt x="1571" y="709"/>
                  </a:cubicBezTo>
                  <a:cubicBezTo>
                    <a:pt x="2033" y="524"/>
                    <a:pt x="2557" y="339"/>
                    <a:pt x="3050" y="247"/>
                  </a:cubicBezTo>
                  <a:cubicBezTo>
                    <a:pt x="3204" y="216"/>
                    <a:pt x="3173" y="0"/>
                    <a:pt x="301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4" name="Google Shape;1974;p59"/>
            <p:cNvSpPr/>
            <p:nvPr/>
          </p:nvSpPr>
          <p:spPr>
            <a:xfrm>
              <a:off x="6781134" y="2386213"/>
              <a:ext cx="173066" cy="84266"/>
            </a:xfrm>
            <a:custGeom>
              <a:avLst/>
              <a:gdLst/>
              <a:ahLst/>
              <a:cxnLst/>
              <a:rect l="l" t="t" r="r" b="b"/>
              <a:pathLst>
                <a:path w="6414" h="3123" extrusionOk="0">
                  <a:moveTo>
                    <a:pt x="712" y="0"/>
                  </a:moveTo>
                  <a:cubicBezTo>
                    <a:pt x="523" y="0"/>
                    <a:pt x="334" y="44"/>
                    <a:pt x="160" y="142"/>
                  </a:cubicBezTo>
                  <a:cubicBezTo>
                    <a:pt x="1" y="221"/>
                    <a:pt x="93" y="438"/>
                    <a:pt x="259" y="438"/>
                  </a:cubicBezTo>
                  <a:cubicBezTo>
                    <a:pt x="286" y="438"/>
                    <a:pt x="315" y="432"/>
                    <a:pt x="345" y="419"/>
                  </a:cubicBezTo>
                  <a:cubicBezTo>
                    <a:pt x="437" y="380"/>
                    <a:pt x="526" y="362"/>
                    <a:pt x="614" y="362"/>
                  </a:cubicBezTo>
                  <a:cubicBezTo>
                    <a:pt x="1144" y="362"/>
                    <a:pt x="1590" y="1008"/>
                    <a:pt x="1854" y="1405"/>
                  </a:cubicBezTo>
                  <a:cubicBezTo>
                    <a:pt x="2193" y="1898"/>
                    <a:pt x="2563" y="2329"/>
                    <a:pt x="3087" y="2637"/>
                  </a:cubicBezTo>
                  <a:cubicBezTo>
                    <a:pt x="3580" y="2915"/>
                    <a:pt x="4134" y="3069"/>
                    <a:pt x="4689" y="3099"/>
                  </a:cubicBezTo>
                  <a:cubicBezTo>
                    <a:pt x="4827" y="3115"/>
                    <a:pt x="4966" y="3122"/>
                    <a:pt x="5104" y="3122"/>
                  </a:cubicBezTo>
                  <a:cubicBezTo>
                    <a:pt x="5243" y="3122"/>
                    <a:pt x="5382" y="3115"/>
                    <a:pt x="5520" y="3099"/>
                  </a:cubicBezTo>
                  <a:cubicBezTo>
                    <a:pt x="5798" y="3038"/>
                    <a:pt x="6167" y="3007"/>
                    <a:pt x="6321" y="2730"/>
                  </a:cubicBezTo>
                  <a:cubicBezTo>
                    <a:pt x="6414" y="2545"/>
                    <a:pt x="6352" y="2298"/>
                    <a:pt x="6136" y="2268"/>
                  </a:cubicBezTo>
                  <a:cubicBezTo>
                    <a:pt x="6089" y="2252"/>
                    <a:pt x="6040" y="2245"/>
                    <a:pt x="5991" y="2245"/>
                  </a:cubicBezTo>
                  <a:cubicBezTo>
                    <a:pt x="5753" y="2245"/>
                    <a:pt x="5498" y="2401"/>
                    <a:pt x="5243" y="2452"/>
                  </a:cubicBezTo>
                  <a:cubicBezTo>
                    <a:pt x="5069" y="2474"/>
                    <a:pt x="4879" y="2496"/>
                    <a:pt x="4696" y="2496"/>
                  </a:cubicBezTo>
                  <a:cubicBezTo>
                    <a:pt x="4620" y="2496"/>
                    <a:pt x="4545" y="2492"/>
                    <a:pt x="4473" y="2483"/>
                  </a:cubicBezTo>
                  <a:cubicBezTo>
                    <a:pt x="3918" y="2452"/>
                    <a:pt x="3395" y="2237"/>
                    <a:pt x="2963" y="1867"/>
                  </a:cubicBezTo>
                  <a:cubicBezTo>
                    <a:pt x="2440" y="1467"/>
                    <a:pt x="2193" y="789"/>
                    <a:pt x="1669" y="388"/>
                  </a:cubicBezTo>
                  <a:cubicBezTo>
                    <a:pt x="1410" y="149"/>
                    <a:pt x="1060" y="0"/>
                    <a:pt x="71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5" name="Google Shape;1975;p59"/>
            <p:cNvSpPr/>
            <p:nvPr/>
          </p:nvSpPr>
          <p:spPr>
            <a:xfrm>
              <a:off x="7257233" y="2682304"/>
              <a:ext cx="473651" cy="666441"/>
            </a:xfrm>
            <a:custGeom>
              <a:avLst/>
              <a:gdLst/>
              <a:ahLst/>
              <a:cxnLst/>
              <a:rect l="l" t="t" r="r" b="b"/>
              <a:pathLst>
                <a:path w="17554" h="24699" extrusionOk="0">
                  <a:moveTo>
                    <a:pt x="340" y="0"/>
                  </a:moveTo>
                  <a:cubicBezTo>
                    <a:pt x="164" y="0"/>
                    <a:pt x="1" y="152"/>
                    <a:pt x="45" y="352"/>
                  </a:cubicBezTo>
                  <a:cubicBezTo>
                    <a:pt x="138" y="845"/>
                    <a:pt x="446" y="1245"/>
                    <a:pt x="692" y="1677"/>
                  </a:cubicBezTo>
                  <a:cubicBezTo>
                    <a:pt x="939" y="2077"/>
                    <a:pt x="1185" y="2508"/>
                    <a:pt x="1431" y="2940"/>
                  </a:cubicBezTo>
                  <a:cubicBezTo>
                    <a:pt x="1924" y="3771"/>
                    <a:pt x="2417" y="4572"/>
                    <a:pt x="2941" y="5404"/>
                  </a:cubicBezTo>
                  <a:cubicBezTo>
                    <a:pt x="3958" y="7037"/>
                    <a:pt x="5005" y="8670"/>
                    <a:pt x="6083" y="10303"/>
                  </a:cubicBezTo>
                  <a:cubicBezTo>
                    <a:pt x="8271" y="13507"/>
                    <a:pt x="10550" y="16649"/>
                    <a:pt x="12984" y="19668"/>
                  </a:cubicBezTo>
                  <a:cubicBezTo>
                    <a:pt x="14370" y="21393"/>
                    <a:pt x="15818" y="22995"/>
                    <a:pt x="17297" y="24659"/>
                  </a:cubicBezTo>
                  <a:cubicBezTo>
                    <a:pt x="17318" y="24687"/>
                    <a:pt x="17344" y="24699"/>
                    <a:pt x="17371" y="24699"/>
                  </a:cubicBezTo>
                  <a:cubicBezTo>
                    <a:pt x="17460" y="24699"/>
                    <a:pt x="17553" y="24562"/>
                    <a:pt x="17482" y="24443"/>
                  </a:cubicBezTo>
                  <a:cubicBezTo>
                    <a:pt x="16250" y="22964"/>
                    <a:pt x="15079" y="21393"/>
                    <a:pt x="13939" y="19853"/>
                  </a:cubicBezTo>
                  <a:cubicBezTo>
                    <a:pt x="13261" y="18959"/>
                    <a:pt x="12584" y="18066"/>
                    <a:pt x="11906" y="17142"/>
                  </a:cubicBezTo>
                  <a:lnTo>
                    <a:pt x="11906" y="17142"/>
                  </a:lnTo>
                  <a:cubicBezTo>
                    <a:pt x="11998" y="17203"/>
                    <a:pt x="12121" y="17234"/>
                    <a:pt x="12245" y="17296"/>
                  </a:cubicBezTo>
                  <a:cubicBezTo>
                    <a:pt x="12738" y="17481"/>
                    <a:pt x="13231" y="17696"/>
                    <a:pt x="13723" y="17912"/>
                  </a:cubicBezTo>
                  <a:cubicBezTo>
                    <a:pt x="14709" y="18343"/>
                    <a:pt x="15695" y="18805"/>
                    <a:pt x="16588" y="19391"/>
                  </a:cubicBezTo>
                  <a:cubicBezTo>
                    <a:pt x="16617" y="19405"/>
                    <a:pt x="16644" y="19411"/>
                    <a:pt x="16670" y="19411"/>
                  </a:cubicBezTo>
                  <a:cubicBezTo>
                    <a:pt x="16812" y="19411"/>
                    <a:pt x="16899" y="19218"/>
                    <a:pt x="16743" y="19113"/>
                  </a:cubicBezTo>
                  <a:cubicBezTo>
                    <a:pt x="15849" y="18497"/>
                    <a:pt x="14956" y="17881"/>
                    <a:pt x="14001" y="17357"/>
                  </a:cubicBezTo>
                  <a:cubicBezTo>
                    <a:pt x="13508" y="17111"/>
                    <a:pt x="13046" y="16864"/>
                    <a:pt x="12553" y="16649"/>
                  </a:cubicBezTo>
                  <a:cubicBezTo>
                    <a:pt x="12306" y="16556"/>
                    <a:pt x="12060" y="16433"/>
                    <a:pt x="11813" y="16341"/>
                  </a:cubicBezTo>
                  <a:cubicBezTo>
                    <a:pt x="11629" y="16279"/>
                    <a:pt x="11382" y="16125"/>
                    <a:pt x="11136" y="16125"/>
                  </a:cubicBezTo>
                  <a:cubicBezTo>
                    <a:pt x="10920" y="15817"/>
                    <a:pt x="10674" y="15509"/>
                    <a:pt x="10458" y="15201"/>
                  </a:cubicBezTo>
                  <a:cubicBezTo>
                    <a:pt x="8178" y="12089"/>
                    <a:pt x="6022" y="8885"/>
                    <a:pt x="3988" y="5620"/>
                  </a:cubicBezTo>
                  <a:cubicBezTo>
                    <a:pt x="3403" y="4696"/>
                    <a:pt x="2818" y="3771"/>
                    <a:pt x="2263" y="2847"/>
                  </a:cubicBezTo>
                  <a:cubicBezTo>
                    <a:pt x="2017" y="2385"/>
                    <a:pt x="1740" y="1954"/>
                    <a:pt x="1462" y="1492"/>
                  </a:cubicBezTo>
                  <a:cubicBezTo>
                    <a:pt x="1185" y="999"/>
                    <a:pt x="939" y="475"/>
                    <a:pt x="538" y="75"/>
                  </a:cubicBezTo>
                  <a:cubicBezTo>
                    <a:pt x="478" y="23"/>
                    <a:pt x="408" y="0"/>
                    <a:pt x="340"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6" name="Google Shape;1976;p59"/>
            <p:cNvSpPr/>
            <p:nvPr/>
          </p:nvSpPr>
          <p:spPr>
            <a:xfrm>
              <a:off x="6856364" y="2885572"/>
              <a:ext cx="579125" cy="696877"/>
            </a:xfrm>
            <a:custGeom>
              <a:avLst/>
              <a:gdLst/>
              <a:ahLst/>
              <a:cxnLst/>
              <a:rect l="l" t="t" r="r" b="b"/>
              <a:pathLst>
                <a:path w="21463" h="25827" extrusionOk="0">
                  <a:moveTo>
                    <a:pt x="124" y="0"/>
                  </a:moveTo>
                  <a:cubicBezTo>
                    <a:pt x="62" y="0"/>
                    <a:pt x="1" y="69"/>
                    <a:pt x="21" y="151"/>
                  </a:cubicBezTo>
                  <a:cubicBezTo>
                    <a:pt x="1562" y="4433"/>
                    <a:pt x="3472" y="8592"/>
                    <a:pt x="5813" y="12505"/>
                  </a:cubicBezTo>
                  <a:cubicBezTo>
                    <a:pt x="6984" y="14476"/>
                    <a:pt x="8278" y="16356"/>
                    <a:pt x="9664" y="18204"/>
                  </a:cubicBezTo>
                  <a:cubicBezTo>
                    <a:pt x="11019" y="20022"/>
                    <a:pt x="12467" y="21778"/>
                    <a:pt x="14254" y="23195"/>
                  </a:cubicBezTo>
                  <a:cubicBezTo>
                    <a:pt x="16056" y="24648"/>
                    <a:pt x="18323" y="25826"/>
                    <a:pt x="20669" y="25826"/>
                  </a:cubicBezTo>
                  <a:cubicBezTo>
                    <a:pt x="20810" y="25826"/>
                    <a:pt x="20952" y="25822"/>
                    <a:pt x="21093" y="25813"/>
                  </a:cubicBezTo>
                  <a:cubicBezTo>
                    <a:pt x="21432" y="25783"/>
                    <a:pt x="21463" y="25320"/>
                    <a:pt x="21124" y="25290"/>
                  </a:cubicBezTo>
                  <a:cubicBezTo>
                    <a:pt x="18937" y="25043"/>
                    <a:pt x="16934" y="24242"/>
                    <a:pt x="15148" y="22917"/>
                  </a:cubicBezTo>
                  <a:cubicBezTo>
                    <a:pt x="13392" y="21624"/>
                    <a:pt x="11913" y="19898"/>
                    <a:pt x="10588" y="18142"/>
                  </a:cubicBezTo>
                  <a:cubicBezTo>
                    <a:pt x="8247" y="15154"/>
                    <a:pt x="6152" y="11950"/>
                    <a:pt x="4304" y="8623"/>
                  </a:cubicBezTo>
                  <a:cubicBezTo>
                    <a:pt x="4796" y="8531"/>
                    <a:pt x="5259" y="8346"/>
                    <a:pt x="5721" y="8222"/>
                  </a:cubicBezTo>
                  <a:cubicBezTo>
                    <a:pt x="6244" y="8068"/>
                    <a:pt x="6737" y="7884"/>
                    <a:pt x="7261" y="7699"/>
                  </a:cubicBezTo>
                  <a:cubicBezTo>
                    <a:pt x="8308" y="7329"/>
                    <a:pt x="9325" y="6929"/>
                    <a:pt x="10342" y="6466"/>
                  </a:cubicBezTo>
                  <a:cubicBezTo>
                    <a:pt x="12375" y="5573"/>
                    <a:pt x="14285" y="4495"/>
                    <a:pt x="16133" y="3262"/>
                  </a:cubicBezTo>
                  <a:cubicBezTo>
                    <a:pt x="17150" y="2585"/>
                    <a:pt x="18136" y="1845"/>
                    <a:pt x="19122" y="1106"/>
                  </a:cubicBezTo>
                  <a:cubicBezTo>
                    <a:pt x="19271" y="956"/>
                    <a:pt x="19118" y="686"/>
                    <a:pt x="18940" y="686"/>
                  </a:cubicBezTo>
                  <a:cubicBezTo>
                    <a:pt x="18898" y="686"/>
                    <a:pt x="18855" y="701"/>
                    <a:pt x="18814" y="736"/>
                  </a:cubicBezTo>
                  <a:cubicBezTo>
                    <a:pt x="15394" y="3324"/>
                    <a:pt x="11482" y="5357"/>
                    <a:pt x="7446" y="6836"/>
                  </a:cubicBezTo>
                  <a:cubicBezTo>
                    <a:pt x="6860" y="7052"/>
                    <a:pt x="6275" y="7237"/>
                    <a:pt x="5690" y="7421"/>
                  </a:cubicBezTo>
                  <a:cubicBezTo>
                    <a:pt x="5104" y="7606"/>
                    <a:pt x="4519" y="7730"/>
                    <a:pt x="3934" y="7945"/>
                  </a:cubicBezTo>
                  <a:cubicBezTo>
                    <a:pt x="3749" y="7606"/>
                    <a:pt x="3564" y="7267"/>
                    <a:pt x="3379" y="6929"/>
                  </a:cubicBezTo>
                  <a:cubicBezTo>
                    <a:pt x="2209" y="4680"/>
                    <a:pt x="1130" y="2400"/>
                    <a:pt x="206" y="59"/>
                  </a:cubicBezTo>
                  <a:cubicBezTo>
                    <a:pt x="186" y="17"/>
                    <a:pt x="155" y="0"/>
                    <a:pt x="124"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7" name="Google Shape;1977;p59"/>
            <p:cNvSpPr/>
            <p:nvPr/>
          </p:nvSpPr>
          <p:spPr>
            <a:xfrm>
              <a:off x="6935912" y="2903975"/>
              <a:ext cx="70667" cy="99646"/>
            </a:xfrm>
            <a:custGeom>
              <a:avLst/>
              <a:gdLst/>
              <a:ahLst/>
              <a:cxnLst/>
              <a:rect l="l" t="t" r="r" b="b"/>
              <a:pathLst>
                <a:path w="2619" h="3693" extrusionOk="0">
                  <a:moveTo>
                    <a:pt x="805" y="1"/>
                  </a:moveTo>
                  <a:cubicBezTo>
                    <a:pt x="715" y="1"/>
                    <a:pt x="629" y="41"/>
                    <a:pt x="555" y="116"/>
                  </a:cubicBezTo>
                  <a:cubicBezTo>
                    <a:pt x="462" y="116"/>
                    <a:pt x="370" y="178"/>
                    <a:pt x="339" y="301"/>
                  </a:cubicBezTo>
                  <a:cubicBezTo>
                    <a:pt x="0" y="1317"/>
                    <a:pt x="308" y="2488"/>
                    <a:pt x="1078" y="3258"/>
                  </a:cubicBezTo>
                  <a:cubicBezTo>
                    <a:pt x="1294" y="3474"/>
                    <a:pt x="1540" y="3690"/>
                    <a:pt x="1848" y="3690"/>
                  </a:cubicBezTo>
                  <a:cubicBezTo>
                    <a:pt x="1869" y="3691"/>
                    <a:pt x="1890" y="3692"/>
                    <a:pt x="1911" y="3692"/>
                  </a:cubicBezTo>
                  <a:cubicBezTo>
                    <a:pt x="2249" y="3692"/>
                    <a:pt x="2499" y="3456"/>
                    <a:pt x="2557" y="3166"/>
                  </a:cubicBezTo>
                  <a:cubicBezTo>
                    <a:pt x="2619" y="2889"/>
                    <a:pt x="2557" y="2580"/>
                    <a:pt x="2526" y="2303"/>
                  </a:cubicBezTo>
                  <a:cubicBezTo>
                    <a:pt x="2465" y="2026"/>
                    <a:pt x="2372" y="1749"/>
                    <a:pt x="2249" y="1502"/>
                  </a:cubicBezTo>
                  <a:cubicBezTo>
                    <a:pt x="1972" y="886"/>
                    <a:pt x="1540" y="393"/>
                    <a:pt x="986" y="54"/>
                  </a:cubicBezTo>
                  <a:cubicBezTo>
                    <a:pt x="925" y="18"/>
                    <a:pt x="864" y="1"/>
                    <a:pt x="805"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8" name="Google Shape;1978;p59"/>
            <p:cNvSpPr/>
            <p:nvPr/>
          </p:nvSpPr>
          <p:spPr>
            <a:xfrm>
              <a:off x="5088775" y="2885464"/>
              <a:ext cx="799707" cy="949190"/>
            </a:xfrm>
            <a:custGeom>
              <a:avLst/>
              <a:gdLst/>
              <a:ahLst/>
              <a:cxnLst/>
              <a:rect l="l" t="t" r="r" b="b"/>
              <a:pathLst>
                <a:path w="29638" h="35178" extrusionOk="0">
                  <a:moveTo>
                    <a:pt x="12971" y="1"/>
                  </a:moveTo>
                  <a:cubicBezTo>
                    <a:pt x="4037" y="1449"/>
                    <a:pt x="1" y="8103"/>
                    <a:pt x="1" y="8103"/>
                  </a:cubicBezTo>
                  <a:cubicBezTo>
                    <a:pt x="4872" y="25543"/>
                    <a:pt x="20723" y="35177"/>
                    <a:pt x="26706" y="35177"/>
                  </a:cubicBezTo>
                  <a:cubicBezTo>
                    <a:pt x="27572" y="35177"/>
                    <a:pt x="28231" y="34975"/>
                    <a:pt x="28621" y="34567"/>
                  </a:cubicBezTo>
                  <a:cubicBezTo>
                    <a:pt x="28621" y="34567"/>
                    <a:pt x="29391" y="21104"/>
                    <a:pt x="29514" y="20642"/>
                  </a:cubicBezTo>
                  <a:cubicBezTo>
                    <a:pt x="29637" y="20180"/>
                    <a:pt x="12971" y="1"/>
                    <a:pt x="12971"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9" name="Google Shape;1979;p59"/>
            <p:cNvSpPr/>
            <p:nvPr/>
          </p:nvSpPr>
          <p:spPr>
            <a:xfrm>
              <a:off x="5088775" y="2885464"/>
              <a:ext cx="349990" cy="221904"/>
            </a:xfrm>
            <a:custGeom>
              <a:avLst/>
              <a:gdLst/>
              <a:ahLst/>
              <a:cxnLst/>
              <a:rect l="l" t="t" r="r" b="b"/>
              <a:pathLst>
                <a:path w="12971" h="8224" extrusionOk="0">
                  <a:moveTo>
                    <a:pt x="12971" y="1"/>
                  </a:moveTo>
                  <a:lnTo>
                    <a:pt x="12971" y="1"/>
                  </a:lnTo>
                  <a:cubicBezTo>
                    <a:pt x="4129" y="1141"/>
                    <a:pt x="1" y="8103"/>
                    <a:pt x="1" y="8103"/>
                  </a:cubicBezTo>
                  <a:cubicBezTo>
                    <a:pt x="487" y="8184"/>
                    <a:pt x="994" y="8223"/>
                    <a:pt x="1513" y="8223"/>
                  </a:cubicBezTo>
                  <a:cubicBezTo>
                    <a:pt x="6152" y="8223"/>
                    <a:pt x="11779" y="5072"/>
                    <a:pt x="12971"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0" name="Google Shape;1980;p59"/>
            <p:cNvSpPr/>
            <p:nvPr/>
          </p:nvSpPr>
          <p:spPr>
            <a:xfrm>
              <a:off x="5217622" y="2710070"/>
              <a:ext cx="221149" cy="351663"/>
            </a:xfrm>
            <a:custGeom>
              <a:avLst/>
              <a:gdLst/>
              <a:ahLst/>
              <a:cxnLst/>
              <a:rect l="l" t="t" r="r" b="b"/>
              <a:pathLst>
                <a:path w="8196" h="13033" extrusionOk="0">
                  <a:moveTo>
                    <a:pt x="6470" y="1"/>
                  </a:moveTo>
                  <a:lnTo>
                    <a:pt x="371" y="678"/>
                  </a:lnTo>
                  <a:cubicBezTo>
                    <a:pt x="93" y="3667"/>
                    <a:pt x="1" y="6809"/>
                    <a:pt x="32" y="9705"/>
                  </a:cubicBezTo>
                  <a:cubicBezTo>
                    <a:pt x="32" y="10876"/>
                    <a:pt x="63" y="11985"/>
                    <a:pt x="124" y="13032"/>
                  </a:cubicBezTo>
                  <a:cubicBezTo>
                    <a:pt x="4191" y="12724"/>
                    <a:pt x="7179" y="8257"/>
                    <a:pt x="8196" y="6501"/>
                  </a:cubicBezTo>
                  <a:lnTo>
                    <a:pt x="8072" y="6008"/>
                  </a:lnTo>
                  <a:lnTo>
                    <a:pt x="6470" y="1"/>
                  </a:lnTo>
                  <a:close/>
                </a:path>
              </a:pathLst>
            </a:custGeom>
            <a:solidFill>
              <a:srgbClr val="AC635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1" name="Google Shape;1981;p59"/>
            <p:cNvSpPr/>
            <p:nvPr/>
          </p:nvSpPr>
          <p:spPr>
            <a:xfrm>
              <a:off x="5623294" y="2382543"/>
              <a:ext cx="230296" cy="138852"/>
            </a:xfrm>
            <a:custGeom>
              <a:avLst/>
              <a:gdLst/>
              <a:ahLst/>
              <a:cxnLst/>
              <a:rect l="l" t="t" r="r" b="b"/>
              <a:pathLst>
                <a:path w="8535" h="5146" extrusionOk="0">
                  <a:moveTo>
                    <a:pt x="93" y="1"/>
                  </a:moveTo>
                  <a:lnTo>
                    <a:pt x="1" y="5145"/>
                  </a:lnTo>
                  <a:lnTo>
                    <a:pt x="1" y="5145"/>
                  </a:lnTo>
                  <a:lnTo>
                    <a:pt x="7394" y="3174"/>
                  </a:lnTo>
                  <a:cubicBezTo>
                    <a:pt x="8103" y="2989"/>
                    <a:pt x="8534" y="2280"/>
                    <a:pt x="8380" y="1572"/>
                  </a:cubicBezTo>
                  <a:cubicBezTo>
                    <a:pt x="8257" y="986"/>
                    <a:pt x="7764" y="555"/>
                    <a:pt x="7148" y="524"/>
                  </a:cubicBezTo>
                  <a:lnTo>
                    <a:pt x="93"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2" name="Google Shape;1982;p59"/>
            <p:cNvSpPr/>
            <p:nvPr/>
          </p:nvSpPr>
          <p:spPr>
            <a:xfrm>
              <a:off x="5235080" y="2409986"/>
              <a:ext cx="398208" cy="323574"/>
            </a:xfrm>
            <a:custGeom>
              <a:avLst/>
              <a:gdLst/>
              <a:ahLst/>
              <a:cxnLst/>
              <a:rect l="l" t="t" r="r" b="b"/>
              <a:pathLst>
                <a:path w="14758" h="11992" extrusionOk="0">
                  <a:moveTo>
                    <a:pt x="5546" y="0"/>
                  </a:moveTo>
                  <a:lnTo>
                    <a:pt x="1" y="9427"/>
                  </a:lnTo>
                  <a:cubicBezTo>
                    <a:pt x="1726" y="11214"/>
                    <a:pt x="3277" y="11991"/>
                    <a:pt x="4799" y="11991"/>
                  </a:cubicBezTo>
                  <a:cubicBezTo>
                    <a:pt x="7843" y="11991"/>
                    <a:pt x="10773" y="8883"/>
                    <a:pt x="14757" y="4529"/>
                  </a:cubicBezTo>
                  <a:lnTo>
                    <a:pt x="5546" y="0"/>
                  </a:ln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3" name="Google Shape;1983;p59"/>
            <p:cNvSpPr/>
            <p:nvPr/>
          </p:nvSpPr>
          <p:spPr>
            <a:xfrm>
              <a:off x="5656564" y="2180544"/>
              <a:ext cx="300099" cy="596043"/>
            </a:xfrm>
            <a:custGeom>
              <a:avLst/>
              <a:gdLst/>
              <a:ahLst/>
              <a:cxnLst/>
              <a:rect l="l" t="t" r="r" b="b"/>
              <a:pathLst>
                <a:path w="11122" h="22090" fill="none" extrusionOk="0">
                  <a:moveTo>
                    <a:pt x="1972" y="21689"/>
                  </a:moveTo>
                  <a:lnTo>
                    <a:pt x="1972" y="21689"/>
                  </a:lnTo>
                  <a:cubicBezTo>
                    <a:pt x="709" y="21257"/>
                    <a:pt x="0" y="19871"/>
                    <a:pt x="431" y="18608"/>
                  </a:cubicBezTo>
                  <a:lnTo>
                    <a:pt x="6469" y="1"/>
                  </a:lnTo>
                  <a:lnTo>
                    <a:pt x="11121" y="1510"/>
                  </a:lnTo>
                  <a:lnTo>
                    <a:pt x="5052" y="20118"/>
                  </a:lnTo>
                  <a:cubicBezTo>
                    <a:pt x="4652" y="21411"/>
                    <a:pt x="3266" y="22089"/>
                    <a:pt x="1972" y="21689"/>
                  </a:cubicBezTo>
                  <a:close/>
                </a:path>
              </a:pathLst>
            </a:custGeom>
            <a:noFill/>
            <a:ln w="1000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4" name="Google Shape;1984;p59"/>
            <p:cNvSpPr/>
            <p:nvPr/>
          </p:nvSpPr>
          <p:spPr>
            <a:xfrm>
              <a:off x="5688972" y="2543824"/>
              <a:ext cx="133024" cy="195650"/>
            </a:xfrm>
            <a:custGeom>
              <a:avLst/>
              <a:gdLst/>
              <a:ahLst/>
              <a:cxnLst/>
              <a:rect l="l" t="t" r="r" b="b"/>
              <a:pathLst>
                <a:path w="4930" h="7251" extrusionOk="0">
                  <a:moveTo>
                    <a:pt x="4930" y="0"/>
                  </a:moveTo>
                  <a:lnTo>
                    <a:pt x="1325" y="2095"/>
                  </a:lnTo>
                  <a:lnTo>
                    <a:pt x="216" y="5422"/>
                  </a:lnTo>
                  <a:cubicBezTo>
                    <a:pt x="0" y="6162"/>
                    <a:pt x="401" y="6932"/>
                    <a:pt x="1110" y="7178"/>
                  </a:cubicBezTo>
                  <a:cubicBezTo>
                    <a:pt x="1257" y="7228"/>
                    <a:pt x="1408" y="7251"/>
                    <a:pt x="1555" y="7251"/>
                  </a:cubicBezTo>
                  <a:cubicBezTo>
                    <a:pt x="2146" y="7251"/>
                    <a:pt x="2693" y="6876"/>
                    <a:pt x="2866" y="6285"/>
                  </a:cubicBezTo>
                  <a:lnTo>
                    <a:pt x="4930"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5" name="Google Shape;1985;p59"/>
            <p:cNvSpPr/>
            <p:nvPr/>
          </p:nvSpPr>
          <p:spPr>
            <a:xfrm>
              <a:off x="5807834" y="2172233"/>
              <a:ext cx="172094" cy="56555"/>
            </a:xfrm>
            <a:custGeom>
              <a:avLst/>
              <a:gdLst/>
              <a:ahLst/>
              <a:cxnLst/>
              <a:rect l="l" t="t" r="r" b="b"/>
              <a:pathLst>
                <a:path w="6378" h="2096" fill="none" extrusionOk="0">
                  <a:moveTo>
                    <a:pt x="1" y="0"/>
                  </a:moveTo>
                  <a:lnTo>
                    <a:pt x="6378" y="2095"/>
                  </a:lnTo>
                </a:path>
              </a:pathLst>
            </a:custGeom>
            <a:noFill/>
            <a:ln w="10000" cap="rnd"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6" name="Google Shape;1986;p59"/>
            <p:cNvSpPr/>
            <p:nvPr/>
          </p:nvSpPr>
          <p:spPr>
            <a:xfrm>
              <a:off x="5235080" y="2247463"/>
              <a:ext cx="647580" cy="458190"/>
            </a:xfrm>
            <a:custGeom>
              <a:avLst/>
              <a:gdLst/>
              <a:ahLst/>
              <a:cxnLst/>
              <a:rect l="l" t="t" r="r" b="b"/>
              <a:pathLst>
                <a:path w="24000" h="16981" extrusionOk="0">
                  <a:moveTo>
                    <a:pt x="17456" y="0"/>
                  </a:moveTo>
                  <a:cubicBezTo>
                    <a:pt x="17316" y="0"/>
                    <a:pt x="17176" y="16"/>
                    <a:pt x="17037" y="47"/>
                  </a:cubicBezTo>
                  <a:lnTo>
                    <a:pt x="8288" y="3312"/>
                  </a:lnTo>
                  <a:cubicBezTo>
                    <a:pt x="7302" y="3682"/>
                    <a:pt x="6501" y="4390"/>
                    <a:pt x="5977" y="5315"/>
                  </a:cubicBezTo>
                  <a:lnTo>
                    <a:pt x="1" y="15419"/>
                  </a:lnTo>
                  <a:cubicBezTo>
                    <a:pt x="495" y="16372"/>
                    <a:pt x="1665" y="16981"/>
                    <a:pt x="3263" y="16981"/>
                  </a:cubicBezTo>
                  <a:cubicBezTo>
                    <a:pt x="4456" y="16981"/>
                    <a:pt x="5889" y="16641"/>
                    <a:pt x="7456" y="15851"/>
                  </a:cubicBezTo>
                  <a:cubicBezTo>
                    <a:pt x="11523" y="14156"/>
                    <a:pt x="15096" y="6023"/>
                    <a:pt x="15096" y="6023"/>
                  </a:cubicBezTo>
                  <a:lnTo>
                    <a:pt x="17807" y="3959"/>
                  </a:lnTo>
                  <a:lnTo>
                    <a:pt x="22213" y="6208"/>
                  </a:lnTo>
                  <a:cubicBezTo>
                    <a:pt x="22367" y="6290"/>
                    <a:pt x="22538" y="6331"/>
                    <a:pt x="22710" y="6331"/>
                  </a:cubicBezTo>
                  <a:cubicBezTo>
                    <a:pt x="23055" y="6331"/>
                    <a:pt x="23404" y="6167"/>
                    <a:pt x="23630" y="5838"/>
                  </a:cubicBezTo>
                  <a:cubicBezTo>
                    <a:pt x="24000" y="5376"/>
                    <a:pt x="23845" y="4668"/>
                    <a:pt x="23383" y="4298"/>
                  </a:cubicBezTo>
                  <a:lnTo>
                    <a:pt x="18608" y="416"/>
                  </a:lnTo>
                  <a:cubicBezTo>
                    <a:pt x="18285" y="139"/>
                    <a:pt x="17875" y="0"/>
                    <a:pt x="17456"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7" name="Google Shape;1987;p59"/>
            <p:cNvSpPr/>
            <p:nvPr/>
          </p:nvSpPr>
          <p:spPr>
            <a:xfrm>
              <a:off x="5415466" y="2373396"/>
              <a:ext cx="303445" cy="284288"/>
            </a:xfrm>
            <a:custGeom>
              <a:avLst/>
              <a:gdLst/>
              <a:ahLst/>
              <a:cxnLst/>
              <a:rect l="l" t="t" r="r" b="b"/>
              <a:pathLst>
                <a:path w="11246" h="10536" extrusionOk="0">
                  <a:moveTo>
                    <a:pt x="3205" y="1"/>
                  </a:moveTo>
                  <a:lnTo>
                    <a:pt x="1" y="9397"/>
                  </a:lnTo>
                  <a:cubicBezTo>
                    <a:pt x="1" y="9397"/>
                    <a:pt x="3211" y="10536"/>
                    <a:pt x="4553" y="10536"/>
                  </a:cubicBezTo>
                  <a:cubicBezTo>
                    <a:pt x="4675" y="10536"/>
                    <a:pt x="4781" y="10527"/>
                    <a:pt x="4868" y="10506"/>
                  </a:cubicBezTo>
                  <a:cubicBezTo>
                    <a:pt x="5885" y="10290"/>
                    <a:pt x="7210" y="8658"/>
                    <a:pt x="5515" y="7240"/>
                  </a:cubicBezTo>
                  <a:lnTo>
                    <a:pt x="5515" y="7240"/>
                  </a:lnTo>
                  <a:cubicBezTo>
                    <a:pt x="5858" y="7330"/>
                    <a:pt x="6179" y="7376"/>
                    <a:pt x="6481" y="7376"/>
                  </a:cubicBezTo>
                  <a:cubicBezTo>
                    <a:pt x="7534" y="7376"/>
                    <a:pt x="8343" y="6809"/>
                    <a:pt x="8966" y="5515"/>
                  </a:cubicBezTo>
                  <a:cubicBezTo>
                    <a:pt x="10814" y="5084"/>
                    <a:pt x="11246" y="2835"/>
                    <a:pt x="9089" y="463"/>
                  </a:cubicBezTo>
                  <a:lnTo>
                    <a:pt x="3205" y="1"/>
                  </a:ln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8" name="Google Shape;1988;p59"/>
            <p:cNvSpPr/>
            <p:nvPr/>
          </p:nvSpPr>
          <p:spPr>
            <a:xfrm>
              <a:off x="5527691" y="2330060"/>
              <a:ext cx="119613" cy="44359"/>
            </a:xfrm>
            <a:custGeom>
              <a:avLst/>
              <a:gdLst/>
              <a:ahLst/>
              <a:cxnLst/>
              <a:rect l="l" t="t" r="r" b="b"/>
              <a:pathLst>
                <a:path w="4433" h="1644" extrusionOk="0">
                  <a:moveTo>
                    <a:pt x="370" y="0"/>
                  </a:moveTo>
                  <a:cubicBezTo>
                    <a:pt x="289" y="0"/>
                    <a:pt x="207" y="2"/>
                    <a:pt x="124" y="5"/>
                  </a:cubicBezTo>
                  <a:cubicBezTo>
                    <a:pt x="1" y="5"/>
                    <a:pt x="1" y="251"/>
                    <a:pt x="124" y="251"/>
                  </a:cubicBezTo>
                  <a:cubicBezTo>
                    <a:pt x="864" y="282"/>
                    <a:pt x="1634" y="405"/>
                    <a:pt x="2311" y="713"/>
                  </a:cubicBezTo>
                  <a:cubicBezTo>
                    <a:pt x="2650" y="867"/>
                    <a:pt x="2958" y="1021"/>
                    <a:pt x="3297" y="1175"/>
                  </a:cubicBezTo>
                  <a:cubicBezTo>
                    <a:pt x="3636" y="1360"/>
                    <a:pt x="3944" y="1514"/>
                    <a:pt x="4314" y="1638"/>
                  </a:cubicBezTo>
                  <a:cubicBezTo>
                    <a:pt x="4322" y="1642"/>
                    <a:pt x="4331" y="1644"/>
                    <a:pt x="4339" y="1644"/>
                  </a:cubicBezTo>
                  <a:cubicBezTo>
                    <a:pt x="4391" y="1644"/>
                    <a:pt x="4433" y="1568"/>
                    <a:pt x="4406" y="1514"/>
                  </a:cubicBezTo>
                  <a:cubicBezTo>
                    <a:pt x="4160" y="1175"/>
                    <a:pt x="3913" y="960"/>
                    <a:pt x="3575" y="744"/>
                  </a:cubicBezTo>
                  <a:cubicBezTo>
                    <a:pt x="3205" y="529"/>
                    <a:pt x="2835" y="405"/>
                    <a:pt x="2435" y="282"/>
                  </a:cubicBezTo>
                  <a:cubicBezTo>
                    <a:pt x="1744" y="116"/>
                    <a:pt x="1078" y="0"/>
                    <a:pt x="37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9" name="Google Shape;1989;p59"/>
            <p:cNvSpPr/>
            <p:nvPr/>
          </p:nvSpPr>
          <p:spPr>
            <a:xfrm>
              <a:off x="5498845" y="2427957"/>
              <a:ext cx="156229" cy="67240"/>
            </a:xfrm>
            <a:custGeom>
              <a:avLst/>
              <a:gdLst/>
              <a:ahLst/>
              <a:cxnLst/>
              <a:rect l="l" t="t" r="r" b="b"/>
              <a:pathLst>
                <a:path w="5790" h="2492" extrusionOk="0">
                  <a:moveTo>
                    <a:pt x="1441" y="1"/>
                  </a:moveTo>
                  <a:cubicBezTo>
                    <a:pt x="1008" y="1"/>
                    <a:pt x="572" y="48"/>
                    <a:pt x="146" y="135"/>
                  </a:cubicBezTo>
                  <a:cubicBezTo>
                    <a:pt x="1" y="164"/>
                    <a:pt x="20" y="384"/>
                    <a:pt x="151" y="384"/>
                  </a:cubicBezTo>
                  <a:cubicBezTo>
                    <a:pt x="159" y="384"/>
                    <a:pt x="168" y="384"/>
                    <a:pt x="177" y="382"/>
                  </a:cubicBezTo>
                  <a:cubicBezTo>
                    <a:pt x="421" y="345"/>
                    <a:pt x="664" y="327"/>
                    <a:pt x="904" y="327"/>
                  </a:cubicBezTo>
                  <a:cubicBezTo>
                    <a:pt x="1664" y="327"/>
                    <a:pt x="2401" y="501"/>
                    <a:pt x="3103" y="782"/>
                  </a:cubicBezTo>
                  <a:cubicBezTo>
                    <a:pt x="3565" y="967"/>
                    <a:pt x="3997" y="1183"/>
                    <a:pt x="4397" y="1460"/>
                  </a:cubicBezTo>
                  <a:cubicBezTo>
                    <a:pt x="4613" y="1583"/>
                    <a:pt x="4798" y="1737"/>
                    <a:pt x="4952" y="1922"/>
                  </a:cubicBezTo>
                  <a:cubicBezTo>
                    <a:pt x="5044" y="1984"/>
                    <a:pt x="5136" y="2076"/>
                    <a:pt x="5229" y="2169"/>
                  </a:cubicBezTo>
                  <a:cubicBezTo>
                    <a:pt x="5321" y="2261"/>
                    <a:pt x="5475" y="2323"/>
                    <a:pt x="5537" y="2446"/>
                  </a:cubicBezTo>
                  <a:cubicBezTo>
                    <a:pt x="5561" y="2478"/>
                    <a:pt x="5592" y="2492"/>
                    <a:pt x="5623" y="2492"/>
                  </a:cubicBezTo>
                  <a:cubicBezTo>
                    <a:pt x="5708" y="2492"/>
                    <a:pt x="5790" y="2390"/>
                    <a:pt x="5722" y="2323"/>
                  </a:cubicBezTo>
                  <a:cubicBezTo>
                    <a:pt x="5629" y="2230"/>
                    <a:pt x="5568" y="2076"/>
                    <a:pt x="5506" y="1953"/>
                  </a:cubicBezTo>
                  <a:cubicBezTo>
                    <a:pt x="5414" y="1860"/>
                    <a:pt x="5352" y="1737"/>
                    <a:pt x="5260" y="1645"/>
                  </a:cubicBezTo>
                  <a:cubicBezTo>
                    <a:pt x="5075" y="1460"/>
                    <a:pt x="4890" y="1306"/>
                    <a:pt x="4674" y="1152"/>
                  </a:cubicBezTo>
                  <a:cubicBezTo>
                    <a:pt x="4274" y="813"/>
                    <a:pt x="3812" y="505"/>
                    <a:pt x="3288" y="320"/>
                  </a:cubicBezTo>
                  <a:cubicBezTo>
                    <a:pt x="2703" y="101"/>
                    <a:pt x="2074" y="1"/>
                    <a:pt x="144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0" name="Google Shape;1990;p59"/>
            <p:cNvSpPr/>
            <p:nvPr/>
          </p:nvSpPr>
          <p:spPr>
            <a:xfrm>
              <a:off x="5482817" y="2523047"/>
              <a:ext cx="86479" cy="27603"/>
            </a:xfrm>
            <a:custGeom>
              <a:avLst/>
              <a:gdLst/>
              <a:ahLst/>
              <a:cxnLst/>
              <a:rect l="l" t="t" r="r" b="b"/>
              <a:pathLst>
                <a:path w="3205" h="1023" extrusionOk="0">
                  <a:moveTo>
                    <a:pt x="185" y="0"/>
                  </a:moveTo>
                  <a:cubicBezTo>
                    <a:pt x="31" y="0"/>
                    <a:pt x="0" y="216"/>
                    <a:pt x="154" y="246"/>
                  </a:cubicBezTo>
                  <a:cubicBezTo>
                    <a:pt x="678" y="339"/>
                    <a:pt x="1171" y="462"/>
                    <a:pt x="1664" y="647"/>
                  </a:cubicBezTo>
                  <a:cubicBezTo>
                    <a:pt x="1910" y="739"/>
                    <a:pt x="2126" y="832"/>
                    <a:pt x="2403" y="893"/>
                  </a:cubicBezTo>
                  <a:cubicBezTo>
                    <a:pt x="2589" y="947"/>
                    <a:pt x="2799" y="1023"/>
                    <a:pt x="3011" y="1023"/>
                  </a:cubicBezTo>
                  <a:cubicBezTo>
                    <a:pt x="3044" y="1023"/>
                    <a:pt x="3078" y="1021"/>
                    <a:pt x="3112" y="1017"/>
                  </a:cubicBezTo>
                  <a:cubicBezTo>
                    <a:pt x="3204" y="1017"/>
                    <a:pt x="3204" y="924"/>
                    <a:pt x="3173" y="863"/>
                  </a:cubicBezTo>
                  <a:cubicBezTo>
                    <a:pt x="3112" y="739"/>
                    <a:pt x="2989" y="678"/>
                    <a:pt x="2896" y="616"/>
                  </a:cubicBezTo>
                  <a:cubicBezTo>
                    <a:pt x="2773" y="524"/>
                    <a:pt x="2650" y="462"/>
                    <a:pt x="2527" y="401"/>
                  </a:cubicBezTo>
                  <a:cubicBezTo>
                    <a:pt x="2280" y="277"/>
                    <a:pt x="2034" y="216"/>
                    <a:pt x="1756" y="185"/>
                  </a:cubicBezTo>
                  <a:cubicBezTo>
                    <a:pt x="1263" y="62"/>
                    <a:pt x="709" y="31"/>
                    <a:pt x="18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1" name="Google Shape;1991;p59"/>
            <p:cNvSpPr/>
            <p:nvPr/>
          </p:nvSpPr>
          <p:spPr>
            <a:xfrm>
              <a:off x="5292447" y="2637188"/>
              <a:ext cx="171528" cy="87666"/>
            </a:xfrm>
            <a:custGeom>
              <a:avLst/>
              <a:gdLst/>
              <a:ahLst/>
              <a:cxnLst/>
              <a:rect l="l" t="t" r="r" b="b"/>
              <a:pathLst>
                <a:path w="6357" h="3249" extrusionOk="0">
                  <a:moveTo>
                    <a:pt x="5672" y="1"/>
                  </a:moveTo>
                  <a:cubicBezTo>
                    <a:pt x="5315" y="1"/>
                    <a:pt x="4956" y="160"/>
                    <a:pt x="4683" y="391"/>
                  </a:cubicBezTo>
                  <a:cubicBezTo>
                    <a:pt x="4160" y="822"/>
                    <a:pt x="3944" y="1500"/>
                    <a:pt x="3420" y="1931"/>
                  </a:cubicBezTo>
                  <a:cubicBezTo>
                    <a:pt x="3020" y="2301"/>
                    <a:pt x="2496" y="2517"/>
                    <a:pt x="1941" y="2578"/>
                  </a:cubicBezTo>
                  <a:cubicBezTo>
                    <a:pt x="1827" y="2591"/>
                    <a:pt x="1717" y="2599"/>
                    <a:pt x="1608" y="2599"/>
                  </a:cubicBezTo>
                  <a:cubicBezTo>
                    <a:pt x="1455" y="2599"/>
                    <a:pt x="1303" y="2584"/>
                    <a:pt x="1140" y="2548"/>
                  </a:cubicBezTo>
                  <a:cubicBezTo>
                    <a:pt x="917" y="2498"/>
                    <a:pt x="673" y="2368"/>
                    <a:pt x="426" y="2368"/>
                  </a:cubicBezTo>
                  <a:cubicBezTo>
                    <a:pt x="366" y="2368"/>
                    <a:pt x="307" y="2376"/>
                    <a:pt x="247" y="2394"/>
                  </a:cubicBezTo>
                  <a:cubicBezTo>
                    <a:pt x="31" y="2455"/>
                    <a:pt x="1" y="2702"/>
                    <a:pt x="93" y="2856"/>
                  </a:cubicBezTo>
                  <a:cubicBezTo>
                    <a:pt x="247" y="3133"/>
                    <a:pt x="617" y="3164"/>
                    <a:pt x="894" y="3225"/>
                  </a:cubicBezTo>
                  <a:cubicBezTo>
                    <a:pt x="1033" y="3241"/>
                    <a:pt x="1171" y="3248"/>
                    <a:pt x="1310" y="3248"/>
                  </a:cubicBezTo>
                  <a:cubicBezTo>
                    <a:pt x="1448" y="3248"/>
                    <a:pt x="1587" y="3241"/>
                    <a:pt x="1726" y="3225"/>
                  </a:cubicBezTo>
                  <a:cubicBezTo>
                    <a:pt x="2280" y="3164"/>
                    <a:pt x="2835" y="2979"/>
                    <a:pt x="3328" y="2702"/>
                  </a:cubicBezTo>
                  <a:cubicBezTo>
                    <a:pt x="3851" y="2394"/>
                    <a:pt x="4190" y="1962"/>
                    <a:pt x="4529" y="1439"/>
                  </a:cubicBezTo>
                  <a:cubicBezTo>
                    <a:pt x="4795" y="1040"/>
                    <a:pt x="5221" y="367"/>
                    <a:pt x="5748" y="367"/>
                  </a:cubicBezTo>
                  <a:cubicBezTo>
                    <a:pt x="5832" y="367"/>
                    <a:pt x="5919" y="384"/>
                    <a:pt x="6008" y="422"/>
                  </a:cubicBezTo>
                  <a:cubicBezTo>
                    <a:pt x="6029" y="428"/>
                    <a:pt x="6050" y="431"/>
                    <a:pt x="6069" y="431"/>
                  </a:cubicBezTo>
                  <a:cubicBezTo>
                    <a:pt x="6250" y="431"/>
                    <a:pt x="6356" y="197"/>
                    <a:pt x="6162" y="114"/>
                  </a:cubicBezTo>
                  <a:cubicBezTo>
                    <a:pt x="6005" y="35"/>
                    <a:pt x="5839" y="1"/>
                    <a:pt x="5672"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2" name="Google Shape;1992;p59"/>
            <p:cNvSpPr/>
            <p:nvPr/>
          </p:nvSpPr>
          <p:spPr>
            <a:xfrm>
              <a:off x="5199354" y="2663524"/>
              <a:ext cx="226950" cy="233102"/>
            </a:xfrm>
            <a:custGeom>
              <a:avLst/>
              <a:gdLst/>
              <a:ahLst/>
              <a:cxnLst/>
              <a:rect l="l" t="t" r="r" b="b"/>
              <a:pathLst>
                <a:path w="8411" h="8639" extrusionOk="0">
                  <a:moveTo>
                    <a:pt x="1325" y="0"/>
                  </a:moveTo>
                  <a:lnTo>
                    <a:pt x="0" y="8226"/>
                  </a:lnTo>
                  <a:cubicBezTo>
                    <a:pt x="923" y="8520"/>
                    <a:pt x="1800" y="8639"/>
                    <a:pt x="2615" y="8639"/>
                  </a:cubicBezTo>
                  <a:cubicBezTo>
                    <a:pt x="6071" y="8639"/>
                    <a:pt x="8410" y="6501"/>
                    <a:pt x="8410" y="6501"/>
                  </a:cubicBezTo>
                  <a:lnTo>
                    <a:pt x="7147" y="1756"/>
                  </a:lnTo>
                  <a:lnTo>
                    <a:pt x="1325"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3" name="Google Shape;1993;p59"/>
            <p:cNvSpPr/>
            <p:nvPr/>
          </p:nvSpPr>
          <p:spPr>
            <a:xfrm>
              <a:off x="5626612" y="3111425"/>
              <a:ext cx="248239" cy="393135"/>
            </a:xfrm>
            <a:custGeom>
              <a:avLst/>
              <a:gdLst/>
              <a:ahLst/>
              <a:cxnLst/>
              <a:rect l="l" t="t" r="r" b="b"/>
              <a:pathLst>
                <a:path w="9200" h="14570" extrusionOk="0">
                  <a:moveTo>
                    <a:pt x="482" y="0"/>
                  </a:moveTo>
                  <a:cubicBezTo>
                    <a:pt x="434" y="0"/>
                    <a:pt x="387" y="2"/>
                    <a:pt x="340" y="6"/>
                  </a:cubicBezTo>
                  <a:cubicBezTo>
                    <a:pt x="186" y="37"/>
                    <a:pt x="63" y="130"/>
                    <a:pt x="32" y="284"/>
                  </a:cubicBezTo>
                  <a:cubicBezTo>
                    <a:pt x="32" y="284"/>
                    <a:pt x="1" y="284"/>
                    <a:pt x="1" y="315"/>
                  </a:cubicBezTo>
                  <a:cubicBezTo>
                    <a:pt x="1" y="315"/>
                    <a:pt x="1" y="345"/>
                    <a:pt x="1" y="345"/>
                  </a:cubicBezTo>
                  <a:cubicBezTo>
                    <a:pt x="1" y="438"/>
                    <a:pt x="1" y="561"/>
                    <a:pt x="93" y="653"/>
                  </a:cubicBezTo>
                  <a:cubicBezTo>
                    <a:pt x="494" y="1023"/>
                    <a:pt x="894" y="1362"/>
                    <a:pt x="1295" y="1732"/>
                  </a:cubicBezTo>
                  <a:cubicBezTo>
                    <a:pt x="1695" y="2071"/>
                    <a:pt x="2065" y="2471"/>
                    <a:pt x="2435" y="2841"/>
                  </a:cubicBezTo>
                  <a:cubicBezTo>
                    <a:pt x="3174" y="3611"/>
                    <a:pt x="3883" y="4443"/>
                    <a:pt x="4499" y="5305"/>
                  </a:cubicBezTo>
                  <a:cubicBezTo>
                    <a:pt x="5762" y="7030"/>
                    <a:pt x="6871" y="8971"/>
                    <a:pt x="7672" y="10943"/>
                  </a:cubicBezTo>
                  <a:cubicBezTo>
                    <a:pt x="8134" y="12083"/>
                    <a:pt x="8535" y="13254"/>
                    <a:pt x="8812" y="14424"/>
                  </a:cubicBezTo>
                  <a:cubicBezTo>
                    <a:pt x="8824" y="14525"/>
                    <a:pt x="8894" y="14569"/>
                    <a:pt x="8969" y="14569"/>
                  </a:cubicBezTo>
                  <a:cubicBezTo>
                    <a:pt x="9078" y="14569"/>
                    <a:pt x="9200" y="14477"/>
                    <a:pt x="9181" y="14332"/>
                  </a:cubicBezTo>
                  <a:cubicBezTo>
                    <a:pt x="8719" y="12175"/>
                    <a:pt x="8042" y="10050"/>
                    <a:pt x="7087" y="8078"/>
                  </a:cubicBezTo>
                  <a:cubicBezTo>
                    <a:pt x="6101" y="6106"/>
                    <a:pt x="4776" y="4258"/>
                    <a:pt x="3297" y="2625"/>
                  </a:cubicBezTo>
                  <a:cubicBezTo>
                    <a:pt x="2897" y="2194"/>
                    <a:pt x="2466" y="1762"/>
                    <a:pt x="2003" y="1331"/>
                  </a:cubicBezTo>
                  <a:cubicBezTo>
                    <a:pt x="1880" y="1208"/>
                    <a:pt x="1726" y="1085"/>
                    <a:pt x="1603" y="961"/>
                  </a:cubicBezTo>
                  <a:lnTo>
                    <a:pt x="1603" y="961"/>
                  </a:lnTo>
                  <a:cubicBezTo>
                    <a:pt x="1726" y="992"/>
                    <a:pt x="1849" y="992"/>
                    <a:pt x="1973" y="1023"/>
                  </a:cubicBezTo>
                  <a:cubicBezTo>
                    <a:pt x="2558" y="1177"/>
                    <a:pt x="3082" y="1393"/>
                    <a:pt x="3605" y="1639"/>
                  </a:cubicBezTo>
                  <a:cubicBezTo>
                    <a:pt x="4653" y="2163"/>
                    <a:pt x="5669" y="2810"/>
                    <a:pt x="6501" y="3642"/>
                  </a:cubicBezTo>
                  <a:cubicBezTo>
                    <a:pt x="6553" y="3693"/>
                    <a:pt x="6608" y="3715"/>
                    <a:pt x="6660" y="3715"/>
                  </a:cubicBezTo>
                  <a:cubicBezTo>
                    <a:pt x="6823" y="3715"/>
                    <a:pt x="6950" y="3498"/>
                    <a:pt x="6809" y="3334"/>
                  </a:cubicBezTo>
                  <a:cubicBezTo>
                    <a:pt x="6008" y="2348"/>
                    <a:pt x="5115" y="1547"/>
                    <a:pt x="3944" y="961"/>
                  </a:cubicBezTo>
                  <a:cubicBezTo>
                    <a:pt x="3390" y="715"/>
                    <a:pt x="2804" y="469"/>
                    <a:pt x="2219" y="315"/>
                  </a:cubicBezTo>
                  <a:cubicBezTo>
                    <a:pt x="1911" y="222"/>
                    <a:pt x="1634" y="161"/>
                    <a:pt x="1326" y="99"/>
                  </a:cubicBezTo>
                  <a:cubicBezTo>
                    <a:pt x="1061" y="72"/>
                    <a:pt x="773" y="0"/>
                    <a:pt x="482"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4" name="Google Shape;1994;p59"/>
            <p:cNvSpPr/>
            <p:nvPr/>
          </p:nvSpPr>
          <p:spPr>
            <a:xfrm>
              <a:off x="5179386" y="3058645"/>
              <a:ext cx="372224" cy="264186"/>
            </a:xfrm>
            <a:custGeom>
              <a:avLst/>
              <a:gdLst/>
              <a:ahLst/>
              <a:cxnLst/>
              <a:rect l="l" t="t" r="r" b="b"/>
              <a:pathLst>
                <a:path w="13795" h="9791" extrusionOk="0">
                  <a:moveTo>
                    <a:pt x="13543" y="1"/>
                  </a:moveTo>
                  <a:cubicBezTo>
                    <a:pt x="13482" y="1"/>
                    <a:pt x="13419" y="25"/>
                    <a:pt x="13371" y="83"/>
                  </a:cubicBezTo>
                  <a:cubicBezTo>
                    <a:pt x="10968" y="3534"/>
                    <a:pt x="7487" y="6275"/>
                    <a:pt x="3636" y="7939"/>
                  </a:cubicBezTo>
                  <a:cubicBezTo>
                    <a:pt x="3112" y="8155"/>
                    <a:pt x="2558" y="8370"/>
                    <a:pt x="2003" y="8555"/>
                  </a:cubicBezTo>
                  <a:cubicBezTo>
                    <a:pt x="1449" y="8740"/>
                    <a:pt x="863" y="8863"/>
                    <a:pt x="278" y="9079"/>
                  </a:cubicBezTo>
                  <a:cubicBezTo>
                    <a:pt x="124" y="9141"/>
                    <a:pt x="1" y="9295"/>
                    <a:pt x="32" y="9479"/>
                  </a:cubicBezTo>
                  <a:cubicBezTo>
                    <a:pt x="32" y="9622"/>
                    <a:pt x="190" y="9791"/>
                    <a:pt x="336" y="9791"/>
                  </a:cubicBezTo>
                  <a:cubicBezTo>
                    <a:pt x="347" y="9791"/>
                    <a:pt x="359" y="9790"/>
                    <a:pt x="370" y="9787"/>
                  </a:cubicBezTo>
                  <a:cubicBezTo>
                    <a:pt x="925" y="9726"/>
                    <a:pt x="1480" y="9541"/>
                    <a:pt x="2003" y="9356"/>
                  </a:cubicBezTo>
                  <a:cubicBezTo>
                    <a:pt x="2527" y="9202"/>
                    <a:pt x="3051" y="8986"/>
                    <a:pt x="3574" y="8771"/>
                  </a:cubicBezTo>
                  <a:cubicBezTo>
                    <a:pt x="4560" y="8370"/>
                    <a:pt x="5546" y="7908"/>
                    <a:pt x="6470" y="7354"/>
                  </a:cubicBezTo>
                  <a:cubicBezTo>
                    <a:pt x="8350" y="6245"/>
                    <a:pt x="10044" y="4828"/>
                    <a:pt x="11492" y="3195"/>
                  </a:cubicBezTo>
                  <a:cubicBezTo>
                    <a:pt x="12324" y="2301"/>
                    <a:pt x="13032" y="1316"/>
                    <a:pt x="13710" y="268"/>
                  </a:cubicBezTo>
                  <a:cubicBezTo>
                    <a:pt x="13795" y="120"/>
                    <a:pt x="13676" y="1"/>
                    <a:pt x="13543"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995" name="Google Shape;1995;p59"/>
          <p:cNvSpPr/>
          <p:nvPr/>
        </p:nvSpPr>
        <p:spPr>
          <a:xfrm>
            <a:off x="7145467" y="3858100"/>
            <a:ext cx="84733" cy="114600"/>
          </a:xfrm>
          <a:custGeom>
            <a:avLst/>
            <a:gdLst/>
            <a:ahLst/>
            <a:cxnLst/>
            <a:rect l="l" t="t" r="r" b="b"/>
            <a:pathLst>
              <a:path w="2542" h="3438" extrusionOk="0">
                <a:moveTo>
                  <a:pt x="796" y="1"/>
                </a:moveTo>
                <a:cubicBezTo>
                  <a:pt x="777" y="1"/>
                  <a:pt x="758" y="2"/>
                  <a:pt x="739" y="5"/>
                </a:cubicBezTo>
                <a:cubicBezTo>
                  <a:pt x="524" y="5"/>
                  <a:pt x="370" y="159"/>
                  <a:pt x="247" y="344"/>
                </a:cubicBezTo>
                <a:cubicBezTo>
                  <a:pt x="0" y="714"/>
                  <a:pt x="0" y="1206"/>
                  <a:pt x="123" y="1638"/>
                </a:cubicBezTo>
                <a:cubicBezTo>
                  <a:pt x="247" y="2069"/>
                  <a:pt x="524" y="2439"/>
                  <a:pt x="801" y="2778"/>
                </a:cubicBezTo>
                <a:cubicBezTo>
                  <a:pt x="955" y="2993"/>
                  <a:pt x="1109" y="3209"/>
                  <a:pt x="1356" y="3332"/>
                </a:cubicBezTo>
                <a:cubicBezTo>
                  <a:pt x="1492" y="3405"/>
                  <a:pt x="1616" y="3438"/>
                  <a:pt x="1728" y="3438"/>
                </a:cubicBezTo>
                <a:cubicBezTo>
                  <a:pt x="2278" y="3438"/>
                  <a:pt x="2541" y="2663"/>
                  <a:pt x="2465" y="2100"/>
                </a:cubicBezTo>
                <a:cubicBezTo>
                  <a:pt x="2372" y="1453"/>
                  <a:pt x="1818" y="683"/>
                  <a:pt x="1325" y="251"/>
                </a:cubicBezTo>
                <a:cubicBezTo>
                  <a:pt x="1184" y="139"/>
                  <a:pt x="993" y="1"/>
                  <a:pt x="796" y="1"/>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 name="Rectangle 3">
            <a:extLst>
              <a:ext uri="{FF2B5EF4-FFF2-40B4-BE49-F238E27FC236}">
                <a16:creationId xmlns:a16="http://schemas.microsoft.com/office/drawing/2014/main" id="{9379E373-C521-41CC-A91C-3F5ABAF012A1}"/>
              </a:ext>
            </a:extLst>
          </p:cNvPr>
          <p:cNvSpPr/>
          <p:nvPr/>
        </p:nvSpPr>
        <p:spPr>
          <a:xfrm>
            <a:off x="957001" y="5012145"/>
            <a:ext cx="5264599" cy="743676"/>
          </a:xfrm>
          <a:prstGeom prst="rect">
            <a:avLst/>
          </a:prstGeom>
          <a:solidFill>
            <a:srgbClr val="E5E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2"/>
          <p:cNvSpPr/>
          <p:nvPr/>
        </p:nvSpPr>
        <p:spPr>
          <a:xfrm>
            <a:off x="6604067" y="921783"/>
            <a:ext cx="4099600" cy="4779600"/>
          </a:xfrm>
          <a:prstGeom prst="round2SameRect">
            <a:avLst>
              <a:gd name="adj1" fmla="val 50000"/>
              <a:gd name="adj2" fmla="val 0"/>
            </a:avLst>
          </a:prstGeom>
          <a:solidFill>
            <a:srgbClr val="3AC5CA">
              <a:alpha val="2123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110" name="Google Shape;1110;p42"/>
          <p:cNvGrpSpPr/>
          <p:nvPr/>
        </p:nvGrpSpPr>
        <p:grpSpPr>
          <a:xfrm>
            <a:off x="6237130" y="1498044"/>
            <a:ext cx="2766599" cy="4259680"/>
            <a:chOff x="840275" y="2748000"/>
            <a:chExt cx="962050" cy="1481250"/>
          </a:xfrm>
        </p:grpSpPr>
        <p:sp>
          <p:nvSpPr>
            <p:cNvPr id="1111" name="Google Shape;1111;p42"/>
            <p:cNvSpPr/>
            <p:nvPr/>
          </p:nvSpPr>
          <p:spPr>
            <a:xfrm>
              <a:off x="1157875" y="3894350"/>
              <a:ext cx="401550" cy="278650"/>
            </a:xfrm>
            <a:custGeom>
              <a:avLst/>
              <a:gdLst/>
              <a:ahLst/>
              <a:cxnLst/>
              <a:rect l="l" t="t" r="r" b="b"/>
              <a:pathLst>
                <a:path w="16062" h="11146" extrusionOk="0">
                  <a:moveTo>
                    <a:pt x="0" y="1"/>
                  </a:moveTo>
                  <a:lnTo>
                    <a:pt x="0" y="11145"/>
                  </a:lnTo>
                  <a:lnTo>
                    <a:pt x="16062" y="11145"/>
                  </a:lnTo>
                  <a:lnTo>
                    <a:pt x="16062"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2" name="Google Shape;1112;p42"/>
            <p:cNvSpPr/>
            <p:nvPr/>
          </p:nvSpPr>
          <p:spPr>
            <a:xfrm>
              <a:off x="1148650" y="3844050"/>
              <a:ext cx="504550" cy="68500"/>
            </a:xfrm>
            <a:custGeom>
              <a:avLst/>
              <a:gdLst/>
              <a:ahLst/>
              <a:cxnLst/>
              <a:rect l="l" t="t" r="r" b="b"/>
              <a:pathLst>
                <a:path w="20182" h="2740" extrusionOk="0">
                  <a:moveTo>
                    <a:pt x="0" y="1"/>
                  </a:moveTo>
                  <a:lnTo>
                    <a:pt x="0" y="2739"/>
                  </a:lnTo>
                  <a:lnTo>
                    <a:pt x="20181" y="2739"/>
                  </a:lnTo>
                  <a:lnTo>
                    <a:pt x="20181"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3" name="Google Shape;1113;p42"/>
            <p:cNvSpPr/>
            <p:nvPr/>
          </p:nvSpPr>
          <p:spPr>
            <a:xfrm>
              <a:off x="1225150" y="3827675"/>
              <a:ext cx="379225" cy="16400"/>
            </a:xfrm>
            <a:custGeom>
              <a:avLst/>
              <a:gdLst/>
              <a:ahLst/>
              <a:cxnLst/>
              <a:rect l="l" t="t" r="r" b="b"/>
              <a:pathLst>
                <a:path w="15169" h="656" extrusionOk="0">
                  <a:moveTo>
                    <a:pt x="0" y="1"/>
                  </a:moveTo>
                  <a:lnTo>
                    <a:pt x="0" y="656"/>
                  </a:lnTo>
                  <a:lnTo>
                    <a:pt x="15169" y="656"/>
                  </a:lnTo>
                  <a:lnTo>
                    <a:pt x="15169"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4" name="Google Shape;1114;p42"/>
            <p:cNvSpPr/>
            <p:nvPr/>
          </p:nvSpPr>
          <p:spPr>
            <a:xfrm>
              <a:off x="859625" y="4173250"/>
              <a:ext cx="942700" cy="56000"/>
            </a:xfrm>
            <a:custGeom>
              <a:avLst/>
              <a:gdLst/>
              <a:ahLst/>
              <a:cxnLst/>
              <a:rect l="l" t="t" r="r" b="b"/>
              <a:pathLst>
                <a:path w="37708" h="2240" extrusionOk="0">
                  <a:moveTo>
                    <a:pt x="1108" y="1"/>
                  </a:moveTo>
                  <a:cubicBezTo>
                    <a:pt x="500" y="1"/>
                    <a:pt x="0" y="501"/>
                    <a:pt x="0" y="1120"/>
                  </a:cubicBezTo>
                  <a:cubicBezTo>
                    <a:pt x="0" y="1727"/>
                    <a:pt x="488" y="2239"/>
                    <a:pt x="1108" y="2239"/>
                  </a:cubicBezTo>
                  <a:lnTo>
                    <a:pt x="36588" y="2239"/>
                  </a:lnTo>
                  <a:cubicBezTo>
                    <a:pt x="37207" y="2239"/>
                    <a:pt x="37707" y="1727"/>
                    <a:pt x="37707" y="1120"/>
                  </a:cubicBezTo>
                  <a:cubicBezTo>
                    <a:pt x="37707" y="513"/>
                    <a:pt x="37219" y="1"/>
                    <a:pt x="3658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5" name="Google Shape;1115;p42"/>
            <p:cNvSpPr/>
            <p:nvPr/>
          </p:nvSpPr>
          <p:spPr>
            <a:xfrm>
              <a:off x="844450" y="2853750"/>
              <a:ext cx="704275" cy="834650"/>
            </a:xfrm>
            <a:custGeom>
              <a:avLst/>
              <a:gdLst/>
              <a:ahLst/>
              <a:cxnLst/>
              <a:rect l="l" t="t" r="r" b="b"/>
              <a:pathLst>
                <a:path w="28171" h="33386" extrusionOk="0">
                  <a:moveTo>
                    <a:pt x="11847" y="1"/>
                  </a:moveTo>
                  <a:lnTo>
                    <a:pt x="0" y="7466"/>
                  </a:lnTo>
                  <a:lnTo>
                    <a:pt x="16324" y="33386"/>
                  </a:lnTo>
                  <a:lnTo>
                    <a:pt x="28170" y="25921"/>
                  </a:lnTo>
                  <a:lnTo>
                    <a:pt x="11847"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6" name="Google Shape;1116;p42"/>
            <p:cNvSpPr/>
            <p:nvPr/>
          </p:nvSpPr>
          <p:spPr>
            <a:xfrm>
              <a:off x="1290325" y="3525275"/>
              <a:ext cx="240525" cy="169975"/>
            </a:xfrm>
            <a:custGeom>
              <a:avLst/>
              <a:gdLst/>
              <a:ahLst/>
              <a:cxnLst/>
              <a:rect l="l" t="t" r="r" b="b"/>
              <a:pathLst>
                <a:path w="9621" h="6799" extrusionOk="0">
                  <a:moveTo>
                    <a:pt x="8847" y="0"/>
                  </a:moveTo>
                  <a:lnTo>
                    <a:pt x="1" y="5572"/>
                  </a:lnTo>
                  <a:lnTo>
                    <a:pt x="786" y="6799"/>
                  </a:lnTo>
                  <a:lnTo>
                    <a:pt x="9621" y="1238"/>
                  </a:lnTo>
                  <a:lnTo>
                    <a:pt x="8847"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7" name="Google Shape;1117;p42"/>
            <p:cNvSpPr/>
            <p:nvPr/>
          </p:nvSpPr>
          <p:spPr>
            <a:xfrm>
              <a:off x="867050" y="2853875"/>
              <a:ext cx="231600" cy="156200"/>
            </a:xfrm>
            <a:custGeom>
              <a:avLst/>
              <a:gdLst/>
              <a:ahLst/>
              <a:cxnLst/>
              <a:rect l="l" t="t" r="r" b="b"/>
              <a:pathLst>
                <a:path w="9264" h="6248" extrusionOk="0">
                  <a:moveTo>
                    <a:pt x="8429" y="0"/>
                  </a:moveTo>
                  <a:cubicBezTo>
                    <a:pt x="8294" y="0"/>
                    <a:pt x="8158" y="37"/>
                    <a:pt x="8038" y="115"/>
                  </a:cubicBezTo>
                  <a:lnTo>
                    <a:pt x="430" y="4901"/>
                  </a:lnTo>
                  <a:cubicBezTo>
                    <a:pt x="84" y="5127"/>
                    <a:pt x="1" y="5568"/>
                    <a:pt x="203" y="5913"/>
                  </a:cubicBezTo>
                  <a:cubicBezTo>
                    <a:pt x="348" y="6134"/>
                    <a:pt x="581" y="6248"/>
                    <a:pt x="820" y="6248"/>
                  </a:cubicBezTo>
                  <a:cubicBezTo>
                    <a:pt x="955" y="6248"/>
                    <a:pt x="1091" y="6212"/>
                    <a:pt x="1215" y="6139"/>
                  </a:cubicBezTo>
                  <a:lnTo>
                    <a:pt x="8823" y="1341"/>
                  </a:lnTo>
                  <a:cubicBezTo>
                    <a:pt x="9169" y="1127"/>
                    <a:pt x="9264" y="674"/>
                    <a:pt x="9050" y="329"/>
                  </a:cubicBezTo>
                  <a:cubicBezTo>
                    <a:pt x="8905" y="116"/>
                    <a:pt x="8668" y="0"/>
                    <a:pt x="842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8" name="Google Shape;1118;p42"/>
            <p:cNvSpPr/>
            <p:nvPr/>
          </p:nvSpPr>
          <p:spPr>
            <a:xfrm>
              <a:off x="894450" y="2862375"/>
              <a:ext cx="152425" cy="100650"/>
            </a:xfrm>
            <a:custGeom>
              <a:avLst/>
              <a:gdLst/>
              <a:ahLst/>
              <a:cxnLst/>
              <a:rect l="l" t="t" r="r" b="b"/>
              <a:pathLst>
                <a:path w="6097" h="4026" extrusionOk="0">
                  <a:moveTo>
                    <a:pt x="5894" y="1"/>
                  </a:moveTo>
                  <a:lnTo>
                    <a:pt x="0" y="3704"/>
                  </a:lnTo>
                  <a:lnTo>
                    <a:pt x="203" y="4025"/>
                  </a:lnTo>
                  <a:lnTo>
                    <a:pt x="6096" y="311"/>
                  </a:lnTo>
                  <a:lnTo>
                    <a:pt x="5894"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9" name="Google Shape;1119;p42"/>
            <p:cNvSpPr/>
            <p:nvPr/>
          </p:nvSpPr>
          <p:spPr>
            <a:xfrm>
              <a:off x="871525" y="2804650"/>
              <a:ext cx="149150" cy="136650"/>
            </a:xfrm>
            <a:custGeom>
              <a:avLst/>
              <a:gdLst/>
              <a:ahLst/>
              <a:cxnLst/>
              <a:rect l="l" t="t" r="r" b="b"/>
              <a:pathLst>
                <a:path w="5966" h="5466" extrusionOk="0">
                  <a:moveTo>
                    <a:pt x="4180" y="0"/>
                  </a:moveTo>
                  <a:lnTo>
                    <a:pt x="1" y="2631"/>
                  </a:lnTo>
                  <a:lnTo>
                    <a:pt x="1786" y="5465"/>
                  </a:lnTo>
                  <a:lnTo>
                    <a:pt x="5966" y="2834"/>
                  </a:lnTo>
                  <a:lnTo>
                    <a:pt x="4180"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0" name="Google Shape;1120;p42"/>
            <p:cNvSpPr/>
            <p:nvPr/>
          </p:nvSpPr>
          <p:spPr>
            <a:xfrm>
              <a:off x="840275" y="2748000"/>
              <a:ext cx="147650" cy="133450"/>
            </a:xfrm>
            <a:custGeom>
              <a:avLst/>
              <a:gdLst/>
              <a:ahLst/>
              <a:cxnLst/>
              <a:rect l="l" t="t" r="r" b="b"/>
              <a:pathLst>
                <a:path w="5906" h="5338" extrusionOk="0">
                  <a:moveTo>
                    <a:pt x="4763" y="1"/>
                  </a:moveTo>
                  <a:cubicBezTo>
                    <a:pt x="4735" y="1"/>
                    <a:pt x="4707" y="6"/>
                    <a:pt x="4680" y="16"/>
                  </a:cubicBezTo>
                  <a:cubicBezTo>
                    <a:pt x="4108" y="218"/>
                    <a:pt x="2882" y="2457"/>
                    <a:pt x="1822" y="3183"/>
                  </a:cubicBezTo>
                  <a:cubicBezTo>
                    <a:pt x="739" y="3909"/>
                    <a:pt x="0" y="4481"/>
                    <a:pt x="548" y="5338"/>
                  </a:cubicBezTo>
                  <a:lnTo>
                    <a:pt x="5906" y="1957"/>
                  </a:lnTo>
                  <a:cubicBezTo>
                    <a:pt x="5906" y="1957"/>
                    <a:pt x="5322" y="1"/>
                    <a:pt x="476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1" name="Google Shape;1121;p42"/>
            <p:cNvSpPr/>
            <p:nvPr/>
          </p:nvSpPr>
          <p:spPr>
            <a:xfrm>
              <a:off x="1383800" y="3612175"/>
              <a:ext cx="95575" cy="95875"/>
            </a:xfrm>
            <a:custGeom>
              <a:avLst/>
              <a:gdLst/>
              <a:ahLst/>
              <a:cxnLst/>
              <a:rect l="l" t="t" r="r" b="b"/>
              <a:pathLst>
                <a:path w="3823" h="3835" extrusionOk="0">
                  <a:moveTo>
                    <a:pt x="2334" y="1"/>
                  </a:moveTo>
                  <a:lnTo>
                    <a:pt x="0" y="1465"/>
                  </a:lnTo>
                  <a:lnTo>
                    <a:pt x="1488" y="3835"/>
                  </a:lnTo>
                  <a:lnTo>
                    <a:pt x="3822" y="2370"/>
                  </a:lnTo>
                  <a:lnTo>
                    <a:pt x="2334"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2" name="Google Shape;1122;p42"/>
            <p:cNvSpPr/>
            <p:nvPr/>
          </p:nvSpPr>
          <p:spPr>
            <a:xfrm>
              <a:off x="1344500" y="3642250"/>
              <a:ext cx="80700" cy="81275"/>
            </a:xfrm>
            <a:custGeom>
              <a:avLst/>
              <a:gdLst/>
              <a:ahLst/>
              <a:cxnLst/>
              <a:rect l="l" t="t" r="r" b="b"/>
              <a:pathLst>
                <a:path w="3228" h="3251" extrusionOk="0">
                  <a:moveTo>
                    <a:pt x="1965" y="0"/>
                  </a:moveTo>
                  <a:lnTo>
                    <a:pt x="1" y="1239"/>
                  </a:lnTo>
                  <a:lnTo>
                    <a:pt x="1263" y="3251"/>
                  </a:lnTo>
                  <a:lnTo>
                    <a:pt x="3227" y="2012"/>
                  </a:lnTo>
                  <a:lnTo>
                    <a:pt x="196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3" name="Google Shape;1123;p42"/>
            <p:cNvSpPr/>
            <p:nvPr/>
          </p:nvSpPr>
          <p:spPr>
            <a:xfrm>
              <a:off x="1433500" y="3577950"/>
              <a:ext cx="102725" cy="103300"/>
            </a:xfrm>
            <a:custGeom>
              <a:avLst/>
              <a:gdLst/>
              <a:ahLst/>
              <a:cxnLst/>
              <a:rect l="l" t="t" r="r" b="b"/>
              <a:pathLst>
                <a:path w="4109" h="4132" extrusionOk="0">
                  <a:moveTo>
                    <a:pt x="2501" y="1"/>
                  </a:moveTo>
                  <a:lnTo>
                    <a:pt x="1" y="1584"/>
                  </a:lnTo>
                  <a:lnTo>
                    <a:pt x="1596" y="4132"/>
                  </a:lnTo>
                  <a:lnTo>
                    <a:pt x="4108" y="2548"/>
                  </a:lnTo>
                  <a:lnTo>
                    <a:pt x="250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4" name="Google Shape;1124;p42"/>
            <p:cNvSpPr/>
            <p:nvPr/>
          </p:nvSpPr>
          <p:spPr>
            <a:xfrm>
              <a:off x="1475775" y="3645750"/>
              <a:ext cx="68475" cy="48375"/>
            </a:xfrm>
            <a:custGeom>
              <a:avLst/>
              <a:gdLst/>
              <a:ahLst/>
              <a:cxnLst/>
              <a:rect l="l" t="t" r="r" b="b"/>
              <a:pathLst>
                <a:path w="2739" h="1935" extrusionOk="0">
                  <a:moveTo>
                    <a:pt x="2283" y="1"/>
                  </a:moveTo>
                  <a:cubicBezTo>
                    <a:pt x="2212" y="1"/>
                    <a:pt x="2143" y="20"/>
                    <a:pt x="2084" y="63"/>
                  </a:cubicBezTo>
                  <a:lnTo>
                    <a:pt x="238" y="1218"/>
                  </a:lnTo>
                  <a:cubicBezTo>
                    <a:pt x="60" y="1337"/>
                    <a:pt x="0" y="1575"/>
                    <a:pt x="119" y="1753"/>
                  </a:cubicBezTo>
                  <a:cubicBezTo>
                    <a:pt x="196" y="1869"/>
                    <a:pt x="323" y="1934"/>
                    <a:pt x="451" y="1934"/>
                  </a:cubicBezTo>
                  <a:cubicBezTo>
                    <a:pt x="521" y="1934"/>
                    <a:pt x="592" y="1915"/>
                    <a:pt x="655" y="1872"/>
                  </a:cubicBezTo>
                  <a:lnTo>
                    <a:pt x="2501" y="718"/>
                  </a:lnTo>
                  <a:cubicBezTo>
                    <a:pt x="2679" y="598"/>
                    <a:pt x="2739" y="360"/>
                    <a:pt x="2620" y="182"/>
                  </a:cubicBezTo>
                  <a:cubicBezTo>
                    <a:pt x="2543" y="66"/>
                    <a:pt x="2411" y="1"/>
                    <a:pt x="228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5" name="Google Shape;1125;p42"/>
            <p:cNvSpPr/>
            <p:nvPr/>
          </p:nvSpPr>
          <p:spPr>
            <a:xfrm>
              <a:off x="889675" y="3324950"/>
              <a:ext cx="223275" cy="671825"/>
            </a:xfrm>
            <a:custGeom>
              <a:avLst/>
              <a:gdLst/>
              <a:ahLst/>
              <a:cxnLst/>
              <a:rect l="l" t="t" r="r" b="b"/>
              <a:pathLst>
                <a:path w="8931" h="26873" extrusionOk="0">
                  <a:moveTo>
                    <a:pt x="4228" y="0"/>
                  </a:moveTo>
                  <a:cubicBezTo>
                    <a:pt x="1596" y="3096"/>
                    <a:pt x="1" y="7108"/>
                    <a:pt x="1" y="11478"/>
                  </a:cubicBezTo>
                  <a:cubicBezTo>
                    <a:pt x="1" y="18062"/>
                    <a:pt x="3596" y="23813"/>
                    <a:pt x="8930" y="26873"/>
                  </a:cubicBezTo>
                  <a:lnTo>
                    <a:pt x="8930" y="23432"/>
                  </a:lnTo>
                  <a:cubicBezTo>
                    <a:pt x="5263" y="20717"/>
                    <a:pt x="2882" y="16371"/>
                    <a:pt x="2882" y="11478"/>
                  </a:cubicBezTo>
                  <a:cubicBezTo>
                    <a:pt x="2882" y="8442"/>
                    <a:pt x="3811" y="5620"/>
                    <a:pt x="5371" y="3263"/>
                  </a:cubicBezTo>
                  <a:lnTo>
                    <a:pt x="4228"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6" name="Google Shape;1126;p42"/>
            <p:cNvSpPr/>
            <p:nvPr/>
          </p:nvSpPr>
          <p:spPr>
            <a:xfrm>
              <a:off x="925700" y="3216000"/>
              <a:ext cx="242625" cy="242625"/>
            </a:xfrm>
            <a:custGeom>
              <a:avLst/>
              <a:gdLst/>
              <a:ahLst/>
              <a:cxnLst/>
              <a:rect l="l" t="t" r="r" b="b"/>
              <a:pathLst>
                <a:path w="9705" h="9705" extrusionOk="0">
                  <a:moveTo>
                    <a:pt x="4846" y="1"/>
                  </a:moveTo>
                  <a:cubicBezTo>
                    <a:pt x="2167" y="1"/>
                    <a:pt x="0" y="2167"/>
                    <a:pt x="0" y="4858"/>
                  </a:cubicBezTo>
                  <a:cubicBezTo>
                    <a:pt x="0" y="7537"/>
                    <a:pt x="2167" y="9704"/>
                    <a:pt x="4846" y="9704"/>
                  </a:cubicBezTo>
                  <a:cubicBezTo>
                    <a:pt x="7537" y="9704"/>
                    <a:pt x="9704" y="7537"/>
                    <a:pt x="9704" y="4858"/>
                  </a:cubicBezTo>
                  <a:cubicBezTo>
                    <a:pt x="9704" y="2167"/>
                    <a:pt x="7537" y="1"/>
                    <a:pt x="484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7" name="Google Shape;1127;p42"/>
            <p:cNvSpPr/>
            <p:nvPr/>
          </p:nvSpPr>
          <p:spPr>
            <a:xfrm>
              <a:off x="983150" y="3811025"/>
              <a:ext cx="242600" cy="242600"/>
            </a:xfrm>
            <a:custGeom>
              <a:avLst/>
              <a:gdLst/>
              <a:ahLst/>
              <a:cxnLst/>
              <a:rect l="l" t="t" r="r" b="b"/>
              <a:pathLst>
                <a:path w="9704" h="9704" extrusionOk="0">
                  <a:moveTo>
                    <a:pt x="4846" y="0"/>
                  </a:moveTo>
                  <a:cubicBezTo>
                    <a:pt x="2167" y="0"/>
                    <a:pt x="0" y="2167"/>
                    <a:pt x="0" y="4846"/>
                  </a:cubicBezTo>
                  <a:cubicBezTo>
                    <a:pt x="0" y="7525"/>
                    <a:pt x="2167" y="9704"/>
                    <a:pt x="4846" y="9704"/>
                  </a:cubicBezTo>
                  <a:cubicBezTo>
                    <a:pt x="7525" y="9704"/>
                    <a:pt x="9704" y="7525"/>
                    <a:pt x="9704" y="4846"/>
                  </a:cubicBezTo>
                  <a:cubicBezTo>
                    <a:pt x="9704" y="2167"/>
                    <a:pt x="7525" y="0"/>
                    <a:pt x="484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8" name="Google Shape;1128;p42"/>
            <p:cNvSpPr/>
            <p:nvPr/>
          </p:nvSpPr>
          <p:spPr>
            <a:xfrm>
              <a:off x="992675" y="3830500"/>
              <a:ext cx="222975" cy="203100"/>
            </a:xfrm>
            <a:custGeom>
              <a:avLst/>
              <a:gdLst/>
              <a:ahLst/>
              <a:cxnLst/>
              <a:rect l="l" t="t" r="r" b="b"/>
              <a:pathLst>
                <a:path w="8919" h="8124" extrusionOk="0">
                  <a:moveTo>
                    <a:pt x="4464" y="1"/>
                  </a:moveTo>
                  <a:cubicBezTo>
                    <a:pt x="3423" y="1"/>
                    <a:pt x="2382" y="400"/>
                    <a:pt x="1584" y="1198"/>
                  </a:cubicBezTo>
                  <a:cubicBezTo>
                    <a:pt x="0" y="2781"/>
                    <a:pt x="0" y="5353"/>
                    <a:pt x="1584" y="6936"/>
                  </a:cubicBezTo>
                  <a:cubicBezTo>
                    <a:pt x="2382" y="7728"/>
                    <a:pt x="3423" y="8124"/>
                    <a:pt x="4464" y="8124"/>
                  </a:cubicBezTo>
                  <a:cubicBezTo>
                    <a:pt x="5504" y="8124"/>
                    <a:pt x="6543" y="7728"/>
                    <a:pt x="7335" y="6936"/>
                  </a:cubicBezTo>
                  <a:cubicBezTo>
                    <a:pt x="8918" y="5353"/>
                    <a:pt x="8918" y="2781"/>
                    <a:pt x="7335" y="1198"/>
                  </a:cubicBezTo>
                  <a:cubicBezTo>
                    <a:pt x="6543" y="400"/>
                    <a:pt x="5504" y="1"/>
                    <a:pt x="446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9" name="Google Shape;1129;p42"/>
            <p:cNvSpPr/>
            <p:nvPr/>
          </p:nvSpPr>
          <p:spPr>
            <a:xfrm>
              <a:off x="934025" y="3236025"/>
              <a:ext cx="225350" cy="202550"/>
            </a:xfrm>
            <a:custGeom>
              <a:avLst/>
              <a:gdLst/>
              <a:ahLst/>
              <a:cxnLst/>
              <a:rect l="l" t="t" r="r" b="b"/>
              <a:pathLst>
                <a:path w="9014" h="8102" extrusionOk="0">
                  <a:moveTo>
                    <a:pt x="4510" y="1"/>
                  </a:moveTo>
                  <a:cubicBezTo>
                    <a:pt x="3405" y="1"/>
                    <a:pt x="2302" y="453"/>
                    <a:pt x="1501" y="1343"/>
                  </a:cubicBezTo>
                  <a:cubicBezTo>
                    <a:pt x="1" y="2998"/>
                    <a:pt x="132" y="5557"/>
                    <a:pt x="1799" y="7058"/>
                  </a:cubicBezTo>
                  <a:cubicBezTo>
                    <a:pt x="2570" y="7757"/>
                    <a:pt x="3538" y="8102"/>
                    <a:pt x="4504" y="8102"/>
                  </a:cubicBezTo>
                  <a:cubicBezTo>
                    <a:pt x="5610" y="8102"/>
                    <a:pt x="6713" y="7650"/>
                    <a:pt x="7514" y="6760"/>
                  </a:cubicBezTo>
                  <a:cubicBezTo>
                    <a:pt x="9014" y="5105"/>
                    <a:pt x="8883" y="2545"/>
                    <a:pt x="7216" y="1045"/>
                  </a:cubicBezTo>
                  <a:cubicBezTo>
                    <a:pt x="6444" y="346"/>
                    <a:pt x="5476" y="1"/>
                    <a:pt x="451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130" name="Google Shape;1130;p42"/>
          <p:cNvGrpSpPr/>
          <p:nvPr/>
        </p:nvGrpSpPr>
        <p:grpSpPr>
          <a:xfrm>
            <a:off x="7491956" y="2068953"/>
            <a:ext cx="3174091" cy="3598908"/>
            <a:chOff x="1276625" y="2966150"/>
            <a:chExt cx="1103750" cy="1251475"/>
          </a:xfrm>
        </p:grpSpPr>
        <p:sp>
          <p:nvSpPr>
            <p:cNvPr id="1131" name="Google Shape;1131;p42"/>
            <p:cNvSpPr/>
            <p:nvPr/>
          </p:nvSpPr>
          <p:spPr>
            <a:xfrm>
              <a:off x="1276625" y="3434475"/>
              <a:ext cx="1103750" cy="783150"/>
            </a:xfrm>
            <a:custGeom>
              <a:avLst/>
              <a:gdLst/>
              <a:ahLst/>
              <a:cxnLst/>
              <a:rect l="l" t="t" r="r" b="b"/>
              <a:pathLst>
                <a:path w="44150" h="31326" extrusionOk="0">
                  <a:moveTo>
                    <a:pt x="15550" y="1"/>
                  </a:moveTo>
                  <a:cubicBezTo>
                    <a:pt x="14788" y="1"/>
                    <a:pt x="14169" y="620"/>
                    <a:pt x="14169" y="1382"/>
                  </a:cubicBezTo>
                  <a:cubicBezTo>
                    <a:pt x="14169" y="2144"/>
                    <a:pt x="14788" y="2763"/>
                    <a:pt x="15550" y="2763"/>
                  </a:cubicBezTo>
                  <a:lnTo>
                    <a:pt x="15801" y="2763"/>
                  </a:lnTo>
                  <a:lnTo>
                    <a:pt x="15801" y="15657"/>
                  </a:lnTo>
                  <a:cubicBezTo>
                    <a:pt x="11562" y="19729"/>
                    <a:pt x="1" y="31326"/>
                    <a:pt x="5787" y="31326"/>
                  </a:cubicBezTo>
                  <a:lnTo>
                    <a:pt x="38351" y="31326"/>
                  </a:lnTo>
                  <a:cubicBezTo>
                    <a:pt x="44149" y="31326"/>
                    <a:pt x="32588" y="19729"/>
                    <a:pt x="28350" y="15657"/>
                  </a:cubicBezTo>
                  <a:lnTo>
                    <a:pt x="28350" y="2763"/>
                  </a:lnTo>
                  <a:lnTo>
                    <a:pt x="28600" y="2763"/>
                  </a:lnTo>
                  <a:cubicBezTo>
                    <a:pt x="29362" y="2763"/>
                    <a:pt x="29993" y="2144"/>
                    <a:pt x="29993" y="1382"/>
                  </a:cubicBezTo>
                  <a:cubicBezTo>
                    <a:pt x="29993" y="620"/>
                    <a:pt x="29362" y="1"/>
                    <a:pt x="28600"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2" name="Google Shape;1132;p42"/>
            <p:cNvSpPr/>
            <p:nvPr/>
          </p:nvSpPr>
          <p:spPr>
            <a:xfrm>
              <a:off x="1332000" y="3840475"/>
              <a:ext cx="993000" cy="351850"/>
            </a:xfrm>
            <a:custGeom>
              <a:avLst/>
              <a:gdLst/>
              <a:ahLst/>
              <a:cxnLst/>
              <a:rect l="l" t="t" r="r" b="b"/>
              <a:pathLst>
                <a:path w="39720" h="14074" extrusionOk="0">
                  <a:moveTo>
                    <a:pt x="14217" y="1"/>
                  </a:moveTo>
                  <a:cubicBezTo>
                    <a:pt x="10407" y="3656"/>
                    <a:pt x="0" y="14074"/>
                    <a:pt x="5215" y="14074"/>
                  </a:cubicBezTo>
                  <a:lnTo>
                    <a:pt x="34493" y="14074"/>
                  </a:lnTo>
                  <a:cubicBezTo>
                    <a:pt x="39720" y="14074"/>
                    <a:pt x="29326" y="3656"/>
                    <a:pt x="25516"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3" name="Google Shape;1133;p42"/>
            <p:cNvSpPr/>
            <p:nvPr/>
          </p:nvSpPr>
          <p:spPr>
            <a:xfrm>
              <a:off x="1538875" y="4075925"/>
              <a:ext cx="40200" cy="40200"/>
            </a:xfrm>
            <a:custGeom>
              <a:avLst/>
              <a:gdLst/>
              <a:ahLst/>
              <a:cxnLst/>
              <a:rect l="l" t="t" r="r" b="b"/>
              <a:pathLst>
                <a:path w="1608" h="1608" extrusionOk="0">
                  <a:moveTo>
                    <a:pt x="810" y="1"/>
                  </a:moveTo>
                  <a:cubicBezTo>
                    <a:pt x="358" y="1"/>
                    <a:pt x="0" y="358"/>
                    <a:pt x="0" y="798"/>
                  </a:cubicBezTo>
                  <a:cubicBezTo>
                    <a:pt x="0" y="1251"/>
                    <a:pt x="358" y="1608"/>
                    <a:pt x="810" y="1608"/>
                  </a:cubicBezTo>
                  <a:cubicBezTo>
                    <a:pt x="1250" y="1608"/>
                    <a:pt x="1608" y="1251"/>
                    <a:pt x="1608" y="798"/>
                  </a:cubicBezTo>
                  <a:cubicBezTo>
                    <a:pt x="1608" y="358"/>
                    <a:pt x="1250" y="1"/>
                    <a:pt x="810"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4" name="Google Shape;1134;p42"/>
            <p:cNvSpPr/>
            <p:nvPr/>
          </p:nvSpPr>
          <p:spPr>
            <a:xfrm>
              <a:off x="1633825" y="3940800"/>
              <a:ext cx="38725" cy="38725"/>
            </a:xfrm>
            <a:custGeom>
              <a:avLst/>
              <a:gdLst/>
              <a:ahLst/>
              <a:cxnLst/>
              <a:rect l="l" t="t" r="r" b="b"/>
              <a:pathLst>
                <a:path w="1549" h="1549" extrusionOk="0">
                  <a:moveTo>
                    <a:pt x="774" y="0"/>
                  </a:moveTo>
                  <a:cubicBezTo>
                    <a:pt x="346" y="0"/>
                    <a:pt x="0" y="345"/>
                    <a:pt x="0" y="774"/>
                  </a:cubicBezTo>
                  <a:cubicBezTo>
                    <a:pt x="0" y="1203"/>
                    <a:pt x="346" y="1548"/>
                    <a:pt x="774" y="1548"/>
                  </a:cubicBezTo>
                  <a:cubicBezTo>
                    <a:pt x="1203" y="1548"/>
                    <a:pt x="1548" y="1203"/>
                    <a:pt x="1548" y="774"/>
                  </a:cubicBezTo>
                  <a:cubicBezTo>
                    <a:pt x="1548" y="345"/>
                    <a:pt x="1203" y="0"/>
                    <a:pt x="774"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5" name="Google Shape;1135;p42"/>
            <p:cNvSpPr/>
            <p:nvPr/>
          </p:nvSpPr>
          <p:spPr>
            <a:xfrm>
              <a:off x="1720450" y="4075775"/>
              <a:ext cx="62225" cy="56600"/>
            </a:xfrm>
            <a:custGeom>
              <a:avLst/>
              <a:gdLst/>
              <a:ahLst/>
              <a:cxnLst/>
              <a:rect l="l" t="t" r="r" b="b"/>
              <a:pathLst>
                <a:path w="2489" h="2264" extrusionOk="0">
                  <a:moveTo>
                    <a:pt x="1246" y="0"/>
                  </a:moveTo>
                  <a:cubicBezTo>
                    <a:pt x="1161" y="0"/>
                    <a:pt x="1075" y="10"/>
                    <a:pt x="988" y="30"/>
                  </a:cubicBezTo>
                  <a:cubicBezTo>
                    <a:pt x="381" y="173"/>
                    <a:pt x="0" y="781"/>
                    <a:pt x="143" y="1388"/>
                  </a:cubicBezTo>
                  <a:cubicBezTo>
                    <a:pt x="266" y="1909"/>
                    <a:pt x="730" y="2263"/>
                    <a:pt x="1250" y="2263"/>
                  </a:cubicBezTo>
                  <a:cubicBezTo>
                    <a:pt x="1337" y="2263"/>
                    <a:pt x="1424" y="2253"/>
                    <a:pt x="1512" y="2233"/>
                  </a:cubicBezTo>
                  <a:cubicBezTo>
                    <a:pt x="2119" y="2090"/>
                    <a:pt x="2489" y="1483"/>
                    <a:pt x="2346" y="876"/>
                  </a:cubicBezTo>
                  <a:cubicBezTo>
                    <a:pt x="2223" y="355"/>
                    <a:pt x="1759" y="0"/>
                    <a:pt x="124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6" name="Google Shape;1136;p42"/>
            <p:cNvSpPr/>
            <p:nvPr/>
          </p:nvSpPr>
          <p:spPr>
            <a:xfrm>
              <a:off x="1978200" y="3960150"/>
              <a:ext cx="32775" cy="32750"/>
            </a:xfrm>
            <a:custGeom>
              <a:avLst/>
              <a:gdLst/>
              <a:ahLst/>
              <a:cxnLst/>
              <a:rect l="l" t="t" r="r" b="b"/>
              <a:pathLst>
                <a:path w="1311" h="1310" extrusionOk="0">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7" name="Google Shape;1137;p42"/>
            <p:cNvSpPr/>
            <p:nvPr/>
          </p:nvSpPr>
          <p:spPr>
            <a:xfrm>
              <a:off x="1915400" y="4076225"/>
              <a:ext cx="44675" cy="44675"/>
            </a:xfrm>
            <a:custGeom>
              <a:avLst/>
              <a:gdLst/>
              <a:ahLst/>
              <a:cxnLst/>
              <a:rect l="l" t="t" r="r" b="b"/>
              <a:pathLst>
                <a:path w="1787" h="1787" extrusionOk="0">
                  <a:moveTo>
                    <a:pt x="894" y="1"/>
                  </a:moveTo>
                  <a:cubicBezTo>
                    <a:pt x="406" y="1"/>
                    <a:pt x="1" y="405"/>
                    <a:pt x="1" y="894"/>
                  </a:cubicBezTo>
                  <a:cubicBezTo>
                    <a:pt x="1" y="1382"/>
                    <a:pt x="406" y="1786"/>
                    <a:pt x="894" y="1786"/>
                  </a:cubicBezTo>
                  <a:cubicBezTo>
                    <a:pt x="1382" y="1786"/>
                    <a:pt x="1787" y="1382"/>
                    <a:pt x="1787" y="894"/>
                  </a:cubicBezTo>
                  <a:cubicBezTo>
                    <a:pt x="1787" y="405"/>
                    <a:pt x="1382" y="1"/>
                    <a:pt x="89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8" name="Google Shape;1138;p42"/>
            <p:cNvSpPr/>
            <p:nvPr/>
          </p:nvSpPr>
          <p:spPr>
            <a:xfrm>
              <a:off x="1925525" y="3890500"/>
              <a:ext cx="34850" cy="35125"/>
            </a:xfrm>
            <a:custGeom>
              <a:avLst/>
              <a:gdLst/>
              <a:ahLst/>
              <a:cxnLst/>
              <a:rect l="l" t="t" r="r" b="b"/>
              <a:pathLst>
                <a:path w="1394" h="1405" extrusionOk="0">
                  <a:moveTo>
                    <a:pt x="703" y="0"/>
                  </a:moveTo>
                  <a:cubicBezTo>
                    <a:pt x="310" y="0"/>
                    <a:pt x="1" y="322"/>
                    <a:pt x="1" y="703"/>
                  </a:cubicBezTo>
                  <a:cubicBezTo>
                    <a:pt x="1" y="1095"/>
                    <a:pt x="310" y="1405"/>
                    <a:pt x="703" y="1405"/>
                  </a:cubicBezTo>
                  <a:cubicBezTo>
                    <a:pt x="1084" y="1405"/>
                    <a:pt x="1394" y="1095"/>
                    <a:pt x="1394" y="703"/>
                  </a:cubicBezTo>
                  <a:cubicBezTo>
                    <a:pt x="1394" y="322"/>
                    <a:pt x="1084" y="0"/>
                    <a:pt x="703"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9" name="Google Shape;1139;p42"/>
            <p:cNvSpPr/>
            <p:nvPr/>
          </p:nvSpPr>
          <p:spPr>
            <a:xfrm>
              <a:off x="2049350" y="4075775"/>
              <a:ext cx="62225" cy="56600"/>
            </a:xfrm>
            <a:custGeom>
              <a:avLst/>
              <a:gdLst/>
              <a:ahLst/>
              <a:cxnLst/>
              <a:rect l="l" t="t" r="r" b="b"/>
              <a:pathLst>
                <a:path w="2489" h="2264" extrusionOk="0">
                  <a:moveTo>
                    <a:pt x="1246" y="0"/>
                  </a:moveTo>
                  <a:cubicBezTo>
                    <a:pt x="1161" y="0"/>
                    <a:pt x="1075" y="10"/>
                    <a:pt x="989" y="30"/>
                  </a:cubicBezTo>
                  <a:cubicBezTo>
                    <a:pt x="382" y="173"/>
                    <a:pt x="1" y="781"/>
                    <a:pt x="143" y="1388"/>
                  </a:cubicBezTo>
                  <a:cubicBezTo>
                    <a:pt x="266" y="1909"/>
                    <a:pt x="730" y="2263"/>
                    <a:pt x="1251" y="2263"/>
                  </a:cubicBezTo>
                  <a:cubicBezTo>
                    <a:pt x="1337" y="2263"/>
                    <a:pt x="1425" y="2253"/>
                    <a:pt x="1513" y="2233"/>
                  </a:cubicBezTo>
                  <a:cubicBezTo>
                    <a:pt x="2120" y="2090"/>
                    <a:pt x="2489" y="1483"/>
                    <a:pt x="2346" y="876"/>
                  </a:cubicBezTo>
                  <a:cubicBezTo>
                    <a:pt x="2223" y="355"/>
                    <a:pt x="1759" y="0"/>
                    <a:pt x="124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0" name="Google Shape;1140;p42"/>
            <p:cNvSpPr/>
            <p:nvPr/>
          </p:nvSpPr>
          <p:spPr>
            <a:xfrm>
              <a:off x="1854100" y="3567225"/>
              <a:ext cx="115650" cy="108075"/>
            </a:xfrm>
            <a:custGeom>
              <a:avLst/>
              <a:gdLst/>
              <a:ahLst/>
              <a:cxnLst/>
              <a:rect l="l" t="t" r="r" b="b"/>
              <a:pathLst>
                <a:path w="4626" h="4323" extrusionOk="0">
                  <a:moveTo>
                    <a:pt x="4524" y="1"/>
                  </a:moveTo>
                  <a:cubicBezTo>
                    <a:pt x="4524" y="1"/>
                    <a:pt x="4524" y="1"/>
                    <a:pt x="4524" y="1"/>
                  </a:cubicBezTo>
                  <a:lnTo>
                    <a:pt x="4524" y="1"/>
                  </a:lnTo>
                  <a:cubicBezTo>
                    <a:pt x="4524" y="1"/>
                    <a:pt x="4524" y="1"/>
                    <a:pt x="4524" y="1"/>
                  </a:cubicBezTo>
                  <a:cubicBezTo>
                    <a:pt x="4524" y="1"/>
                    <a:pt x="4524" y="1"/>
                    <a:pt x="4524" y="1"/>
                  </a:cubicBezTo>
                  <a:close/>
                  <a:moveTo>
                    <a:pt x="4524" y="1"/>
                  </a:moveTo>
                  <a:cubicBezTo>
                    <a:pt x="1500" y="823"/>
                    <a:pt x="0" y="4323"/>
                    <a:pt x="0" y="4323"/>
                  </a:cubicBezTo>
                  <a:cubicBezTo>
                    <a:pt x="4626" y="3920"/>
                    <a:pt x="4513" y="19"/>
                    <a:pt x="452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1" name="Google Shape;1141;p42"/>
            <p:cNvSpPr/>
            <p:nvPr/>
          </p:nvSpPr>
          <p:spPr>
            <a:xfrm>
              <a:off x="1915400" y="3392500"/>
              <a:ext cx="111650" cy="129525"/>
            </a:xfrm>
            <a:custGeom>
              <a:avLst/>
              <a:gdLst/>
              <a:ahLst/>
              <a:cxnLst/>
              <a:rect l="l" t="t" r="r" b="b"/>
              <a:pathLst>
                <a:path w="4466" h="5181" extrusionOk="0">
                  <a:moveTo>
                    <a:pt x="3501" y="1"/>
                  </a:moveTo>
                  <a:cubicBezTo>
                    <a:pt x="727" y="1442"/>
                    <a:pt x="1" y="5180"/>
                    <a:pt x="1" y="5180"/>
                  </a:cubicBezTo>
                  <a:cubicBezTo>
                    <a:pt x="4465" y="3811"/>
                    <a:pt x="3501" y="1"/>
                    <a:pt x="350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2" name="Google Shape;1142;p42"/>
            <p:cNvSpPr/>
            <p:nvPr/>
          </p:nvSpPr>
          <p:spPr>
            <a:xfrm>
              <a:off x="1703850" y="3495800"/>
              <a:ext cx="80900" cy="98025"/>
            </a:xfrm>
            <a:custGeom>
              <a:avLst/>
              <a:gdLst/>
              <a:ahLst/>
              <a:cxnLst/>
              <a:rect l="l" t="t" r="r" b="b"/>
              <a:pathLst>
                <a:path w="3236" h="3921" extrusionOk="0">
                  <a:moveTo>
                    <a:pt x="128" y="0"/>
                  </a:moveTo>
                  <a:cubicBezTo>
                    <a:pt x="1" y="3721"/>
                    <a:pt x="2512" y="3920"/>
                    <a:pt x="3051" y="3920"/>
                  </a:cubicBezTo>
                  <a:cubicBezTo>
                    <a:pt x="3116" y="3920"/>
                    <a:pt x="3153" y="3918"/>
                    <a:pt x="3153" y="3918"/>
                  </a:cubicBezTo>
                  <a:cubicBezTo>
                    <a:pt x="3236" y="1263"/>
                    <a:pt x="129" y="0"/>
                    <a:pt x="12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3" name="Google Shape;1143;p42"/>
            <p:cNvSpPr/>
            <p:nvPr/>
          </p:nvSpPr>
          <p:spPr>
            <a:xfrm>
              <a:off x="1561800" y="3349950"/>
              <a:ext cx="177275" cy="107175"/>
            </a:xfrm>
            <a:custGeom>
              <a:avLst/>
              <a:gdLst/>
              <a:ahLst/>
              <a:cxnLst/>
              <a:rect l="l" t="t" r="r" b="b"/>
              <a:pathLst>
                <a:path w="7091" h="4287" extrusionOk="0">
                  <a:moveTo>
                    <a:pt x="6455" y="3249"/>
                  </a:moveTo>
                  <a:lnTo>
                    <a:pt x="6455" y="3249"/>
                  </a:lnTo>
                  <a:cubicBezTo>
                    <a:pt x="6830" y="3660"/>
                    <a:pt x="7081" y="3940"/>
                    <a:pt x="7087" y="3940"/>
                  </a:cubicBezTo>
                  <a:cubicBezTo>
                    <a:pt x="7090" y="3940"/>
                    <a:pt x="6979" y="3810"/>
                    <a:pt x="6715" y="3501"/>
                  </a:cubicBezTo>
                  <a:cubicBezTo>
                    <a:pt x="6635" y="3407"/>
                    <a:pt x="6548" y="3323"/>
                    <a:pt x="6455" y="3249"/>
                  </a:cubicBezTo>
                  <a:close/>
                  <a:moveTo>
                    <a:pt x="3072" y="0"/>
                  </a:moveTo>
                  <a:cubicBezTo>
                    <a:pt x="3072" y="0"/>
                    <a:pt x="0" y="1227"/>
                    <a:pt x="203" y="4287"/>
                  </a:cubicBezTo>
                  <a:cubicBezTo>
                    <a:pt x="203" y="4287"/>
                    <a:pt x="2816" y="2783"/>
                    <a:pt x="4869" y="2783"/>
                  </a:cubicBezTo>
                  <a:cubicBezTo>
                    <a:pt x="5473" y="2783"/>
                    <a:pt x="6028" y="2913"/>
                    <a:pt x="6455" y="3249"/>
                  </a:cubicBezTo>
                  <a:lnTo>
                    <a:pt x="6455" y="3249"/>
                  </a:lnTo>
                  <a:cubicBezTo>
                    <a:pt x="5444" y="2145"/>
                    <a:pt x="3533" y="96"/>
                    <a:pt x="307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4" name="Google Shape;1144;p42"/>
            <p:cNvSpPr/>
            <p:nvPr/>
          </p:nvSpPr>
          <p:spPr>
            <a:xfrm>
              <a:off x="1626675" y="3348600"/>
              <a:ext cx="182500" cy="197825"/>
            </a:xfrm>
            <a:custGeom>
              <a:avLst/>
              <a:gdLst/>
              <a:ahLst/>
              <a:cxnLst/>
              <a:rect l="l" t="t" r="r" b="b"/>
              <a:pathLst>
                <a:path w="7300" h="7913" extrusionOk="0">
                  <a:moveTo>
                    <a:pt x="738" y="1"/>
                  </a:moveTo>
                  <a:cubicBezTo>
                    <a:pt x="617" y="1"/>
                    <a:pt x="523" y="22"/>
                    <a:pt x="465" y="66"/>
                  </a:cubicBezTo>
                  <a:cubicBezTo>
                    <a:pt x="1" y="412"/>
                    <a:pt x="5192" y="6186"/>
                    <a:pt x="7299" y="7912"/>
                  </a:cubicBezTo>
                  <a:cubicBezTo>
                    <a:pt x="7299" y="7912"/>
                    <a:pt x="5406" y="3198"/>
                    <a:pt x="4644" y="2078"/>
                  </a:cubicBezTo>
                  <a:cubicBezTo>
                    <a:pt x="3974" y="1095"/>
                    <a:pt x="1622" y="1"/>
                    <a:pt x="73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5" name="Google Shape;1145;p42"/>
            <p:cNvSpPr/>
            <p:nvPr/>
          </p:nvSpPr>
          <p:spPr>
            <a:xfrm>
              <a:off x="2088200" y="3252100"/>
              <a:ext cx="238900" cy="252050"/>
            </a:xfrm>
            <a:custGeom>
              <a:avLst/>
              <a:gdLst/>
              <a:ahLst/>
              <a:cxnLst/>
              <a:rect l="l" t="t" r="r" b="b"/>
              <a:pathLst>
                <a:path w="9556" h="10082" extrusionOk="0">
                  <a:moveTo>
                    <a:pt x="1642" y="1"/>
                  </a:moveTo>
                  <a:cubicBezTo>
                    <a:pt x="393" y="1"/>
                    <a:pt x="0" y="387"/>
                    <a:pt x="2066" y="1069"/>
                  </a:cubicBezTo>
                  <a:cubicBezTo>
                    <a:pt x="6852" y="2664"/>
                    <a:pt x="7114" y="10082"/>
                    <a:pt x="7114" y="10082"/>
                  </a:cubicBezTo>
                  <a:cubicBezTo>
                    <a:pt x="9555" y="7129"/>
                    <a:pt x="7388" y="2236"/>
                    <a:pt x="7388" y="2236"/>
                  </a:cubicBezTo>
                  <a:cubicBezTo>
                    <a:pt x="6446" y="676"/>
                    <a:pt x="3295" y="1"/>
                    <a:pt x="164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6" name="Google Shape;1146;p42"/>
            <p:cNvSpPr/>
            <p:nvPr/>
          </p:nvSpPr>
          <p:spPr>
            <a:xfrm>
              <a:off x="1852300" y="3202100"/>
              <a:ext cx="421200" cy="327650"/>
            </a:xfrm>
            <a:custGeom>
              <a:avLst/>
              <a:gdLst/>
              <a:ahLst/>
              <a:cxnLst/>
              <a:rect l="l" t="t" r="r" b="b"/>
              <a:pathLst>
                <a:path w="16848" h="13106" extrusionOk="0">
                  <a:moveTo>
                    <a:pt x="10584" y="1"/>
                  </a:moveTo>
                  <a:cubicBezTo>
                    <a:pt x="7242" y="1"/>
                    <a:pt x="3059" y="2258"/>
                    <a:pt x="1822" y="4700"/>
                  </a:cubicBezTo>
                  <a:cubicBezTo>
                    <a:pt x="453" y="7403"/>
                    <a:pt x="1" y="13106"/>
                    <a:pt x="1" y="13106"/>
                  </a:cubicBezTo>
                  <a:cubicBezTo>
                    <a:pt x="1" y="13106"/>
                    <a:pt x="2465" y="8474"/>
                    <a:pt x="7204" y="5009"/>
                  </a:cubicBezTo>
                  <a:cubicBezTo>
                    <a:pt x="9057" y="3653"/>
                    <a:pt x="10942" y="3241"/>
                    <a:pt x="12549" y="3241"/>
                  </a:cubicBezTo>
                  <a:cubicBezTo>
                    <a:pt x="15032" y="3241"/>
                    <a:pt x="16848" y="4224"/>
                    <a:pt x="16848" y="4224"/>
                  </a:cubicBezTo>
                  <a:cubicBezTo>
                    <a:pt x="16729" y="3581"/>
                    <a:pt x="15074" y="652"/>
                    <a:pt x="11621" y="80"/>
                  </a:cubicBezTo>
                  <a:cubicBezTo>
                    <a:pt x="11288" y="26"/>
                    <a:pt x="10941" y="1"/>
                    <a:pt x="1058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7" name="Google Shape;1147;p42"/>
            <p:cNvSpPr/>
            <p:nvPr/>
          </p:nvSpPr>
          <p:spPr>
            <a:xfrm>
              <a:off x="1453750" y="3120450"/>
              <a:ext cx="265425" cy="188150"/>
            </a:xfrm>
            <a:custGeom>
              <a:avLst/>
              <a:gdLst/>
              <a:ahLst/>
              <a:cxnLst/>
              <a:rect l="l" t="t" r="r" b="b"/>
              <a:pathLst>
                <a:path w="10617" h="7526" extrusionOk="0">
                  <a:moveTo>
                    <a:pt x="4036" y="1"/>
                  </a:moveTo>
                  <a:cubicBezTo>
                    <a:pt x="4036" y="1"/>
                    <a:pt x="0" y="2691"/>
                    <a:pt x="1012" y="7525"/>
                  </a:cubicBezTo>
                  <a:cubicBezTo>
                    <a:pt x="1012" y="7525"/>
                    <a:pt x="3926" y="4104"/>
                    <a:pt x="6844" y="4104"/>
                  </a:cubicBezTo>
                  <a:cubicBezTo>
                    <a:pt x="7415" y="4104"/>
                    <a:pt x="7987" y="4235"/>
                    <a:pt x="8537" y="4549"/>
                  </a:cubicBezTo>
                  <a:cubicBezTo>
                    <a:pt x="8984" y="4805"/>
                    <a:pt x="9284" y="4916"/>
                    <a:pt x="9461" y="4916"/>
                  </a:cubicBezTo>
                  <a:cubicBezTo>
                    <a:pt x="10616" y="4916"/>
                    <a:pt x="6525" y="166"/>
                    <a:pt x="403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8" name="Google Shape;1148;p42"/>
            <p:cNvSpPr/>
            <p:nvPr/>
          </p:nvSpPr>
          <p:spPr>
            <a:xfrm>
              <a:off x="1554050" y="3117625"/>
              <a:ext cx="225650" cy="285925"/>
            </a:xfrm>
            <a:custGeom>
              <a:avLst/>
              <a:gdLst/>
              <a:ahLst/>
              <a:cxnLst/>
              <a:rect l="l" t="t" r="r" b="b"/>
              <a:pathLst>
                <a:path w="9026" h="11437" extrusionOk="0">
                  <a:moveTo>
                    <a:pt x="640" y="0"/>
                  </a:moveTo>
                  <a:cubicBezTo>
                    <a:pt x="410" y="0"/>
                    <a:pt x="195" y="32"/>
                    <a:pt x="1" y="102"/>
                  </a:cubicBezTo>
                  <a:cubicBezTo>
                    <a:pt x="24" y="114"/>
                    <a:pt x="7347" y="10103"/>
                    <a:pt x="9025" y="11436"/>
                  </a:cubicBezTo>
                  <a:cubicBezTo>
                    <a:pt x="9025" y="11436"/>
                    <a:pt x="8025" y="4662"/>
                    <a:pt x="5680" y="2364"/>
                  </a:cubicBezTo>
                  <a:cubicBezTo>
                    <a:pt x="5680" y="2364"/>
                    <a:pt x="2627" y="0"/>
                    <a:pt x="64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9" name="Google Shape;1149;p42"/>
            <p:cNvSpPr/>
            <p:nvPr/>
          </p:nvSpPr>
          <p:spPr>
            <a:xfrm>
              <a:off x="1464450" y="3003275"/>
              <a:ext cx="220075" cy="106200"/>
            </a:xfrm>
            <a:custGeom>
              <a:avLst/>
              <a:gdLst/>
              <a:ahLst/>
              <a:cxnLst/>
              <a:rect l="l" t="t" r="r" b="b"/>
              <a:pathLst>
                <a:path w="8803" h="4248" extrusionOk="0">
                  <a:moveTo>
                    <a:pt x="3031" y="1"/>
                  </a:moveTo>
                  <a:cubicBezTo>
                    <a:pt x="2621" y="1"/>
                    <a:pt x="2218" y="54"/>
                    <a:pt x="1834" y="175"/>
                  </a:cubicBezTo>
                  <a:cubicBezTo>
                    <a:pt x="1834" y="175"/>
                    <a:pt x="1" y="1711"/>
                    <a:pt x="1168" y="4247"/>
                  </a:cubicBezTo>
                  <a:cubicBezTo>
                    <a:pt x="1168" y="4247"/>
                    <a:pt x="3427" y="1484"/>
                    <a:pt x="5894" y="1484"/>
                  </a:cubicBezTo>
                  <a:cubicBezTo>
                    <a:pt x="6439" y="1484"/>
                    <a:pt x="6994" y="1619"/>
                    <a:pt x="7537" y="1949"/>
                  </a:cubicBezTo>
                  <a:cubicBezTo>
                    <a:pt x="8027" y="2247"/>
                    <a:pt x="8297" y="2369"/>
                    <a:pt x="8391" y="2369"/>
                  </a:cubicBezTo>
                  <a:cubicBezTo>
                    <a:pt x="8803" y="2369"/>
                    <a:pt x="5771" y="1"/>
                    <a:pt x="303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0" name="Google Shape;1150;p42"/>
            <p:cNvSpPr/>
            <p:nvPr/>
          </p:nvSpPr>
          <p:spPr>
            <a:xfrm>
              <a:off x="1510300" y="2986825"/>
              <a:ext cx="256600" cy="209550"/>
            </a:xfrm>
            <a:custGeom>
              <a:avLst/>
              <a:gdLst/>
              <a:ahLst/>
              <a:cxnLst/>
              <a:rect l="l" t="t" r="r" b="b"/>
              <a:pathLst>
                <a:path w="10264" h="8382" extrusionOk="0">
                  <a:moveTo>
                    <a:pt x="3648" y="1"/>
                  </a:moveTo>
                  <a:cubicBezTo>
                    <a:pt x="2541" y="1"/>
                    <a:pt x="1315" y="248"/>
                    <a:pt x="0" y="821"/>
                  </a:cubicBezTo>
                  <a:cubicBezTo>
                    <a:pt x="0" y="833"/>
                    <a:pt x="7561" y="2976"/>
                    <a:pt x="9728" y="8382"/>
                  </a:cubicBezTo>
                  <a:cubicBezTo>
                    <a:pt x="9728" y="8382"/>
                    <a:pt x="10264" y="6882"/>
                    <a:pt x="9454" y="3988"/>
                  </a:cubicBezTo>
                  <a:cubicBezTo>
                    <a:pt x="8851" y="1882"/>
                    <a:pt x="6702" y="1"/>
                    <a:pt x="364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1" name="Google Shape;1151;p42"/>
            <p:cNvSpPr/>
            <p:nvPr/>
          </p:nvSpPr>
          <p:spPr>
            <a:xfrm>
              <a:off x="1896525" y="2966275"/>
              <a:ext cx="333625" cy="260175"/>
            </a:xfrm>
            <a:custGeom>
              <a:avLst/>
              <a:gdLst/>
              <a:ahLst/>
              <a:cxnLst/>
              <a:rect l="l" t="t" r="r" b="b"/>
              <a:pathLst>
                <a:path w="13345" h="10407" extrusionOk="0">
                  <a:moveTo>
                    <a:pt x="10031" y="0"/>
                  </a:moveTo>
                  <a:cubicBezTo>
                    <a:pt x="10031" y="0"/>
                    <a:pt x="10031" y="0"/>
                    <a:pt x="10031" y="0"/>
                  </a:cubicBezTo>
                  <a:cubicBezTo>
                    <a:pt x="10221" y="953"/>
                    <a:pt x="9400" y="3560"/>
                    <a:pt x="5994" y="4703"/>
                  </a:cubicBezTo>
                  <a:cubicBezTo>
                    <a:pt x="2594" y="5857"/>
                    <a:pt x="0" y="10406"/>
                    <a:pt x="267" y="10406"/>
                  </a:cubicBezTo>
                  <a:cubicBezTo>
                    <a:pt x="267" y="10406"/>
                    <a:pt x="267" y="10406"/>
                    <a:pt x="268" y="10406"/>
                  </a:cubicBezTo>
                  <a:cubicBezTo>
                    <a:pt x="13345" y="9918"/>
                    <a:pt x="10035" y="0"/>
                    <a:pt x="1003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2" name="Google Shape;1152;p42"/>
            <p:cNvSpPr/>
            <p:nvPr/>
          </p:nvSpPr>
          <p:spPr>
            <a:xfrm>
              <a:off x="1702275" y="2966150"/>
              <a:ext cx="308700" cy="1108900"/>
            </a:xfrm>
            <a:custGeom>
              <a:avLst/>
              <a:gdLst/>
              <a:ahLst/>
              <a:cxnLst/>
              <a:rect l="l" t="t" r="r" b="b"/>
              <a:pathLst>
                <a:path w="12348" h="44356" extrusionOk="0">
                  <a:moveTo>
                    <a:pt x="12284" y="1"/>
                  </a:moveTo>
                  <a:cubicBezTo>
                    <a:pt x="12255" y="1"/>
                    <a:pt x="12226" y="14"/>
                    <a:pt x="12217" y="41"/>
                  </a:cubicBezTo>
                  <a:cubicBezTo>
                    <a:pt x="12145" y="208"/>
                    <a:pt x="4156" y="16245"/>
                    <a:pt x="5263" y="25877"/>
                  </a:cubicBezTo>
                  <a:cubicBezTo>
                    <a:pt x="5132" y="26580"/>
                    <a:pt x="5001" y="27306"/>
                    <a:pt x="4882" y="28032"/>
                  </a:cubicBezTo>
                  <a:cubicBezTo>
                    <a:pt x="4882" y="27449"/>
                    <a:pt x="4847" y="26878"/>
                    <a:pt x="4799" y="26282"/>
                  </a:cubicBezTo>
                  <a:cubicBezTo>
                    <a:pt x="5668" y="19531"/>
                    <a:pt x="1989" y="8518"/>
                    <a:pt x="1953" y="8423"/>
                  </a:cubicBezTo>
                  <a:cubicBezTo>
                    <a:pt x="1935" y="8387"/>
                    <a:pt x="1910" y="8371"/>
                    <a:pt x="1883" y="8371"/>
                  </a:cubicBezTo>
                  <a:cubicBezTo>
                    <a:pt x="1875" y="8371"/>
                    <a:pt x="1867" y="8372"/>
                    <a:pt x="1858" y="8375"/>
                  </a:cubicBezTo>
                  <a:cubicBezTo>
                    <a:pt x="1811" y="8387"/>
                    <a:pt x="1799" y="8435"/>
                    <a:pt x="1811" y="8459"/>
                  </a:cubicBezTo>
                  <a:cubicBezTo>
                    <a:pt x="1846" y="8566"/>
                    <a:pt x="5263" y="18781"/>
                    <a:pt x="4740" y="25520"/>
                  </a:cubicBezTo>
                  <a:cubicBezTo>
                    <a:pt x="4120" y="19293"/>
                    <a:pt x="1584" y="12888"/>
                    <a:pt x="1561" y="12804"/>
                  </a:cubicBezTo>
                  <a:cubicBezTo>
                    <a:pt x="1551" y="12786"/>
                    <a:pt x="1521" y="12761"/>
                    <a:pt x="1492" y="12761"/>
                  </a:cubicBezTo>
                  <a:cubicBezTo>
                    <a:pt x="1483" y="12761"/>
                    <a:pt x="1474" y="12763"/>
                    <a:pt x="1465" y="12769"/>
                  </a:cubicBezTo>
                  <a:cubicBezTo>
                    <a:pt x="1442" y="12781"/>
                    <a:pt x="1406" y="12828"/>
                    <a:pt x="1430" y="12852"/>
                  </a:cubicBezTo>
                  <a:cubicBezTo>
                    <a:pt x="1453" y="12923"/>
                    <a:pt x="4180" y="19865"/>
                    <a:pt x="4668" y="26258"/>
                  </a:cubicBezTo>
                  <a:lnTo>
                    <a:pt x="4668" y="26306"/>
                  </a:lnTo>
                  <a:cubicBezTo>
                    <a:pt x="4668" y="26318"/>
                    <a:pt x="4668" y="26342"/>
                    <a:pt x="4680" y="26354"/>
                  </a:cubicBezTo>
                  <a:cubicBezTo>
                    <a:pt x="4740" y="27247"/>
                    <a:pt x="4775" y="28140"/>
                    <a:pt x="4728" y="28997"/>
                  </a:cubicBezTo>
                  <a:lnTo>
                    <a:pt x="4728" y="29021"/>
                  </a:lnTo>
                  <a:cubicBezTo>
                    <a:pt x="4609" y="29818"/>
                    <a:pt x="4501" y="30604"/>
                    <a:pt x="4430" y="31378"/>
                  </a:cubicBezTo>
                  <a:cubicBezTo>
                    <a:pt x="4204" y="27175"/>
                    <a:pt x="2739" y="23627"/>
                    <a:pt x="2715" y="23580"/>
                  </a:cubicBezTo>
                  <a:cubicBezTo>
                    <a:pt x="2706" y="23561"/>
                    <a:pt x="2683" y="23536"/>
                    <a:pt x="2657" y="23536"/>
                  </a:cubicBezTo>
                  <a:cubicBezTo>
                    <a:pt x="2649" y="23536"/>
                    <a:pt x="2640" y="23538"/>
                    <a:pt x="2632" y="23544"/>
                  </a:cubicBezTo>
                  <a:cubicBezTo>
                    <a:pt x="2596" y="23556"/>
                    <a:pt x="2573" y="23603"/>
                    <a:pt x="2585" y="23627"/>
                  </a:cubicBezTo>
                  <a:cubicBezTo>
                    <a:pt x="2596" y="23675"/>
                    <a:pt x="4430" y="28104"/>
                    <a:pt x="4311" y="32950"/>
                  </a:cubicBezTo>
                  <a:cubicBezTo>
                    <a:pt x="4299" y="33128"/>
                    <a:pt x="4299" y="33283"/>
                    <a:pt x="4299" y="33462"/>
                  </a:cubicBezTo>
                  <a:cubicBezTo>
                    <a:pt x="4299" y="33545"/>
                    <a:pt x="4299" y="33617"/>
                    <a:pt x="4287" y="33688"/>
                  </a:cubicBezTo>
                  <a:lnTo>
                    <a:pt x="4287" y="33724"/>
                  </a:lnTo>
                  <a:cubicBezTo>
                    <a:pt x="4263" y="34509"/>
                    <a:pt x="4299" y="35248"/>
                    <a:pt x="4382" y="35879"/>
                  </a:cubicBezTo>
                  <a:cubicBezTo>
                    <a:pt x="3775" y="38093"/>
                    <a:pt x="1513" y="38367"/>
                    <a:pt x="1489" y="38367"/>
                  </a:cubicBezTo>
                  <a:cubicBezTo>
                    <a:pt x="1442" y="38367"/>
                    <a:pt x="1406" y="38403"/>
                    <a:pt x="1430" y="38439"/>
                  </a:cubicBezTo>
                  <a:cubicBezTo>
                    <a:pt x="1430" y="38462"/>
                    <a:pt x="1453" y="38498"/>
                    <a:pt x="1501" y="38498"/>
                  </a:cubicBezTo>
                  <a:lnTo>
                    <a:pt x="1513" y="38498"/>
                  </a:lnTo>
                  <a:cubicBezTo>
                    <a:pt x="1549" y="38498"/>
                    <a:pt x="3692" y="38224"/>
                    <a:pt x="4430" y="36200"/>
                  </a:cubicBezTo>
                  <a:lnTo>
                    <a:pt x="4430" y="36200"/>
                  </a:lnTo>
                  <a:cubicBezTo>
                    <a:pt x="4418" y="36581"/>
                    <a:pt x="4430" y="36915"/>
                    <a:pt x="4454" y="37260"/>
                  </a:cubicBezTo>
                  <a:cubicBezTo>
                    <a:pt x="3990" y="39174"/>
                    <a:pt x="2793" y="39392"/>
                    <a:pt x="1866" y="39392"/>
                  </a:cubicBezTo>
                  <a:cubicBezTo>
                    <a:pt x="1698" y="39392"/>
                    <a:pt x="1538" y="39385"/>
                    <a:pt x="1394" y="39379"/>
                  </a:cubicBezTo>
                  <a:cubicBezTo>
                    <a:pt x="1275" y="39355"/>
                    <a:pt x="1156" y="39355"/>
                    <a:pt x="1072" y="39355"/>
                  </a:cubicBezTo>
                  <a:cubicBezTo>
                    <a:pt x="227" y="39355"/>
                    <a:pt x="1" y="40653"/>
                    <a:pt x="1" y="40713"/>
                  </a:cubicBezTo>
                  <a:cubicBezTo>
                    <a:pt x="1" y="40760"/>
                    <a:pt x="13" y="40784"/>
                    <a:pt x="60" y="40808"/>
                  </a:cubicBezTo>
                  <a:lnTo>
                    <a:pt x="72" y="40808"/>
                  </a:lnTo>
                  <a:cubicBezTo>
                    <a:pt x="108" y="40808"/>
                    <a:pt x="132" y="40772"/>
                    <a:pt x="144" y="40748"/>
                  </a:cubicBezTo>
                  <a:cubicBezTo>
                    <a:pt x="144" y="40725"/>
                    <a:pt x="358" y="39510"/>
                    <a:pt x="1084" y="39510"/>
                  </a:cubicBezTo>
                  <a:cubicBezTo>
                    <a:pt x="1180" y="39510"/>
                    <a:pt x="1275" y="39510"/>
                    <a:pt x="1418" y="39522"/>
                  </a:cubicBezTo>
                  <a:cubicBezTo>
                    <a:pt x="1573" y="39531"/>
                    <a:pt x="1751" y="39541"/>
                    <a:pt x="1943" y="39541"/>
                  </a:cubicBezTo>
                  <a:cubicBezTo>
                    <a:pt x="2823" y="39541"/>
                    <a:pt x="3985" y="39321"/>
                    <a:pt x="4513" y="37688"/>
                  </a:cubicBezTo>
                  <a:cubicBezTo>
                    <a:pt x="4525" y="37843"/>
                    <a:pt x="4537" y="37974"/>
                    <a:pt x="4549" y="38105"/>
                  </a:cubicBezTo>
                  <a:cubicBezTo>
                    <a:pt x="4525" y="38105"/>
                    <a:pt x="4490" y="38129"/>
                    <a:pt x="4478" y="38153"/>
                  </a:cubicBezTo>
                  <a:cubicBezTo>
                    <a:pt x="4466" y="38188"/>
                    <a:pt x="3466" y="40867"/>
                    <a:pt x="2644" y="41248"/>
                  </a:cubicBezTo>
                  <a:cubicBezTo>
                    <a:pt x="1751" y="41653"/>
                    <a:pt x="906" y="42546"/>
                    <a:pt x="1025" y="43630"/>
                  </a:cubicBezTo>
                  <a:cubicBezTo>
                    <a:pt x="1025" y="43665"/>
                    <a:pt x="1061" y="43689"/>
                    <a:pt x="1096" y="43689"/>
                  </a:cubicBezTo>
                  <a:cubicBezTo>
                    <a:pt x="1144" y="43689"/>
                    <a:pt x="1180" y="43642"/>
                    <a:pt x="1156" y="43618"/>
                  </a:cubicBezTo>
                  <a:cubicBezTo>
                    <a:pt x="1061" y="42606"/>
                    <a:pt x="1858" y="41772"/>
                    <a:pt x="2704" y="41379"/>
                  </a:cubicBezTo>
                  <a:cubicBezTo>
                    <a:pt x="3513" y="41010"/>
                    <a:pt x="4394" y="38808"/>
                    <a:pt x="4585" y="38308"/>
                  </a:cubicBezTo>
                  <a:cubicBezTo>
                    <a:pt x="4585" y="38343"/>
                    <a:pt x="4597" y="38379"/>
                    <a:pt x="4597" y="38427"/>
                  </a:cubicBezTo>
                  <a:lnTo>
                    <a:pt x="4597" y="38439"/>
                  </a:lnTo>
                  <a:cubicBezTo>
                    <a:pt x="4573" y="39927"/>
                    <a:pt x="4013" y="41129"/>
                    <a:pt x="3501" y="41737"/>
                  </a:cubicBezTo>
                  <a:cubicBezTo>
                    <a:pt x="2918" y="42439"/>
                    <a:pt x="2823" y="43570"/>
                    <a:pt x="2823" y="43618"/>
                  </a:cubicBezTo>
                  <a:cubicBezTo>
                    <a:pt x="2823" y="43665"/>
                    <a:pt x="2858" y="43689"/>
                    <a:pt x="2882" y="43689"/>
                  </a:cubicBezTo>
                  <a:cubicBezTo>
                    <a:pt x="2930" y="43689"/>
                    <a:pt x="2966" y="43665"/>
                    <a:pt x="2966" y="43630"/>
                  </a:cubicBezTo>
                  <a:cubicBezTo>
                    <a:pt x="2966" y="43618"/>
                    <a:pt x="3049" y="42499"/>
                    <a:pt x="3597" y="41832"/>
                  </a:cubicBezTo>
                  <a:cubicBezTo>
                    <a:pt x="4061" y="41284"/>
                    <a:pt x="4549" y="40284"/>
                    <a:pt x="4704" y="39034"/>
                  </a:cubicBezTo>
                  <a:cubicBezTo>
                    <a:pt x="4704" y="39046"/>
                    <a:pt x="4704" y="39046"/>
                    <a:pt x="4716" y="39046"/>
                  </a:cubicBezTo>
                  <a:cubicBezTo>
                    <a:pt x="5442" y="42606"/>
                    <a:pt x="7514" y="44320"/>
                    <a:pt x="7549" y="44344"/>
                  </a:cubicBezTo>
                  <a:cubicBezTo>
                    <a:pt x="7561" y="44356"/>
                    <a:pt x="7573" y="44356"/>
                    <a:pt x="7585" y="44356"/>
                  </a:cubicBezTo>
                  <a:cubicBezTo>
                    <a:pt x="7609" y="44356"/>
                    <a:pt x="7633" y="44344"/>
                    <a:pt x="7645" y="44332"/>
                  </a:cubicBezTo>
                  <a:cubicBezTo>
                    <a:pt x="7680" y="44296"/>
                    <a:pt x="7668" y="44261"/>
                    <a:pt x="7633" y="44225"/>
                  </a:cubicBezTo>
                  <a:cubicBezTo>
                    <a:pt x="7609" y="44213"/>
                    <a:pt x="5728" y="42630"/>
                    <a:pt x="4954" y="39391"/>
                  </a:cubicBezTo>
                  <a:lnTo>
                    <a:pt x="4954" y="39391"/>
                  </a:lnTo>
                  <a:cubicBezTo>
                    <a:pt x="5382" y="40046"/>
                    <a:pt x="6371" y="41427"/>
                    <a:pt x="7097" y="41772"/>
                  </a:cubicBezTo>
                  <a:lnTo>
                    <a:pt x="7216" y="41832"/>
                  </a:lnTo>
                  <a:cubicBezTo>
                    <a:pt x="8085" y="42237"/>
                    <a:pt x="8526" y="42427"/>
                    <a:pt x="8800" y="43630"/>
                  </a:cubicBezTo>
                  <a:cubicBezTo>
                    <a:pt x="8800" y="43665"/>
                    <a:pt x="8835" y="43689"/>
                    <a:pt x="8871" y="43689"/>
                  </a:cubicBezTo>
                  <a:lnTo>
                    <a:pt x="8883" y="43689"/>
                  </a:lnTo>
                  <a:cubicBezTo>
                    <a:pt x="8931" y="43677"/>
                    <a:pt x="8942" y="43642"/>
                    <a:pt x="8942" y="43606"/>
                  </a:cubicBezTo>
                  <a:cubicBezTo>
                    <a:pt x="8657" y="42320"/>
                    <a:pt x="8145" y="42082"/>
                    <a:pt x="7287" y="41701"/>
                  </a:cubicBezTo>
                  <a:lnTo>
                    <a:pt x="7168" y="41641"/>
                  </a:lnTo>
                  <a:cubicBezTo>
                    <a:pt x="6311" y="41236"/>
                    <a:pt x="5013" y="39212"/>
                    <a:pt x="4882" y="38986"/>
                  </a:cubicBezTo>
                  <a:cubicBezTo>
                    <a:pt x="4728" y="38272"/>
                    <a:pt x="4644" y="37498"/>
                    <a:pt x="4644" y="36641"/>
                  </a:cubicBezTo>
                  <a:lnTo>
                    <a:pt x="4644" y="36641"/>
                  </a:lnTo>
                  <a:cubicBezTo>
                    <a:pt x="4835" y="37236"/>
                    <a:pt x="5252" y="38141"/>
                    <a:pt x="6037" y="38486"/>
                  </a:cubicBezTo>
                  <a:cubicBezTo>
                    <a:pt x="7168" y="38974"/>
                    <a:pt x="8073" y="40213"/>
                    <a:pt x="8180" y="41010"/>
                  </a:cubicBezTo>
                  <a:cubicBezTo>
                    <a:pt x="8180" y="41046"/>
                    <a:pt x="8216" y="41070"/>
                    <a:pt x="8252" y="41070"/>
                  </a:cubicBezTo>
                  <a:lnTo>
                    <a:pt x="8276" y="41070"/>
                  </a:lnTo>
                  <a:cubicBezTo>
                    <a:pt x="8323" y="41070"/>
                    <a:pt x="8347" y="41022"/>
                    <a:pt x="8335" y="40998"/>
                  </a:cubicBezTo>
                  <a:cubicBezTo>
                    <a:pt x="8216" y="40129"/>
                    <a:pt x="7287" y="38855"/>
                    <a:pt x="6097" y="38343"/>
                  </a:cubicBezTo>
                  <a:cubicBezTo>
                    <a:pt x="5073" y="37903"/>
                    <a:pt x="4704" y="36367"/>
                    <a:pt x="4644" y="36105"/>
                  </a:cubicBezTo>
                  <a:cubicBezTo>
                    <a:pt x="4644" y="35962"/>
                    <a:pt x="4656" y="35831"/>
                    <a:pt x="4656" y="35688"/>
                  </a:cubicBezTo>
                  <a:cubicBezTo>
                    <a:pt x="4978" y="29937"/>
                    <a:pt x="8109" y="22532"/>
                    <a:pt x="9395" y="20805"/>
                  </a:cubicBezTo>
                  <a:cubicBezTo>
                    <a:pt x="9419" y="20770"/>
                    <a:pt x="9407" y="20722"/>
                    <a:pt x="9371" y="20698"/>
                  </a:cubicBezTo>
                  <a:cubicBezTo>
                    <a:pt x="9362" y="20685"/>
                    <a:pt x="9350" y="20680"/>
                    <a:pt x="9337" y="20680"/>
                  </a:cubicBezTo>
                  <a:cubicBezTo>
                    <a:pt x="9314" y="20680"/>
                    <a:pt x="9287" y="20695"/>
                    <a:pt x="9264" y="20710"/>
                  </a:cubicBezTo>
                  <a:cubicBezTo>
                    <a:pt x="8002" y="22425"/>
                    <a:pt x="4966" y="29616"/>
                    <a:pt x="4525" y="35307"/>
                  </a:cubicBezTo>
                  <a:cubicBezTo>
                    <a:pt x="4478" y="34760"/>
                    <a:pt x="4466" y="34140"/>
                    <a:pt x="4478" y="33486"/>
                  </a:cubicBezTo>
                  <a:cubicBezTo>
                    <a:pt x="4490" y="33283"/>
                    <a:pt x="4490" y="33081"/>
                    <a:pt x="4501" y="32890"/>
                  </a:cubicBezTo>
                  <a:cubicBezTo>
                    <a:pt x="4799" y="27318"/>
                    <a:pt x="6978" y="19389"/>
                    <a:pt x="7014" y="19281"/>
                  </a:cubicBezTo>
                  <a:cubicBezTo>
                    <a:pt x="7026" y="19234"/>
                    <a:pt x="6990" y="19210"/>
                    <a:pt x="6966" y="19198"/>
                  </a:cubicBezTo>
                  <a:cubicBezTo>
                    <a:pt x="6955" y="19193"/>
                    <a:pt x="6945" y="19190"/>
                    <a:pt x="6935" y="19190"/>
                  </a:cubicBezTo>
                  <a:cubicBezTo>
                    <a:pt x="6903" y="19190"/>
                    <a:pt x="6880" y="19216"/>
                    <a:pt x="6871" y="19234"/>
                  </a:cubicBezTo>
                  <a:cubicBezTo>
                    <a:pt x="6859" y="19293"/>
                    <a:pt x="6109" y="21996"/>
                    <a:pt x="5442" y="25342"/>
                  </a:cubicBezTo>
                  <a:cubicBezTo>
                    <a:pt x="4549" y="15769"/>
                    <a:pt x="12264" y="267"/>
                    <a:pt x="12336" y="100"/>
                  </a:cubicBezTo>
                  <a:cubicBezTo>
                    <a:pt x="12348" y="65"/>
                    <a:pt x="12336" y="17"/>
                    <a:pt x="12312" y="5"/>
                  </a:cubicBezTo>
                  <a:cubicBezTo>
                    <a:pt x="12303" y="2"/>
                    <a:pt x="12293" y="1"/>
                    <a:pt x="12284"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153" name="Google Shape;1153;p42"/>
          <p:cNvSpPr/>
          <p:nvPr/>
        </p:nvSpPr>
        <p:spPr>
          <a:xfrm>
            <a:off x="7239425" y="5667746"/>
            <a:ext cx="3649952" cy="250836"/>
          </a:xfrm>
          <a:custGeom>
            <a:avLst/>
            <a:gdLst/>
            <a:ahLst/>
            <a:cxnLst/>
            <a:rect l="l" t="t" r="r" b="b"/>
            <a:pathLst>
              <a:path w="50769" h="3489" extrusionOk="0">
                <a:moveTo>
                  <a:pt x="1739" y="0"/>
                </a:moveTo>
                <a:cubicBezTo>
                  <a:pt x="774" y="0"/>
                  <a:pt x="1" y="774"/>
                  <a:pt x="1" y="1738"/>
                </a:cubicBezTo>
                <a:cubicBezTo>
                  <a:pt x="1" y="2715"/>
                  <a:pt x="774" y="3489"/>
                  <a:pt x="1739" y="3489"/>
                </a:cubicBezTo>
                <a:lnTo>
                  <a:pt x="49019" y="3489"/>
                </a:lnTo>
                <a:cubicBezTo>
                  <a:pt x="49995" y="3489"/>
                  <a:pt x="50769" y="2715"/>
                  <a:pt x="50769" y="1738"/>
                </a:cubicBezTo>
                <a:cubicBezTo>
                  <a:pt x="50769" y="774"/>
                  <a:pt x="49995" y="0"/>
                  <a:pt x="4901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154" name="Google Shape;1154;p42"/>
          <p:cNvGrpSpPr/>
          <p:nvPr/>
        </p:nvGrpSpPr>
        <p:grpSpPr>
          <a:xfrm>
            <a:off x="7585274" y="3731701"/>
            <a:ext cx="1576764" cy="2362487"/>
            <a:chOff x="1309075" y="3544350"/>
            <a:chExt cx="548300" cy="821525"/>
          </a:xfrm>
        </p:grpSpPr>
        <p:sp>
          <p:nvSpPr>
            <p:cNvPr id="1155" name="Google Shape;1155;p42"/>
            <p:cNvSpPr/>
            <p:nvPr/>
          </p:nvSpPr>
          <p:spPr>
            <a:xfrm>
              <a:off x="1348075" y="4277450"/>
              <a:ext cx="38725" cy="72950"/>
            </a:xfrm>
            <a:custGeom>
              <a:avLst/>
              <a:gdLst/>
              <a:ahLst/>
              <a:cxnLst/>
              <a:rect l="l" t="t" r="r" b="b"/>
              <a:pathLst>
                <a:path w="1549" h="2918" extrusionOk="0">
                  <a:moveTo>
                    <a:pt x="131" y="0"/>
                  </a:moveTo>
                  <a:lnTo>
                    <a:pt x="0" y="2060"/>
                  </a:lnTo>
                  <a:lnTo>
                    <a:pt x="370" y="2917"/>
                  </a:lnTo>
                  <a:lnTo>
                    <a:pt x="965" y="2917"/>
                  </a:lnTo>
                  <a:lnTo>
                    <a:pt x="1215" y="2060"/>
                  </a:lnTo>
                  <a:lnTo>
                    <a:pt x="1548" y="405"/>
                  </a:lnTo>
                  <a:lnTo>
                    <a:pt x="131" y="0"/>
                  </a:ln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6" name="Google Shape;1156;p42"/>
            <p:cNvSpPr/>
            <p:nvPr/>
          </p:nvSpPr>
          <p:spPr>
            <a:xfrm>
              <a:off x="1334375" y="4329200"/>
              <a:ext cx="102725" cy="36675"/>
            </a:xfrm>
            <a:custGeom>
              <a:avLst/>
              <a:gdLst/>
              <a:ahLst/>
              <a:cxnLst/>
              <a:rect l="l" t="t" r="r" b="b"/>
              <a:pathLst>
                <a:path w="4109" h="1467" extrusionOk="0">
                  <a:moveTo>
                    <a:pt x="554" y="1"/>
                  </a:moveTo>
                  <a:cubicBezTo>
                    <a:pt x="493" y="1"/>
                    <a:pt x="1" y="134"/>
                    <a:pt x="1" y="1466"/>
                  </a:cubicBezTo>
                  <a:lnTo>
                    <a:pt x="3954" y="1466"/>
                  </a:lnTo>
                  <a:cubicBezTo>
                    <a:pt x="3954" y="1466"/>
                    <a:pt x="4108" y="752"/>
                    <a:pt x="3704" y="609"/>
                  </a:cubicBezTo>
                  <a:cubicBezTo>
                    <a:pt x="3299" y="478"/>
                    <a:pt x="2358" y="288"/>
                    <a:pt x="2108" y="2"/>
                  </a:cubicBezTo>
                  <a:lnTo>
                    <a:pt x="1763" y="2"/>
                  </a:lnTo>
                  <a:cubicBezTo>
                    <a:pt x="1763" y="2"/>
                    <a:pt x="1546" y="346"/>
                    <a:pt x="1190" y="346"/>
                  </a:cubicBezTo>
                  <a:cubicBezTo>
                    <a:pt x="1011" y="346"/>
                    <a:pt x="798" y="260"/>
                    <a:pt x="560" y="2"/>
                  </a:cubicBezTo>
                  <a:cubicBezTo>
                    <a:pt x="560" y="1"/>
                    <a:pt x="558" y="1"/>
                    <a:pt x="554"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7" name="Google Shape;1157;p42"/>
            <p:cNvSpPr/>
            <p:nvPr/>
          </p:nvSpPr>
          <p:spPr>
            <a:xfrm>
              <a:off x="1449575" y="4277450"/>
              <a:ext cx="38425" cy="72950"/>
            </a:xfrm>
            <a:custGeom>
              <a:avLst/>
              <a:gdLst/>
              <a:ahLst/>
              <a:cxnLst/>
              <a:rect l="l" t="t" r="r" b="b"/>
              <a:pathLst>
                <a:path w="1537" h="2918" extrusionOk="0">
                  <a:moveTo>
                    <a:pt x="1405" y="0"/>
                  </a:moveTo>
                  <a:lnTo>
                    <a:pt x="0" y="405"/>
                  </a:lnTo>
                  <a:lnTo>
                    <a:pt x="310" y="2060"/>
                  </a:lnTo>
                  <a:lnTo>
                    <a:pt x="572" y="2917"/>
                  </a:lnTo>
                  <a:lnTo>
                    <a:pt x="1167" y="2917"/>
                  </a:lnTo>
                  <a:lnTo>
                    <a:pt x="1536" y="2060"/>
                  </a:lnTo>
                  <a:lnTo>
                    <a:pt x="1405" y="0"/>
                  </a:ln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8" name="Google Shape;1158;p42"/>
            <p:cNvSpPr/>
            <p:nvPr/>
          </p:nvSpPr>
          <p:spPr>
            <a:xfrm>
              <a:off x="1443325" y="4329200"/>
              <a:ext cx="102725" cy="36675"/>
            </a:xfrm>
            <a:custGeom>
              <a:avLst/>
              <a:gdLst/>
              <a:ahLst/>
              <a:cxnLst/>
              <a:rect l="l" t="t" r="r" b="b"/>
              <a:pathLst>
                <a:path w="4109" h="1467" extrusionOk="0">
                  <a:moveTo>
                    <a:pt x="556" y="1"/>
                  </a:moveTo>
                  <a:cubicBezTo>
                    <a:pt x="504" y="1"/>
                    <a:pt x="0" y="134"/>
                    <a:pt x="0" y="1466"/>
                  </a:cubicBezTo>
                  <a:lnTo>
                    <a:pt x="3953" y="1466"/>
                  </a:lnTo>
                  <a:cubicBezTo>
                    <a:pt x="3953" y="1466"/>
                    <a:pt x="4108" y="752"/>
                    <a:pt x="3703" y="609"/>
                  </a:cubicBezTo>
                  <a:cubicBezTo>
                    <a:pt x="3298" y="478"/>
                    <a:pt x="2370" y="288"/>
                    <a:pt x="2108" y="2"/>
                  </a:cubicBezTo>
                  <a:lnTo>
                    <a:pt x="1774" y="2"/>
                  </a:lnTo>
                  <a:cubicBezTo>
                    <a:pt x="1774" y="2"/>
                    <a:pt x="1552" y="346"/>
                    <a:pt x="1192" y="346"/>
                  </a:cubicBezTo>
                  <a:cubicBezTo>
                    <a:pt x="1012" y="346"/>
                    <a:pt x="798" y="260"/>
                    <a:pt x="560" y="2"/>
                  </a:cubicBezTo>
                  <a:cubicBezTo>
                    <a:pt x="560" y="1"/>
                    <a:pt x="559" y="1"/>
                    <a:pt x="556"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9" name="Google Shape;1159;p42"/>
            <p:cNvSpPr/>
            <p:nvPr/>
          </p:nvSpPr>
          <p:spPr>
            <a:xfrm>
              <a:off x="1336750" y="4023850"/>
              <a:ext cx="166725" cy="293500"/>
            </a:xfrm>
            <a:custGeom>
              <a:avLst/>
              <a:gdLst/>
              <a:ahLst/>
              <a:cxnLst/>
              <a:rect l="l" t="t" r="r" b="b"/>
              <a:pathLst>
                <a:path w="6669" h="11740" extrusionOk="0">
                  <a:moveTo>
                    <a:pt x="608" y="0"/>
                  </a:moveTo>
                  <a:lnTo>
                    <a:pt x="1" y="11513"/>
                  </a:lnTo>
                  <a:lnTo>
                    <a:pt x="2823" y="11740"/>
                  </a:lnTo>
                  <a:lnTo>
                    <a:pt x="3132" y="3203"/>
                  </a:lnTo>
                  <a:lnTo>
                    <a:pt x="4073" y="11513"/>
                  </a:lnTo>
                  <a:lnTo>
                    <a:pt x="6668" y="11275"/>
                  </a:lnTo>
                  <a:lnTo>
                    <a:pt x="5621"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0" name="Google Shape;1160;p42"/>
            <p:cNvSpPr/>
            <p:nvPr/>
          </p:nvSpPr>
          <p:spPr>
            <a:xfrm>
              <a:off x="1377550" y="3728900"/>
              <a:ext cx="30375" cy="44225"/>
            </a:xfrm>
            <a:custGeom>
              <a:avLst/>
              <a:gdLst/>
              <a:ahLst/>
              <a:cxnLst/>
              <a:rect l="l" t="t" r="r" b="b"/>
              <a:pathLst>
                <a:path w="1215" h="1769" extrusionOk="0">
                  <a:moveTo>
                    <a:pt x="432" y="1"/>
                  </a:moveTo>
                  <a:cubicBezTo>
                    <a:pt x="407" y="1"/>
                    <a:pt x="382" y="4"/>
                    <a:pt x="357" y="11"/>
                  </a:cubicBezTo>
                  <a:cubicBezTo>
                    <a:pt x="83" y="82"/>
                    <a:pt x="0" y="547"/>
                    <a:pt x="131" y="1023"/>
                  </a:cubicBezTo>
                  <a:cubicBezTo>
                    <a:pt x="252" y="1461"/>
                    <a:pt x="543" y="1768"/>
                    <a:pt x="784" y="1768"/>
                  </a:cubicBezTo>
                  <a:cubicBezTo>
                    <a:pt x="805" y="1768"/>
                    <a:pt x="825" y="1766"/>
                    <a:pt x="845" y="1761"/>
                  </a:cubicBezTo>
                  <a:cubicBezTo>
                    <a:pt x="857" y="1749"/>
                    <a:pt x="857" y="1749"/>
                    <a:pt x="869" y="1749"/>
                  </a:cubicBezTo>
                  <a:cubicBezTo>
                    <a:pt x="1131" y="1666"/>
                    <a:pt x="1215" y="1225"/>
                    <a:pt x="1084" y="773"/>
                  </a:cubicBezTo>
                  <a:lnTo>
                    <a:pt x="1084" y="749"/>
                  </a:lnTo>
                  <a:cubicBezTo>
                    <a:pt x="943" y="307"/>
                    <a:pt x="676" y="1"/>
                    <a:pt x="432"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1" name="Google Shape;1161;p42"/>
            <p:cNvSpPr/>
            <p:nvPr/>
          </p:nvSpPr>
          <p:spPr>
            <a:xfrm>
              <a:off x="1387375" y="3767175"/>
              <a:ext cx="65600" cy="81075"/>
            </a:xfrm>
            <a:custGeom>
              <a:avLst/>
              <a:gdLst/>
              <a:ahLst/>
              <a:cxnLst/>
              <a:rect l="l" t="t" r="r" b="b"/>
              <a:pathLst>
                <a:path w="2624" h="3243" extrusionOk="0">
                  <a:moveTo>
                    <a:pt x="1502" y="0"/>
                  </a:moveTo>
                  <a:cubicBezTo>
                    <a:pt x="1147" y="0"/>
                    <a:pt x="833" y="109"/>
                    <a:pt x="857" y="206"/>
                  </a:cubicBezTo>
                  <a:cubicBezTo>
                    <a:pt x="869" y="290"/>
                    <a:pt x="881" y="385"/>
                    <a:pt x="869" y="504"/>
                  </a:cubicBezTo>
                  <a:cubicBezTo>
                    <a:pt x="857" y="635"/>
                    <a:pt x="798" y="814"/>
                    <a:pt x="703" y="1099"/>
                  </a:cubicBezTo>
                  <a:cubicBezTo>
                    <a:pt x="655" y="1218"/>
                    <a:pt x="619" y="1349"/>
                    <a:pt x="572" y="1504"/>
                  </a:cubicBezTo>
                  <a:cubicBezTo>
                    <a:pt x="500" y="1706"/>
                    <a:pt x="536" y="1885"/>
                    <a:pt x="643" y="2016"/>
                  </a:cubicBezTo>
                  <a:lnTo>
                    <a:pt x="0" y="3242"/>
                  </a:lnTo>
                  <a:lnTo>
                    <a:pt x="2441" y="3242"/>
                  </a:lnTo>
                  <a:lnTo>
                    <a:pt x="2227" y="1349"/>
                  </a:lnTo>
                  <a:cubicBezTo>
                    <a:pt x="2310" y="1171"/>
                    <a:pt x="2405" y="1064"/>
                    <a:pt x="2405" y="1064"/>
                  </a:cubicBezTo>
                  <a:cubicBezTo>
                    <a:pt x="2624" y="231"/>
                    <a:pt x="2019" y="0"/>
                    <a:pt x="1502" y="0"/>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2" name="Google Shape;1162;p42"/>
            <p:cNvSpPr/>
            <p:nvPr/>
          </p:nvSpPr>
          <p:spPr>
            <a:xfrm>
              <a:off x="1393025" y="3691100"/>
              <a:ext cx="87525" cy="103275"/>
            </a:xfrm>
            <a:custGeom>
              <a:avLst/>
              <a:gdLst/>
              <a:ahLst/>
              <a:cxnLst/>
              <a:rect l="l" t="t" r="r" b="b"/>
              <a:pathLst>
                <a:path w="3501" h="4131" extrusionOk="0">
                  <a:moveTo>
                    <a:pt x="1568" y="1"/>
                  </a:moveTo>
                  <a:cubicBezTo>
                    <a:pt x="562" y="1"/>
                    <a:pt x="0" y="1418"/>
                    <a:pt x="0" y="1785"/>
                  </a:cubicBezTo>
                  <a:cubicBezTo>
                    <a:pt x="0" y="2190"/>
                    <a:pt x="226" y="3083"/>
                    <a:pt x="548" y="3440"/>
                  </a:cubicBezTo>
                  <a:cubicBezTo>
                    <a:pt x="827" y="3739"/>
                    <a:pt x="1508" y="4130"/>
                    <a:pt x="1994" y="4130"/>
                  </a:cubicBezTo>
                  <a:cubicBezTo>
                    <a:pt x="2088" y="4130"/>
                    <a:pt x="2175" y="4116"/>
                    <a:pt x="2251" y="4083"/>
                  </a:cubicBezTo>
                  <a:cubicBezTo>
                    <a:pt x="2691" y="3868"/>
                    <a:pt x="3227" y="3130"/>
                    <a:pt x="3191" y="2654"/>
                  </a:cubicBezTo>
                  <a:cubicBezTo>
                    <a:pt x="3144" y="2178"/>
                    <a:pt x="3286" y="1594"/>
                    <a:pt x="3286" y="1594"/>
                  </a:cubicBezTo>
                  <a:cubicBezTo>
                    <a:pt x="3501" y="618"/>
                    <a:pt x="2905" y="225"/>
                    <a:pt x="1786" y="23"/>
                  </a:cubicBezTo>
                  <a:cubicBezTo>
                    <a:pt x="1711" y="8"/>
                    <a:pt x="1638" y="1"/>
                    <a:pt x="1568"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3" name="Google Shape;1163;p42"/>
            <p:cNvSpPr/>
            <p:nvPr/>
          </p:nvSpPr>
          <p:spPr>
            <a:xfrm>
              <a:off x="1367425" y="3664650"/>
              <a:ext cx="133150" cy="99350"/>
            </a:xfrm>
            <a:custGeom>
              <a:avLst/>
              <a:gdLst/>
              <a:ahLst/>
              <a:cxnLst/>
              <a:rect l="l" t="t" r="r" b="b"/>
              <a:pathLst>
                <a:path w="5326" h="3974" extrusionOk="0">
                  <a:moveTo>
                    <a:pt x="2578" y="1"/>
                  </a:moveTo>
                  <a:cubicBezTo>
                    <a:pt x="1776" y="1"/>
                    <a:pt x="908" y="528"/>
                    <a:pt x="488" y="1152"/>
                  </a:cubicBezTo>
                  <a:cubicBezTo>
                    <a:pt x="0" y="1890"/>
                    <a:pt x="488" y="2950"/>
                    <a:pt x="488" y="2950"/>
                  </a:cubicBezTo>
                  <a:lnTo>
                    <a:pt x="774" y="2581"/>
                  </a:lnTo>
                  <a:cubicBezTo>
                    <a:pt x="798" y="3355"/>
                    <a:pt x="1274" y="3974"/>
                    <a:pt x="1274" y="3974"/>
                  </a:cubicBezTo>
                  <a:cubicBezTo>
                    <a:pt x="1084" y="3581"/>
                    <a:pt x="1155" y="2569"/>
                    <a:pt x="1155" y="2569"/>
                  </a:cubicBezTo>
                  <a:cubicBezTo>
                    <a:pt x="1404" y="2116"/>
                    <a:pt x="1821" y="1917"/>
                    <a:pt x="2342" y="1917"/>
                  </a:cubicBezTo>
                  <a:cubicBezTo>
                    <a:pt x="2642" y="1917"/>
                    <a:pt x="2977" y="1983"/>
                    <a:pt x="3334" y="2105"/>
                  </a:cubicBezTo>
                  <a:cubicBezTo>
                    <a:pt x="3656" y="2212"/>
                    <a:pt x="3875" y="2248"/>
                    <a:pt x="4025" y="2248"/>
                  </a:cubicBezTo>
                  <a:cubicBezTo>
                    <a:pt x="4325" y="2248"/>
                    <a:pt x="4346" y="2105"/>
                    <a:pt x="4346" y="2105"/>
                  </a:cubicBezTo>
                  <a:cubicBezTo>
                    <a:pt x="4456" y="2162"/>
                    <a:pt x="4549" y="2187"/>
                    <a:pt x="4627" y="2187"/>
                  </a:cubicBezTo>
                  <a:cubicBezTo>
                    <a:pt x="5325" y="2187"/>
                    <a:pt x="4896" y="177"/>
                    <a:pt x="4671" y="177"/>
                  </a:cubicBezTo>
                  <a:cubicBezTo>
                    <a:pt x="4661" y="177"/>
                    <a:pt x="4652" y="180"/>
                    <a:pt x="4644" y="188"/>
                  </a:cubicBezTo>
                  <a:cubicBezTo>
                    <a:pt x="4552" y="258"/>
                    <a:pt x="4422" y="289"/>
                    <a:pt x="4249" y="289"/>
                  </a:cubicBezTo>
                  <a:cubicBezTo>
                    <a:pt x="3952" y="289"/>
                    <a:pt x="3530" y="196"/>
                    <a:pt x="2965" y="45"/>
                  </a:cubicBezTo>
                  <a:cubicBezTo>
                    <a:pt x="2839" y="15"/>
                    <a:pt x="2710" y="1"/>
                    <a:pt x="2578"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4" name="Google Shape;1164;p42"/>
            <p:cNvSpPr/>
            <p:nvPr/>
          </p:nvSpPr>
          <p:spPr>
            <a:xfrm>
              <a:off x="1383500" y="3807750"/>
              <a:ext cx="93175" cy="216125"/>
            </a:xfrm>
            <a:custGeom>
              <a:avLst/>
              <a:gdLst/>
              <a:ahLst/>
              <a:cxnLst/>
              <a:rect l="l" t="t" r="r" b="b"/>
              <a:pathLst>
                <a:path w="3727" h="8645" extrusionOk="0">
                  <a:moveTo>
                    <a:pt x="1012" y="0"/>
                  </a:moveTo>
                  <a:lnTo>
                    <a:pt x="0" y="8644"/>
                  </a:lnTo>
                  <a:lnTo>
                    <a:pt x="3727" y="8644"/>
                  </a:lnTo>
                  <a:lnTo>
                    <a:pt x="2322" y="0"/>
                  </a:lnTo>
                  <a:cubicBezTo>
                    <a:pt x="1989" y="230"/>
                    <a:pt x="1732" y="307"/>
                    <a:pt x="1538" y="307"/>
                  </a:cubicBezTo>
                  <a:cubicBezTo>
                    <a:pt x="1150" y="307"/>
                    <a:pt x="1012" y="0"/>
                    <a:pt x="101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5" name="Google Shape;1165;p42"/>
            <p:cNvSpPr/>
            <p:nvPr/>
          </p:nvSpPr>
          <p:spPr>
            <a:xfrm>
              <a:off x="1309075" y="3794350"/>
              <a:ext cx="115525" cy="326850"/>
            </a:xfrm>
            <a:custGeom>
              <a:avLst/>
              <a:gdLst/>
              <a:ahLst/>
              <a:cxnLst/>
              <a:rect l="l" t="t" r="r" b="b"/>
              <a:pathLst>
                <a:path w="4621" h="13074" extrusionOk="0">
                  <a:moveTo>
                    <a:pt x="3835" y="0"/>
                  </a:moveTo>
                  <a:lnTo>
                    <a:pt x="1453" y="1203"/>
                  </a:lnTo>
                  <a:lnTo>
                    <a:pt x="1" y="6263"/>
                  </a:lnTo>
                  <a:lnTo>
                    <a:pt x="1263" y="7037"/>
                  </a:lnTo>
                  <a:lnTo>
                    <a:pt x="429" y="13073"/>
                  </a:lnTo>
                  <a:lnTo>
                    <a:pt x="4466" y="13073"/>
                  </a:lnTo>
                  <a:lnTo>
                    <a:pt x="4620" y="2644"/>
                  </a:lnTo>
                  <a:lnTo>
                    <a:pt x="3835"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6" name="Google Shape;1166;p42"/>
            <p:cNvSpPr/>
            <p:nvPr/>
          </p:nvSpPr>
          <p:spPr>
            <a:xfrm>
              <a:off x="1431425" y="3800600"/>
              <a:ext cx="82475" cy="318225"/>
            </a:xfrm>
            <a:custGeom>
              <a:avLst/>
              <a:gdLst/>
              <a:ahLst/>
              <a:cxnLst/>
              <a:rect l="l" t="t" r="r" b="b"/>
              <a:pathLst>
                <a:path w="3299" h="12729" extrusionOk="0">
                  <a:moveTo>
                    <a:pt x="465" y="0"/>
                  </a:moveTo>
                  <a:lnTo>
                    <a:pt x="0" y="2394"/>
                  </a:lnTo>
                  <a:lnTo>
                    <a:pt x="465" y="12728"/>
                  </a:lnTo>
                  <a:lnTo>
                    <a:pt x="2870" y="12728"/>
                  </a:lnTo>
                  <a:lnTo>
                    <a:pt x="2370" y="7192"/>
                  </a:lnTo>
                  <a:lnTo>
                    <a:pt x="3298" y="6299"/>
                  </a:lnTo>
                  <a:lnTo>
                    <a:pt x="1893" y="536"/>
                  </a:lnTo>
                  <a:lnTo>
                    <a:pt x="465"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7" name="Google Shape;1167;p42"/>
            <p:cNvSpPr/>
            <p:nvPr/>
          </p:nvSpPr>
          <p:spPr>
            <a:xfrm>
              <a:off x="1339150" y="3970250"/>
              <a:ext cx="67000" cy="19075"/>
            </a:xfrm>
            <a:custGeom>
              <a:avLst/>
              <a:gdLst/>
              <a:ahLst/>
              <a:cxnLst/>
              <a:rect l="l" t="t" r="r" b="b"/>
              <a:pathLst>
                <a:path w="2680" h="763" extrusionOk="0">
                  <a:moveTo>
                    <a:pt x="60" y="1"/>
                  </a:moveTo>
                  <a:lnTo>
                    <a:pt x="0" y="477"/>
                  </a:lnTo>
                  <a:lnTo>
                    <a:pt x="2679" y="763"/>
                  </a:lnTo>
                  <a:lnTo>
                    <a:pt x="60"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8" name="Google Shape;1168;p42"/>
            <p:cNvSpPr/>
            <p:nvPr/>
          </p:nvSpPr>
          <p:spPr>
            <a:xfrm>
              <a:off x="1363250" y="3862800"/>
              <a:ext cx="54800" cy="88425"/>
            </a:xfrm>
            <a:custGeom>
              <a:avLst/>
              <a:gdLst/>
              <a:ahLst/>
              <a:cxnLst/>
              <a:rect l="l" t="t" r="r" b="b"/>
              <a:pathLst>
                <a:path w="2192" h="3537" extrusionOk="0">
                  <a:moveTo>
                    <a:pt x="584" y="1"/>
                  </a:moveTo>
                  <a:lnTo>
                    <a:pt x="1" y="2573"/>
                  </a:lnTo>
                  <a:lnTo>
                    <a:pt x="2191" y="3537"/>
                  </a:lnTo>
                  <a:lnTo>
                    <a:pt x="441" y="2442"/>
                  </a:lnTo>
                  <a:lnTo>
                    <a:pt x="58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9" name="Google Shape;1169;p42"/>
            <p:cNvSpPr/>
            <p:nvPr/>
          </p:nvSpPr>
          <p:spPr>
            <a:xfrm>
              <a:off x="1387075" y="3794350"/>
              <a:ext cx="37525" cy="68475"/>
            </a:xfrm>
            <a:custGeom>
              <a:avLst/>
              <a:gdLst/>
              <a:ahLst/>
              <a:cxnLst/>
              <a:rect l="l" t="t" r="r" b="b"/>
              <a:pathLst>
                <a:path w="1501" h="2739" extrusionOk="0">
                  <a:moveTo>
                    <a:pt x="715" y="0"/>
                  </a:moveTo>
                  <a:lnTo>
                    <a:pt x="0" y="2739"/>
                  </a:lnTo>
                  <a:lnTo>
                    <a:pt x="1500" y="2644"/>
                  </a:lnTo>
                  <a:lnTo>
                    <a:pt x="417" y="2477"/>
                  </a:lnTo>
                  <a:lnTo>
                    <a:pt x="71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0" name="Google Shape;1170;p42"/>
            <p:cNvSpPr/>
            <p:nvPr/>
          </p:nvSpPr>
          <p:spPr>
            <a:xfrm>
              <a:off x="1431425" y="3800600"/>
              <a:ext cx="33950" cy="67000"/>
            </a:xfrm>
            <a:custGeom>
              <a:avLst/>
              <a:gdLst/>
              <a:ahLst/>
              <a:cxnLst/>
              <a:rect l="l" t="t" r="r" b="b"/>
              <a:pathLst>
                <a:path w="1358" h="2680" extrusionOk="0">
                  <a:moveTo>
                    <a:pt x="465" y="0"/>
                  </a:moveTo>
                  <a:lnTo>
                    <a:pt x="988" y="2489"/>
                  </a:lnTo>
                  <a:lnTo>
                    <a:pt x="0" y="2394"/>
                  </a:lnTo>
                  <a:lnTo>
                    <a:pt x="0" y="2394"/>
                  </a:lnTo>
                  <a:lnTo>
                    <a:pt x="1357" y="2679"/>
                  </a:lnTo>
                  <a:lnTo>
                    <a:pt x="1357" y="2679"/>
                  </a:lnTo>
                  <a:lnTo>
                    <a:pt x="46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1" name="Google Shape;1171;p42"/>
            <p:cNvSpPr/>
            <p:nvPr/>
          </p:nvSpPr>
          <p:spPr>
            <a:xfrm>
              <a:off x="1468625" y="3876500"/>
              <a:ext cx="30075" cy="68175"/>
            </a:xfrm>
            <a:custGeom>
              <a:avLst/>
              <a:gdLst/>
              <a:ahLst/>
              <a:cxnLst/>
              <a:rect l="l" t="t" r="r" b="b"/>
              <a:pathLst>
                <a:path w="1203" h="2727" extrusionOk="0">
                  <a:moveTo>
                    <a:pt x="0" y="0"/>
                  </a:moveTo>
                  <a:lnTo>
                    <a:pt x="608" y="1929"/>
                  </a:lnTo>
                  <a:lnTo>
                    <a:pt x="250" y="1977"/>
                  </a:lnTo>
                  <a:lnTo>
                    <a:pt x="1203" y="2727"/>
                  </a:lnTo>
                  <a:lnTo>
                    <a:pt x="1203" y="2727"/>
                  </a:lnTo>
                  <a:lnTo>
                    <a:pt x="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2" name="Google Shape;1172;p42"/>
            <p:cNvSpPr/>
            <p:nvPr/>
          </p:nvSpPr>
          <p:spPr>
            <a:xfrm>
              <a:off x="1452550" y="3959850"/>
              <a:ext cx="39625" cy="36925"/>
            </a:xfrm>
            <a:custGeom>
              <a:avLst/>
              <a:gdLst/>
              <a:ahLst/>
              <a:cxnLst/>
              <a:rect l="l" t="t" r="r" b="b"/>
              <a:pathLst>
                <a:path w="1585" h="1477" extrusionOk="0">
                  <a:moveTo>
                    <a:pt x="1" y="0"/>
                  </a:moveTo>
                  <a:lnTo>
                    <a:pt x="1584" y="1477"/>
                  </a:lnTo>
                  <a:lnTo>
                    <a:pt x="1525" y="822"/>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3" name="Google Shape;1173;p42"/>
            <p:cNvSpPr/>
            <p:nvPr/>
          </p:nvSpPr>
          <p:spPr>
            <a:xfrm>
              <a:off x="1323375" y="3796100"/>
              <a:ext cx="276250" cy="280200"/>
            </a:xfrm>
            <a:custGeom>
              <a:avLst/>
              <a:gdLst/>
              <a:ahLst/>
              <a:cxnLst/>
              <a:rect l="l" t="t" r="r" b="b"/>
              <a:pathLst>
                <a:path w="11050" h="11208" extrusionOk="0">
                  <a:moveTo>
                    <a:pt x="10371" y="1"/>
                  </a:moveTo>
                  <a:cubicBezTo>
                    <a:pt x="10199" y="1"/>
                    <a:pt x="10026" y="71"/>
                    <a:pt x="9906" y="204"/>
                  </a:cubicBezTo>
                  <a:lnTo>
                    <a:pt x="250" y="10146"/>
                  </a:lnTo>
                  <a:cubicBezTo>
                    <a:pt x="36" y="10384"/>
                    <a:pt x="0" y="10765"/>
                    <a:pt x="215" y="11003"/>
                  </a:cubicBezTo>
                  <a:cubicBezTo>
                    <a:pt x="338" y="11139"/>
                    <a:pt x="509" y="11207"/>
                    <a:pt x="680" y="11207"/>
                  </a:cubicBezTo>
                  <a:cubicBezTo>
                    <a:pt x="839" y="11207"/>
                    <a:pt x="999" y="11148"/>
                    <a:pt x="1119" y="11027"/>
                  </a:cubicBezTo>
                  <a:lnTo>
                    <a:pt x="4275" y="7765"/>
                  </a:lnTo>
                  <a:lnTo>
                    <a:pt x="5013" y="7015"/>
                  </a:lnTo>
                  <a:lnTo>
                    <a:pt x="10811" y="1038"/>
                  </a:lnTo>
                  <a:cubicBezTo>
                    <a:pt x="11049" y="776"/>
                    <a:pt x="11037" y="359"/>
                    <a:pt x="10752" y="133"/>
                  </a:cubicBezTo>
                  <a:cubicBezTo>
                    <a:pt x="10642" y="44"/>
                    <a:pt x="10506" y="1"/>
                    <a:pt x="10371"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4" name="Google Shape;1174;p42"/>
            <p:cNvSpPr/>
            <p:nvPr/>
          </p:nvSpPr>
          <p:spPr>
            <a:xfrm>
              <a:off x="1561800" y="3770225"/>
              <a:ext cx="61025" cy="61050"/>
            </a:xfrm>
            <a:custGeom>
              <a:avLst/>
              <a:gdLst/>
              <a:ahLst/>
              <a:cxnLst/>
              <a:rect l="l" t="t" r="r" b="b"/>
              <a:pathLst>
                <a:path w="2441" h="2442" extrusionOk="0">
                  <a:moveTo>
                    <a:pt x="1143" y="1"/>
                  </a:moveTo>
                  <a:lnTo>
                    <a:pt x="0" y="1192"/>
                  </a:lnTo>
                  <a:lnTo>
                    <a:pt x="1286" y="2442"/>
                  </a:lnTo>
                  <a:lnTo>
                    <a:pt x="2441" y="1251"/>
                  </a:lnTo>
                  <a:lnTo>
                    <a:pt x="1143"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5" name="Google Shape;1175;p42"/>
            <p:cNvSpPr/>
            <p:nvPr/>
          </p:nvSpPr>
          <p:spPr>
            <a:xfrm>
              <a:off x="1542150" y="3544350"/>
              <a:ext cx="315225" cy="285825"/>
            </a:xfrm>
            <a:custGeom>
              <a:avLst/>
              <a:gdLst/>
              <a:ahLst/>
              <a:cxnLst/>
              <a:rect l="l" t="t" r="r" b="b"/>
              <a:pathLst>
                <a:path w="12609" h="11433" extrusionOk="0">
                  <a:moveTo>
                    <a:pt x="6311" y="0"/>
                  </a:moveTo>
                  <a:cubicBezTo>
                    <a:pt x="3736" y="0"/>
                    <a:pt x="1399" y="1742"/>
                    <a:pt x="750" y="4345"/>
                  </a:cubicBezTo>
                  <a:cubicBezTo>
                    <a:pt x="0" y="7405"/>
                    <a:pt x="1870" y="10512"/>
                    <a:pt x="4929" y="11262"/>
                  </a:cubicBezTo>
                  <a:cubicBezTo>
                    <a:pt x="5392" y="11378"/>
                    <a:pt x="5855" y="11433"/>
                    <a:pt x="6311" y="11433"/>
                  </a:cubicBezTo>
                  <a:cubicBezTo>
                    <a:pt x="8874" y="11433"/>
                    <a:pt x="11210" y="9693"/>
                    <a:pt x="11847" y="7095"/>
                  </a:cubicBezTo>
                  <a:cubicBezTo>
                    <a:pt x="12609" y="4023"/>
                    <a:pt x="10740" y="928"/>
                    <a:pt x="7680" y="166"/>
                  </a:cubicBezTo>
                  <a:cubicBezTo>
                    <a:pt x="7221" y="54"/>
                    <a:pt x="6762" y="0"/>
                    <a:pt x="6311"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6" name="Google Shape;1176;p42"/>
            <p:cNvSpPr/>
            <p:nvPr/>
          </p:nvSpPr>
          <p:spPr>
            <a:xfrm>
              <a:off x="1558225" y="3562325"/>
              <a:ext cx="282800" cy="249325"/>
            </a:xfrm>
            <a:custGeom>
              <a:avLst/>
              <a:gdLst/>
              <a:ahLst/>
              <a:cxnLst/>
              <a:rect l="l" t="t" r="r" b="b"/>
              <a:pathLst>
                <a:path w="11312" h="9973" extrusionOk="0">
                  <a:moveTo>
                    <a:pt x="5661" y="1"/>
                  </a:moveTo>
                  <a:cubicBezTo>
                    <a:pt x="3696" y="1"/>
                    <a:pt x="1832" y="1172"/>
                    <a:pt x="1048" y="3102"/>
                  </a:cubicBezTo>
                  <a:cubicBezTo>
                    <a:pt x="0" y="5650"/>
                    <a:pt x="1215" y="8555"/>
                    <a:pt x="3763" y="9603"/>
                  </a:cubicBezTo>
                  <a:cubicBezTo>
                    <a:pt x="4382" y="9854"/>
                    <a:pt x="5022" y="9972"/>
                    <a:pt x="5651" y="9972"/>
                  </a:cubicBezTo>
                  <a:cubicBezTo>
                    <a:pt x="7620" y="9972"/>
                    <a:pt x="9481" y="8807"/>
                    <a:pt x="10275" y="6876"/>
                  </a:cubicBezTo>
                  <a:cubicBezTo>
                    <a:pt x="11311" y="4328"/>
                    <a:pt x="10097" y="1411"/>
                    <a:pt x="7549" y="375"/>
                  </a:cubicBezTo>
                  <a:cubicBezTo>
                    <a:pt x="6930" y="121"/>
                    <a:pt x="6290" y="1"/>
                    <a:pt x="566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7" name="Google Shape;1177;p42"/>
            <p:cNvSpPr/>
            <p:nvPr/>
          </p:nvSpPr>
          <p:spPr>
            <a:xfrm>
              <a:off x="1561500" y="3561575"/>
              <a:ext cx="276825" cy="251550"/>
            </a:xfrm>
            <a:custGeom>
              <a:avLst/>
              <a:gdLst/>
              <a:ahLst/>
              <a:cxnLst/>
              <a:rect l="l" t="t" r="r" b="b"/>
              <a:pathLst>
                <a:path w="11073" h="10062" extrusionOk="0">
                  <a:moveTo>
                    <a:pt x="5549" y="691"/>
                  </a:moveTo>
                  <a:cubicBezTo>
                    <a:pt x="6692" y="691"/>
                    <a:pt x="7775" y="1120"/>
                    <a:pt x="8573" y="1906"/>
                  </a:cubicBezTo>
                  <a:cubicBezTo>
                    <a:pt x="10287" y="3573"/>
                    <a:pt x="10335" y="6335"/>
                    <a:pt x="8668" y="8061"/>
                  </a:cubicBezTo>
                  <a:cubicBezTo>
                    <a:pt x="7835" y="8907"/>
                    <a:pt x="6727" y="9383"/>
                    <a:pt x="5537" y="9383"/>
                  </a:cubicBezTo>
                  <a:cubicBezTo>
                    <a:pt x="4406" y="9383"/>
                    <a:pt x="3322" y="8954"/>
                    <a:pt x="2524" y="8156"/>
                  </a:cubicBezTo>
                  <a:cubicBezTo>
                    <a:pt x="786" y="6490"/>
                    <a:pt x="750" y="3727"/>
                    <a:pt x="2429" y="2013"/>
                  </a:cubicBezTo>
                  <a:cubicBezTo>
                    <a:pt x="3263" y="1167"/>
                    <a:pt x="4358" y="691"/>
                    <a:pt x="5549" y="691"/>
                  </a:cubicBezTo>
                  <a:close/>
                  <a:moveTo>
                    <a:pt x="5537" y="1"/>
                  </a:moveTo>
                  <a:cubicBezTo>
                    <a:pt x="4167" y="1"/>
                    <a:pt x="2893" y="536"/>
                    <a:pt x="1941" y="1537"/>
                  </a:cubicBezTo>
                  <a:cubicBezTo>
                    <a:pt x="0" y="3537"/>
                    <a:pt x="60" y="6716"/>
                    <a:pt x="2048" y="8657"/>
                  </a:cubicBezTo>
                  <a:cubicBezTo>
                    <a:pt x="2977" y="9561"/>
                    <a:pt x="4227" y="10061"/>
                    <a:pt x="5537" y="10061"/>
                  </a:cubicBezTo>
                  <a:cubicBezTo>
                    <a:pt x="6906" y="10061"/>
                    <a:pt x="8192" y="9526"/>
                    <a:pt x="9144" y="8537"/>
                  </a:cubicBezTo>
                  <a:cubicBezTo>
                    <a:pt x="11073" y="6537"/>
                    <a:pt x="11037" y="3358"/>
                    <a:pt x="9037" y="1418"/>
                  </a:cubicBezTo>
                  <a:cubicBezTo>
                    <a:pt x="8096" y="513"/>
                    <a:pt x="6846" y="1"/>
                    <a:pt x="5537"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8" name="Google Shape;1178;p42"/>
            <p:cNvSpPr/>
            <p:nvPr/>
          </p:nvSpPr>
          <p:spPr>
            <a:xfrm>
              <a:off x="1433200" y="3916375"/>
              <a:ext cx="46175" cy="46175"/>
            </a:xfrm>
            <a:custGeom>
              <a:avLst/>
              <a:gdLst/>
              <a:ahLst/>
              <a:cxnLst/>
              <a:rect l="l" t="t" r="r" b="b"/>
              <a:pathLst>
                <a:path w="1847" h="1847" extrusionOk="0">
                  <a:moveTo>
                    <a:pt x="917" y="1"/>
                  </a:moveTo>
                  <a:cubicBezTo>
                    <a:pt x="417" y="1"/>
                    <a:pt x="1" y="406"/>
                    <a:pt x="1" y="918"/>
                  </a:cubicBezTo>
                  <a:cubicBezTo>
                    <a:pt x="1" y="1430"/>
                    <a:pt x="417" y="1846"/>
                    <a:pt x="917" y="1846"/>
                  </a:cubicBezTo>
                  <a:cubicBezTo>
                    <a:pt x="1429" y="1846"/>
                    <a:pt x="1846" y="1430"/>
                    <a:pt x="1846" y="918"/>
                  </a:cubicBezTo>
                  <a:cubicBezTo>
                    <a:pt x="1846" y="406"/>
                    <a:pt x="1429" y="1"/>
                    <a:pt x="917"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9" name="Google Shape;1179;p42"/>
            <p:cNvSpPr/>
            <p:nvPr/>
          </p:nvSpPr>
          <p:spPr>
            <a:xfrm>
              <a:off x="1399575" y="3950925"/>
              <a:ext cx="46150" cy="46150"/>
            </a:xfrm>
            <a:custGeom>
              <a:avLst/>
              <a:gdLst/>
              <a:ahLst/>
              <a:cxnLst/>
              <a:rect l="l" t="t" r="r" b="b"/>
              <a:pathLst>
                <a:path w="1846" h="1846" extrusionOk="0">
                  <a:moveTo>
                    <a:pt x="929" y="0"/>
                  </a:moveTo>
                  <a:cubicBezTo>
                    <a:pt x="417" y="0"/>
                    <a:pt x="0" y="405"/>
                    <a:pt x="0" y="917"/>
                  </a:cubicBezTo>
                  <a:cubicBezTo>
                    <a:pt x="0" y="1429"/>
                    <a:pt x="417" y="1845"/>
                    <a:pt x="929" y="1845"/>
                  </a:cubicBezTo>
                  <a:cubicBezTo>
                    <a:pt x="1441" y="1845"/>
                    <a:pt x="1846" y="1429"/>
                    <a:pt x="1846" y="917"/>
                  </a:cubicBezTo>
                  <a:cubicBezTo>
                    <a:pt x="1846" y="405"/>
                    <a:pt x="1441" y="0"/>
                    <a:pt x="929" y="0"/>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180" name="Google Shape;1180;p42"/>
          <p:cNvGrpSpPr/>
          <p:nvPr/>
        </p:nvGrpSpPr>
        <p:grpSpPr>
          <a:xfrm>
            <a:off x="9847588" y="3731720"/>
            <a:ext cx="1281387" cy="930512"/>
            <a:chOff x="-1603087" y="1426763"/>
            <a:chExt cx="540426" cy="392467"/>
          </a:xfrm>
        </p:grpSpPr>
        <p:sp>
          <p:nvSpPr>
            <p:cNvPr id="1181" name="Google Shape;1181;p42"/>
            <p:cNvSpPr/>
            <p:nvPr/>
          </p:nvSpPr>
          <p:spPr>
            <a:xfrm>
              <a:off x="-1422234" y="1502971"/>
              <a:ext cx="38167" cy="68864"/>
            </a:xfrm>
            <a:custGeom>
              <a:avLst/>
              <a:gdLst/>
              <a:ahLst/>
              <a:cxnLst/>
              <a:rect l="l" t="t" r="r" b="b"/>
              <a:pathLst>
                <a:path w="608" h="1097" extrusionOk="0">
                  <a:moveTo>
                    <a:pt x="262" y="1"/>
                  </a:moveTo>
                  <a:cubicBezTo>
                    <a:pt x="191" y="84"/>
                    <a:pt x="96" y="120"/>
                    <a:pt x="1" y="144"/>
                  </a:cubicBezTo>
                  <a:lnTo>
                    <a:pt x="322" y="1096"/>
                  </a:lnTo>
                  <a:cubicBezTo>
                    <a:pt x="417" y="1049"/>
                    <a:pt x="501" y="1013"/>
                    <a:pt x="608" y="989"/>
                  </a:cubicBezTo>
                  <a:lnTo>
                    <a:pt x="262"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2" name="Google Shape;1182;p42"/>
            <p:cNvSpPr/>
            <p:nvPr/>
          </p:nvSpPr>
          <p:spPr>
            <a:xfrm>
              <a:off x="-1476785" y="1656203"/>
              <a:ext cx="47144" cy="27747"/>
            </a:xfrm>
            <a:custGeom>
              <a:avLst/>
              <a:gdLst/>
              <a:ahLst/>
              <a:cxnLst/>
              <a:rect l="l" t="t" r="r" b="b"/>
              <a:pathLst>
                <a:path w="751" h="442" extrusionOk="0">
                  <a:moveTo>
                    <a:pt x="631" y="1"/>
                  </a:moveTo>
                  <a:lnTo>
                    <a:pt x="0" y="143"/>
                  </a:lnTo>
                  <a:cubicBezTo>
                    <a:pt x="36" y="239"/>
                    <a:pt x="48" y="334"/>
                    <a:pt x="48" y="441"/>
                  </a:cubicBezTo>
                  <a:lnTo>
                    <a:pt x="750" y="286"/>
                  </a:lnTo>
                  <a:cubicBezTo>
                    <a:pt x="691" y="215"/>
                    <a:pt x="643" y="108"/>
                    <a:pt x="63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3" name="Google Shape;1183;p42"/>
            <p:cNvSpPr/>
            <p:nvPr/>
          </p:nvSpPr>
          <p:spPr>
            <a:xfrm>
              <a:off x="-1317589" y="1678614"/>
              <a:ext cx="53861" cy="62147"/>
            </a:xfrm>
            <a:custGeom>
              <a:avLst/>
              <a:gdLst/>
              <a:ahLst/>
              <a:cxnLst/>
              <a:rect l="l" t="t" r="r" b="b"/>
              <a:pathLst>
                <a:path w="858" h="990" extrusionOk="0">
                  <a:moveTo>
                    <a:pt x="191" y="1"/>
                  </a:moveTo>
                  <a:cubicBezTo>
                    <a:pt x="131" y="96"/>
                    <a:pt x="72" y="167"/>
                    <a:pt x="0" y="227"/>
                  </a:cubicBezTo>
                  <a:lnTo>
                    <a:pt x="667" y="989"/>
                  </a:lnTo>
                  <a:cubicBezTo>
                    <a:pt x="715" y="894"/>
                    <a:pt x="786" y="810"/>
                    <a:pt x="858" y="751"/>
                  </a:cubicBezTo>
                  <a:lnTo>
                    <a:pt x="191"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4" name="Google Shape;1184;p42"/>
            <p:cNvSpPr/>
            <p:nvPr/>
          </p:nvSpPr>
          <p:spPr>
            <a:xfrm>
              <a:off x="-1192793" y="1680120"/>
              <a:ext cx="61394" cy="61331"/>
            </a:xfrm>
            <a:custGeom>
              <a:avLst/>
              <a:gdLst/>
              <a:ahLst/>
              <a:cxnLst/>
              <a:rect l="l" t="t" r="r" b="b"/>
              <a:pathLst>
                <a:path w="978" h="977" extrusionOk="0">
                  <a:moveTo>
                    <a:pt x="763" y="1"/>
                  </a:moveTo>
                  <a:lnTo>
                    <a:pt x="1" y="739"/>
                  </a:lnTo>
                  <a:cubicBezTo>
                    <a:pt x="84" y="810"/>
                    <a:pt x="144" y="894"/>
                    <a:pt x="179" y="977"/>
                  </a:cubicBezTo>
                  <a:lnTo>
                    <a:pt x="977" y="203"/>
                  </a:lnTo>
                  <a:cubicBezTo>
                    <a:pt x="882" y="155"/>
                    <a:pt x="810" y="84"/>
                    <a:pt x="76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5" name="Google Shape;1185;p42"/>
            <p:cNvSpPr/>
            <p:nvPr/>
          </p:nvSpPr>
          <p:spPr>
            <a:xfrm>
              <a:off x="-1440188" y="1562042"/>
              <a:ext cx="147333" cy="148777"/>
            </a:xfrm>
            <a:custGeom>
              <a:avLst/>
              <a:gdLst/>
              <a:ahLst/>
              <a:cxnLst/>
              <a:rect l="l" t="t" r="r" b="b"/>
              <a:pathLst>
                <a:path w="2347" h="2370" extrusionOk="0">
                  <a:moveTo>
                    <a:pt x="1179" y="0"/>
                  </a:moveTo>
                  <a:cubicBezTo>
                    <a:pt x="1084" y="0"/>
                    <a:pt x="1001" y="12"/>
                    <a:pt x="906" y="36"/>
                  </a:cubicBezTo>
                  <a:cubicBezTo>
                    <a:pt x="810" y="48"/>
                    <a:pt x="715" y="96"/>
                    <a:pt x="632" y="131"/>
                  </a:cubicBezTo>
                  <a:cubicBezTo>
                    <a:pt x="251" y="334"/>
                    <a:pt x="1" y="727"/>
                    <a:pt x="1" y="1179"/>
                  </a:cubicBezTo>
                  <a:cubicBezTo>
                    <a:pt x="1" y="1298"/>
                    <a:pt x="13" y="1405"/>
                    <a:pt x="48" y="1501"/>
                  </a:cubicBezTo>
                  <a:cubicBezTo>
                    <a:pt x="72" y="1608"/>
                    <a:pt x="120" y="1703"/>
                    <a:pt x="167" y="1786"/>
                  </a:cubicBezTo>
                  <a:cubicBezTo>
                    <a:pt x="370" y="2132"/>
                    <a:pt x="739" y="2370"/>
                    <a:pt x="1179" y="2370"/>
                  </a:cubicBezTo>
                  <a:cubicBezTo>
                    <a:pt x="1477" y="2370"/>
                    <a:pt x="1739" y="2251"/>
                    <a:pt x="1953" y="2072"/>
                  </a:cubicBezTo>
                  <a:cubicBezTo>
                    <a:pt x="2025" y="2013"/>
                    <a:pt x="2084" y="1941"/>
                    <a:pt x="2144" y="1846"/>
                  </a:cubicBezTo>
                  <a:cubicBezTo>
                    <a:pt x="2275" y="1667"/>
                    <a:pt x="2346" y="1429"/>
                    <a:pt x="2346" y="1191"/>
                  </a:cubicBezTo>
                  <a:cubicBezTo>
                    <a:pt x="2346" y="536"/>
                    <a:pt x="1822" y="12"/>
                    <a:pt x="1179"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6" name="Google Shape;1186;p42"/>
            <p:cNvSpPr/>
            <p:nvPr/>
          </p:nvSpPr>
          <p:spPr>
            <a:xfrm>
              <a:off x="-1473835" y="1426763"/>
              <a:ext cx="86065" cy="86002"/>
            </a:xfrm>
            <a:custGeom>
              <a:avLst/>
              <a:gdLst/>
              <a:ahLst/>
              <a:cxnLst/>
              <a:rect l="l" t="t" r="r" b="b"/>
              <a:pathLst>
                <a:path w="1371" h="1370" extrusionOk="0">
                  <a:moveTo>
                    <a:pt x="692" y="0"/>
                  </a:moveTo>
                  <a:cubicBezTo>
                    <a:pt x="311" y="0"/>
                    <a:pt x="1" y="310"/>
                    <a:pt x="1" y="679"/>
                  </a:cubicBezTo>
                  <a:cubicBezTo>
                    <a:pt x="1" y="1060"/>
                    <a:pt x="311" y="1370"/>
                    <a:pt x="692" y="1370"/>
                  </a:cubicBezTo>
                  <a:cubicBezTo>
                    <a:pt x="751" y="1370"/>
                    <a:pt x="787" y="1370"/>
                    <a:pt x="834" y="1358"/>
                  </a:cubicBezTo>
                  <a:cubicBezTo>
                    <a:pt x="930" y="1322"/>
                    <a:pt x="1025" y="1274"/>
                    <a:pt x="1108" y="1215"/>
                  </a:cubicBezTo>
                  <a:cubicBezTo>
                    <a:pt x="1263" y="1096"/>
                    <a:pt x="1370" y="905"/>
                    <a:pt x="1370" y="679"/>
                  </a:cubicBezTo>
                  <a:cubicBezTo>
                    <a:pt x="1370" y="310"/>
                    <a:pt x="1073" y="0"/>
                    <a:pt x="692"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7" name="Google Shape;1187;p42"/>
            <p:cNvSpPr/>
            <p:nvPr/>
          </p:nvSpPr>
          <p:spPr>
            <a:xfrm>
              <a:off x="-1283189" y="1712261"/>
              <a:ext cx="106906" cy="106969"/>
            </a:xfrm>
            <a:custGeom>
              <a:avLst/>
              <a:gdLst/>
              <a:ahLst/>
              <a:cxnLst/>
              <a:rect l="l" t="t" r="r" b="b"/>
              <a:pathLst>
                <a:path w="1703" h="1704" extrusionOk="0">
                  <a:moveTo>
                    <a:pt x="845" y="1"/>
                  </a:moveTo>
                  <a:cubicBezTo>
                    <a:pt x="643" y="1"/>
                    <a:pt x="441" y="84"/>
                    <a:pt x="298" y="203"/>
                  </a:cubicBezTo>
                  <a:cubicBezTo>
                    <a:pt x="226" y="274"/>
                    <a:pt x="143" y="346"/>
                    <a:pt x="107" y="441"/>
                  </a:cubicBezTo>
                  <a:cubicBezTo>
                    <a:pt x="48" y="572"/>
                    <a:pt x="0" y="703"/>
                    <a:pt x="0" y="858"/>
                  </a:cubicBezTo>
                  <a:cubicBezTo>
                    <a:pt x="0" y="1334"/>
                    <a:pt x="393" y="1703"/>
                    <a:pt x="845" y="1703"/>
                  </a:cubicBezTo>
                  <a:cubicBezTo>
                    <a:pt x="1322" y="1703"/>
                    <a:pt x="1703" y="1310"/>
                    <a:pt x="1703" y="858"/>
                  </a:cubicBezTo>
                  <a:cubicBezTo>
                    <a:pt x="1703" y="715"/>
                    <a:pt x="1667" y="584"/>
                    <a:pt x="1596" y="465"/>
                  </a:cubicBezTo>
                  <a:cubicBezTo>
                    <a:pt x="1548" y="382"/>
                    <a:pt x="1488" y="298"/>
                    <a:pt x="1417" y="227"/>
                  </a:cubicBezTo>
                  <a:cubicBezTo>
                    <a:pt x="1262" y="96"/>
                    <a:pt x="1072" y="1"/>
                    <a:pt x="845"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8" name="Google Shape;1188;p42"/>
            <p:cNvSpPr/>
            <p:nvPr/>
          </p:nvSpPr>
          <p:spPr>
            <a:xfrm>
              <a:off x="-1155380" y="1607616"/>
              <a:ext cx="92719" cy="92028"/>
            </a:xfrm>
            <a:custGeom>
              <a:avLst/>
              <a:gdLst/>
              <a:ahLst/>
              <a:cxnLst/>
              <a:rect l="l" t="t" r="r" b="b"/>
              <a:pathLst>
                <a:path w="1477" h="1466" extrusionOk="0">
                  <a:moveTo>
                    <a:pt x="738" y="1"/>
                  </a:moveTo>
                  <a:cubicBezTo>
                    <a:pt x="333" y="1"/>
                    <a:pt x="0" y="334"/>
                    <a:pt x="0" y="739"/>
                  </a:cubicBezTo>
                  <a:cubicBezTo>
                    <a:pt x="0" y="882"/>
                    <a:pt x="48" y="1037"/>
                    <a:pt x="143" y="1156"/>
                  </a:cubicBezTo>
                  <a:cubicBezTo>
                    <a:pt x="202" y="1239"/>
                    <a:pt x="274" y="1310"/>
                    <a:pt x="357" y="1358"/>
                  </a:cubicBezTo>
                  <a:cubicBezTo>
                    <a:pt x="476" y="1418"/>
                    <a:pt x="607" y="1465"/>
                    <a:pt x="750" y="1465"/>
                  </a:cubicBezTo>
                  <a:cubicBezTo>
                    <a:pt x="1155" y="1465"/>
                    <a:pt x="1476" y="1132"/>
                    <a:pt x="1476" y="739"/>
                  </a:cubicBezTo>
                  <a:cubicBezTo>
                    <a:pt x="1476" y="334"/>
                    <a:pt x="1155" y="1"/>
                    <a:pt x="73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9" name="Google Shape;1189;p42"/>
            <p:cNvSpPr/>
            <p:nvPr/>
          </p:nvSpPr>
          <p:spPr>
            <a:xfrm>
              <a:off x="-1603087" y="1620359"/>
              <a:ext cx="129317" cy="128563"/>
            </a:xfrm>
            <a:custGeom>
              <a:avLst/>
              <a:gdLst/>
              <a:ahLst/>
              <a:cxnLst/>
              <a:rect l="l" t="t" r="r" b="b"/>
              <a:pathLst>
                <a:path w="2060" h="2048" extrusionOk="0">
                  <a:moveTo>
                    <a:pt x="1036" y="0"/>
                  </a:moveTo>
                  <a:cubicBezTo>
                    <a:pt x="465" y="0"/>
                    <a:pt x="0" y="453"/>
                    <a:pt x="0" y="1024"/>
                  </a:cubicBezTo>
                  <a:cubicBezTo>
                    <a:pt x="0" y="1584"/>
                    <a:pt x="465" y="2048"/>
                    <a:pt x="1036" y="2048"/>
                  </a:cubicBezTo>
                  <a:cubicBezTo>
                    <a:pt x="1596" y="2048"/>
                    <a:pt x="2060" y="1584"/>
                    <a:pt x="2060" y="1024"/>
                  </a:cubicBezTo>
                  <a:lnTo>
                    <a:pt x="2048" y="1012"/>
                  </a:lnTo>
                  <a:cubicBezTo>
                    <a:pt x="2048" y="905"/>
                    <a:pt x="2036" y="798"/>
                    <a:pt x="2000" y="714"/>
                  </a:cubicBezTo>
                  <a:cubicBezTo>
                    <a:pt x="1869" y="298"/>
                    <a:pt x="1488" y="0"/>
                    <a:pt x="1036"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190" name="Google Shape;1190;p42"/>
          <p:cNvGrpSpPr/>
          <p:nvPr/>
        </p:nvGrpSpPr>
        <p:grpSpPr>
          <a:xfrm rot="-934353">
            <a:off x="7639891" y="988652"/>
            <a:ext cx="1785300" cy="893531"/>
            <a:chOff x="2198175" y="2977875"/>
            <a:chExt cx="600700" cy="300650"/>
          </a:xfrm>
        </p:grpSpPr>
        <p:sp>
          <p:nvSpPr>
            <p:cNvPr id="1191" name="Google Shape;1191;p42"/>
            <p:cNvSpPr/>
            <p:nvPr/>
          </p:nvSpPr>
          <p:spPr>
            <a:xfrm>
              <a:off x="2198175" y="3044550"/>
              <a:ext cx="600700" cy="233975"/>
            </a:xfrm>
            <a:custGeom>
              <a:avLst/>
              <a:gdLst/>
              <a:ahLst/>
              <a:cxnLst/>
              <a:rect l="l" t="t" r="r" b="b"/>
              <a:pathLst>
                <a:path w="24028" h="9359" extrusionOk="0">
                  <a:moveTo>
                    <a:pt x="834" y="1"/>
                  </a:moveTo>
                  <a:cubicBezTo>
                    <a:pt x="370" y="1"/>
                    <a:pt x="1" y="370"/>
                    <a:pt x="1" y="834"/>
                  </a:cubicBezTo>
                  <a:cubicBezTo>
                    <a:pt x="1" y="1286"/>
                    <a:pt x="370" y="1667"/>
                    <a:pt x="834" y="1667"/>
                  </a:cubicBezTo>
                  <a:cubicBezTo>
                    <a:pt x="1239" y="1667"/>
                    <a:pt x="1584" y="1370"/>
                    <a:pt x="1656" y="989"/>
                  </a:cubicBezTo>
                  <a:cubicBezTo>
                    <a:pt x="2001" y="1013"/>
                    <a:pt x="2441" y="1084"/>
                    <a:pt x="2930" y="1251"/>
                  </a:cubicBezTo>
                  <a:cubicBezTo>
                    <a:pt x="2918" y="1310"/>
                    <a:pt x="2918" y="1370"/>
                    <a:pt x="2918" y="1406"/>
                  </a:cubicBezTo>
                  <a:cubicBezTo>
                    <a:pt x="2918" y="1870"/>
                    <a:pt x="3287" y="2239"/>
                    <a:pt x="3751" y="2239"/>
                  </a:cubicBezTo>
                  <a:cubicBezTo>
                    <a:pt x="3989" y="2239"/>
                    <a:pt x="4204" y="2156"/>
                    <a:pt x="4346" y="1989"/>
                  </a:cubicBezTo>
                  <a:cubicBezTo>
                    <a:pt x="4644" y="2215"/>
                    <a:pt x="4930" y="2477"/>
                    <a:pt x="5216" y="2799"/>
                  </a:cubicBezTo>
                  <a:cubicBezTo>
                    <a:pt x="5073" y="2941"/>
                    <a:pt x="5001" y="3132"/>
                    <a:pt x="5001" y="3346"/>
                  </a:cubicBezTo>
                  <a:cubicBezTo>
                    <a:pt x="5001" y="3811"/>
                    <a:pt x="5370" y="4180"/>
                    <a:pt x="5835" y="4180"/>
                  </a:cubicBezTo>
                  <a:cubicBezTo>
                    <a:pt x="5942" y="4180"/>
                    <a:pt x="6049" y="4168"/>
                    <a:pt x="6132" y="4120"/>
                  </a:cubicBezTo>
                  <a:cubicBezTo>
                    <a:pt x="6180" y="4192"/>
                    <a:pt x="6228" y="4275"/>
                    <a:pt x="6251" y="4346"/>
                  </a:cubicBezTo>
                  <a:cubicBezTo>
                    <a:pt x="6418" y="4680"/>
                    <a:pt x="6597" y="4977"/>
                    <a:pt x="6775" y="5275"/>
                  </a:cubicBezTo>
                  <a:cubicBezTo>
                    <a:pt x="6621" y="5430"/>
                    <a:pt x="6537" y="5632"/>
                    <a:pt x="6537" y="5858"/>
                  </a:cubicBezTo>
                  <a:cubicBezTo>
                    <a:pt x="6537" y="6323"/>
                    <a:pt x="6906" y="6692"/>
                    <a:pt x="7371" y="6692"/>
                  </a:cubicBezTo>
                  <a:cubicBezTo>
                    <a:pt x="7502" y="6692"/>
                    <a:pt x="7621" y="6668"/>
                    <a:pt x="7728" y="6620"/>
                  </a:cubicBezTo>
                  <a:cubicBezTo>
                    <a:pt x="7990" y="6954"/>
                    <a:pt x="8276" y="7216"/>
                    <a:pt x="8549" y="7442"/>
                  </a:cubicBezTo>
                  <a:cubicBezTo>
                    <a:pt x="8490" y="7549"/>
                    <a:pt x="8454" y="7680"/>
                    <a:pt x="8454" y="7811"/>
                  </a:cubicBezTo>
                  <a:cubicBezTo>
                    <a:pt x="8454" y="8275"/>
                    <a:pt x="8823" y="8644"/>
                    <a:pt x="9288" y="8644"/>
                  </a:cubicBezTo>
                  <a:cubicBezTo>
                    <a:pt x="9573" y="8644"/>
                    <a:pt x="9811" y="8514"/>
                    <a:pt x="9954" y="8299"/>
                  </a:cubicBezTo>
                  <a:cubicBezTo>
                    <a:pt x="10407" y="8478"/>
                    <a:pt x="10823" y="8573"/>
                    <a:pt x="11193" y="8597"/>
                  </a:cubicBezTo>
                  <a:cubicBezTo>
                    <a:pt x="11288" y="9049"/>
                    <a:pt x="11621" y="9359"/>
                    <a:pt x="12038" y="9359"/>
                  </a:cubicBezTo>
                  <a:cubicBezTo>
                    <a:pt x="12455" y="9359"/>
                    <a:pt x="12800" y="9049"/>
                    <a:pt x="12859" y="8644"/>
                  </a:cubicBezTo>
                  <a:cubicBezTo>
                    <a:pt x="13252" y="8597"/>
                    <a:pt x="13669" y="8514"/>
                    <a:pt x="14110" y="8335"/>
                  </a:cubicBezTo>
                  <a:cubicBezTo>
                    <a:pt x="14264" y="8537"/>
                    <a:pt x="14514" y="8692"/>
                    <a:pt x="14800" y="8692"/>
                  </a:cubicBezTo>
                  <a:cubicBezTo>
                    <a:pt x="15253" y="8692"/>
                    <a:pt x="15634" y="8323"/>
                    <a:pt x="15634" y="7859"/>
                  </a:cubicBezTo>
                  <a:cubicBezTo>
                    <a:pt x="15634" y="7728"/>
                    <a:pt x="15598" y="7585"/>
                    <a:pt x="15538" y="7466"/>
                  </a:cubicBezTo>
                  <a:cubicBezTo>
                    <a:pt x="15836" y="7216"/>
                    <a:pt x="16146" y="6906"/>
                    <a:pt x="16467" y="6513"/>
                  </a:cubicBezTo>
                  <a:cubicBezTo>
                    <a:pt x="16562" y="6561"/>
                    <a:pt x="16681" y="6597"/>
                    <a:pt x="16824" y="6597"/>
                  </a:cubicBezTo>
                  <a:cubicBezTo>
                    <a:pt x="17277" y="6597"/>
                    <a:pt x="17658" y="6216"/>
                    <a:pt x="17658" y="5763"/>
                  </a:cubicBezTo>
                  <a:cubicBezTo>
                    <a:pt x="17658" y="5513"/>
                    <a:pt x="17550" y="5311"/>
                    <a:pt x="17396" y="5168"/>
                  </a:cubicBezTo>
                  <a:cubicBezTo>
                    <a:pt x="17539" y="4918"/>
                    <a:pt x="17681" y="4668"/>
                    <a:pt x="17812" y="4382"/>
                  </a:cubicBezTo>
                  <a:cubicBezTo>
                    <a:pt x="17860" y="4287"/>
                    <a:pt x="17920" y="4192"/>
                    <a:pt x="17967" y="4084"/>
                  </a:cubicBezTo>
                  <a:cubicBezTo>
                    <a:pt x="18074" y="4132"/>
                    <a:pt x="18170" y="4168"/>
                    <a:pt x="18289" y="4168"/>
                  </a:cubicBezTo>
                  <a:cubicBezTo>
                    <a:pt x="18753" y="4168"/>
                    <a:pt x="19122" y="3787"/>
                    <a:pt x="19122" y="3334"/>
                  </a:cubicBezTo>
                  <a:cubicBezTo>
                    <a:pt x="19122" y="3108"/>
                    <a:pt x="19039" y="2918"/>
                    <a:pt x="18908" y="2763"/>
                  </a:cubicBezTo>
                  <a:cubicBezTo>
                    <a:pt x="19170" y="2465"/>
                    <a:pt x="19455" y="2215"/>
                    <a:pt x="19741" y="1989"/>
                  </a:cubicBezTo>
                  <a:cubicBezTo>
                    <a:pt x="19884" y="2156"/>
                    <a:pt x="20110" y="2263"/>
                    <a:pt x="20348" y="2263"/>
                  </a:cubicBezTo>
                  <a:cubicBezTo>
                    <a:pt x="20813" y="2263"/>
                    <a:pt x="21182" y="1882"/>
                    <a:pt x="21182" y="1429"/>
                  </a:cubicBezTo>
                  <a:cubicBezTo>
                    <a:pt x="21182" y="1370"/>
                    <a:pt x="21170" y="1310"/>
                    <a:pt x="21170" y="1251"/>
                  </a:cubicBezTo>
                  <a:cubicBezTo>
                    <a:pt x="21622" y="1096"/>
                    <a:pt x="22039" y="1036"/>
                    <a:pt x="22373" y="1013"/>
                  </a:cubicBezTo>
                  <a:cubicBezTo>
                    <a:pt x="22432" y="1406"/>
                    <a:pt x="22777" y="1703"/>
                    <a:pt x="23194" y="1703"/>
                  </a:cubicBezTo>
                  <a:cubicBezTo>
                    <a:pt x="23646" y="1703"/>
                    <a:pt x="24027" y="1334"/>
                    <a:pt x="24027" y="870"/>
                  </a:cubicBezTo>
                  <a:cubicBezTo>
                    <a:pt x="24027" y="417"/>
                    <a:pt x="23646" y="36"/>
                    <a:pt x="23194" y="36"/>
                  </a:cubicBezTo>
                  <a:cubicBezTo>
                    <a:pt x="22777" y="36"/>
                    <a:pt x="22432" y="334"/>
                    <a:pt x="22373" y="739"/>
                  </a:cubicBezTo>
                  <a:cubicBezTo>
                    <a:pt x="22015" y="774"/>
                    <a:pt x="21551" y="846"/>
                    <a:pt x="21063" y="1013"/>
                  </a:cubicBezTo>
                  <a:cubicBezTo>
                    <a:pt x="20908" y="774"/>
                    <a:pt x="20646" y="596"/>
                    <a:pt x="20348" y="596"/>
                  </a:cubicBezTo>
                  <a:cubicBezTo>
                    <a:pt x="19884" y="596"/>
                    <a:pt x="19515" y="965"/>
                    <a:pt x="19515" y="1429"/>
                  </a:cubicBezTo>
                  <a:cubicBezTo>
                    <a:pt x="19515" y="1548"/>
                    <a:pt x="19539" y="1667"/>
                    <a:pt x="19586" y="1763"/>
                  </a:cubicBezTo>
                  <a:cubicBezTo>
                    <a:pt x="19277" y="1989"/>
                    <a:pt x="18979" y="2263"/>
                    <a:pt x="18682" y="2584"/>
                  </a:cubicBezTo>
                  <a:cubicBezTo>
                    <a:pt x="18563" y="2525"/>
                    <a:pt x="18432" y="2477"/>
                    <a:pt x="18277" y="2477"/>
                  </a:cubicBezTo>
                  <a:cubicBezTo>
                    <a:pt x="17812" y="2477"/>
                    <a:pt x="17443" y="2858"/>
                    <a:pt x="17443" y="3310"/>
                  </a:cubicBezTo>
                  <a:cubicBezTo>
                    <a:pt x="17443" y="3549"/>
                    <a:pt x="17550" y="3775"/>
                    <a:pt x="17717" y="3930"/>
                  </a:cubicBezTo>
                  <a:cubicBezTo>
                    <a:pt x="17658" y="4025"/>
                    <a:pt x="17598" y="4132"/>
                    <a:pt x="17550" y="4239"/>
                  </a:cubicBezTo>
                  <a:cubicBezTo>
                    <a:pt x="17420" y="4501"/>
                    <a:pt x="17277" y="4739"/>
                    <a:pt x="17146" y="4977"/>
                  </a:cubicBezTo>
                  <a:cubicBezTo>
                    <a:pt x="17039" y="4942"/>
                    <a:pt x="16919" y="4906"/>
                    <a:pt x="16800" y="4906"/>
                  </a:cubicBezTo>
                  <a:cubicBezTo>
                    <a:pt x="16348" y="4906"/>
                    <a:pt x="15967" y="5275"/>
                    <a:pt x="15967" y="5739"/>
                  </a:cubicBezTo>
                  <a:cubicBezTo>
                    <a:pt x="15967" y="5977"/>
                    <a:pt x="16062" y="6192"/>
                    <a:pt x="16229" y="6335"/>
                  </a:cubicBezTo>
                  <a:cubicBezTo>
                    <a:pt x="15943" y="6692"/>
                    <a:pt x="15645" y="6978"/>
                    <a:pt x="15360" y="7216"/>
                  </a:cubicBezTo>
                  <a:cubicBezTo>
                    <a:pt x="15217" y="7085"/>
                    <a:pt x="15014" y="6990"/>
                    <a:pt x="14800" y="6990"/>
                  </a:cubicBezTo>
                  <a:cubicBezTo>
                    <a:pt x="14336" y="6990"/>
                    <a:pt x="13967" y="7359"/>
                    <a:pt x="13967" y="7823"/>
                  </a:cubicBezTo>
                  <a:cubicBezTo>
                    <a:pt x="13967" y="7894"/>
                    <a:pt x="13979" y="7978"/>
                    <a:pt x="13991" y="8049"/>
                  </a:cubicBezTo>
                  <a:cubicBezTo>
                    <a:pt x="13586" y="8216"/>
                    <a:pt x="13205" y="8287"/>
                    <a:pt x="12848" y="8335"/>
                  </a:cubicBezTo>
                  <a:cubicBezTo>
                    <a:pt x="12776" y="7942"/>
                    <a:pt x="12431" y="7656"/>
                    <a:pt x="12026" y="7656"/>
                  </a:cubicBezTo>
                  <a:cubicBezTo>
                    <a:pt x="11621" y="7656"/>
                    <a:pt x="11288" y="7942"/>
                    <a:pt x="11204" y="8335"/>
                  </a:cubicBezTo>
                  <a:cubicBezTo>
                    <a:pt x="10871" y="8287"/>
                    <a:pt x="10490" y="8216"/>
                    <a:pt x="10097" y="8049"/>
                  </a:cubicBezTo>
                  <a:cubicBezTo>
                    <a:pt x="10109" y="7978"/>
                    <a:pt x="10121" y="7894"/>
                    <a:pt x="10121" y="7811"/>
                  </a:cubicBezTo>
                  <a:cubicBezTo>
                    <a:pt x="10121" y="7347"/>
                    <a:pt x="9752" y="6978"/>
                    <a:pt x="9288" y="6978"/>
                  </a:cubicBezTo>
                  <a:cubicBezTo>
                    <a:pt x="9061" y="6978"/>
                    <a:pt x="8859" y="7061"/>
                    <a:pt x="8704" y="7216"/>
                  </a:cubicBezTo>
                  <a:cubicBezTo>
                    <a:pt x="8454" y="7001"/>
                    <a:pt x="8204" y="6751"/>
                    <a:pt x="7954" y="6466"/>
                  </a:cubicBezTo>
                  <a:cubicBezTo>
                    <a:pt x="8097" y="6323"/>
                    <a:pt x="8192" y="6108"/>
                    <a:pt x="8192" y="5870"/>
                  </a:cubicBezTo>
                  <a:cubicBezTo>
                    <a:pt x="8192" y="5418"/>
                    <a:pt x="7811" y="5037"/>
                    <a:pt x="7359" y="5037"/>
                  </a:cubicBezTo>
                  <a:cubicBezTo>
                    <a:pt x="7216" y="5037"/>
                    <a:pt x="7097" y="5073"/>
                    <a:pt x="6978" y="5132"/>
                  </a:cubicBezTo>
                  <a:cubicBezTo>
                    <a:pt x="6823" y="4858"/>
                    <a:pt x="6656" y="4561"/>
                    <a:pt x="6490" y="4239"/>
                  </a:cubicBezTo>
                  <a:cubicBezTo>
                    <a:pt x="6442" y="4144"/>
                    <a:pt x="6406" y="4072"/>
                    <a:pt x="6359" y="4001"/>
                  </a:cubicBezTo>
                  <a:cubicBezTo>
                    <a:pt x="6537" y="3846"/>
                    <a:pt x="6656" y="3608"/>
                    <a:pt x="6656" y="3358"/>
                  </a:cubicBezTo>
                  <a:cubicBezTo>
                    <a:pt x="6656" y="2894"/>
                    <a:pt x="6287" y="2525"/>
                    <a:pt x="5823" y="2525"/>
                  </a:cubicBezTo>
                  <a:cubicBezTo>
                    <a:pt x="5668" y="2525"/>
                    <a:pt x="5537" y="2572"/>
                    <a:pt x="5418" y="2632"/>
                  </a:cubicBezTo>
                  <a:cubicBezTo>
                    <a:pt x="5120" y="2287"/>
                    <a:pt x="4811" y="2001"/>
                    <a:pt x="4501" y="1786"/>
                  </a:cubicBezTo>
                  <a:cubicBezTo>
                    <a:pt x="4561" y="1679"/>
                    <a:pt x="4585" y="1548"/>
                    <a:pt x="4585" y="1429"/>
                  </a:cubicBezTo>
                  <a:cubicBezTo>
                    <a:pt x="4585" y="965"/>
                    <a:pt x="4215" y="596"/>
                    <a:pt x="3751" y="596"/>
                  </a:cubicBezTo>
                  <a:cubicBezTo>
                    <a:pt x="3442" y="596"/>
                    <a:pt x="3168" y="751"/>
                    <a:pt x="3025" y="1013"/>
                  </a:cubicBezTo>
                  <a:cubicBezTo>
                    <a:pt x="2501" y="834"/>
                    <a:pt x="2025" y="751"/>
                    <a:pt x="1656" y="727"/>
                  </a:cubicBezTo>
                  <a:cubicBezTo>
                    <a:pt x="1596" y="322"/>
                    <a:pt x="1251" y="1"/>
                    <a:pt x="834"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2" name="Google Shape;1192;p42"/>
            <p:cNvSpPr/>
            <p:nvPr/>
          </p:nvSpPr>
          <p:spPr>
            <a:xfrm>
              <a:off x="2198175" y="2977875"/>
              <a:ext cx="600700" cy="233975"/>
            </a:xfrm>
            <a:custGeom>
              <a:avLst/>
              <a:gdLst/>
              <a:ahLst/>
              <a:cxnLst/>
              <a:rect l="l" t="t" r="r" b="b"/>
              <a:pathLst>
                <a:path w="24028" h="9359" extrusionOk="0">
                  <a:moveTo>
                    <a:pt x="12038" y="1"/>
                  </a:moveTo>
                  <a:cubicBezTo>
                    <a:pt x="11621" y="1"/>
                    <a:pt x="11288" y="310"/>
                    <a:pt x="11193" y="763"/>
                  </a:cubicBezTo>
                  <a:cubicBezTo>
                    <a:pt x="10823" y="786"/>
                    <a:pt x="10407" y="882"/>
                    <a:pt x="9954" y="1060"/>
                  </a:cubicBezTo>
                  <a:cubicBezTo>
                    <a:pt x="9811" y="846"/>
                    <a:pt x="9573" y="715"/>
                    <a:pt x="9288" y="715"/>
                  </a:cubicBezTo>
                  <a:cubicBezTo>
                    <a:pt x="8823" y="715"/>
                    <a:pt x="8454" y="1084"/>
                    <a:pt x="8454" y="1548"/>
                  </a:cubicBezTo>
                  <a:cubicBezTo>
                    <a:pt x="8454" y="1679"/>
                    <a:pt x="8490" y="1822"/>
                    <a:pt x="8549" y="1917"/>
                  </a:cubicBezTo>
                  <a:cubicBezTo>
                    <a:pt x="8276" y="2144"/>
                    <a:pt x="7990" y="2418"/>
                    <a:pt x="7728" y="2739"/>
                  </a:cubicBezTo>
                  <a:cubicBezTo>
                    <a:pt x="7621" y="2691"/>
                    <a:pt x="7502" y="2668"/>
                    <a:pt x="7371" y="2668"/>
                  </a:cubicBezTo>
                  <a:cubicBezTo>
                    <a:pt x="6906" y="2668"/>
                    <a:pt x="6537" y="3037"/>
                    <a:pt x="6537" y="3501"/>
                  </a:cubicBezTo>
                  <a:cubicBezTo>
                    <a:pt x="6537" y="3727"/>
                    <a:pt x="6621" y="3930"/>
                    <a:pt x="6775" y="4084"/>
                  </a:cubicBezTo>
                  <a:cubicBezTo>
                    <a:pt x="6597" y="4382"/>
                    <a:pt x="6418" y="4680"/>
                    <a:pt x="6251" y="5013"/>
                  </a:cubicBezTo>
                  <a:cubicBezTo>
                    <a:pt x="6228" y="5096"/>
                    <a:pt x="6180" y="5168"/>
                    <a:pt x="6132" y="5239"/>
                  </a:cubicBezTo>
                  <a:cubicBezTo>
                    <a:pt x="6049" y="5192"/>
                    <a:pt x="5942" y="5180"/>
                    <a:pt x="5835" y="5180"/>
                  </a:cubicBezTo>
                  <a:cubicBezTo>
                    <a:pt x="5370" y="5180"/>
                    <a:pt x="5001" y="5549"/>
                    <a:pt x="5001" y="6013"/>
                  </a:cubicBezTo>
                  <a:cubicBezTo>
                    <a:pt x="5001" y="6228"/>
                    <a:pt x="5073" y="6418"/>
                    <a:pt x="5216" y="6561"/>
                  </a:cubicBezTo>
                  <a:cubicBezTo>
                    <a:pt x="4930" y="6882"/>
                    <a:pt x="4644" y="7144"/>
                    <a:pt x="4346" y="7371"/>
                  </a:cubicBezTo>
                  <a:cubicBezTo>
                    <a:pt x="4204" y="7204"/>
                    <a:pt x="3989" y="7120"/>
                    <a:pt x="3751" y="7120"/>
                  </a:cubicBezTo>
                  <a:cubicBezTo>
                    <a:pt x="3287" y="7120"/>
                    <a:pt x="2918" y="7490"/>
                    <a:pt x="2918" y="7954"/>
                  </a:cubicBezTo>
                  <a:cubicBezTo>
                    <a:pt x="2918" y="7990"/>
                    <a:pt x="2918" y="8049"/>
                    <a:pt x="2930" y="8109"/>
                  </a:cubicBezTo>
                  <a:cubicBezTo>
                    <a:pt x="2441" y="8275"/>
                    <a:pt x="2001" y="8347"/>
                    <a:pt x="1656" y="8371"/>
                  </a:cubicBezTo>
                  <a:cubicBezTo>
                    <a:pt x="1584" y="7990"/>
                    <a:pt x="1239" y="7692"/>
                    <a:pt x="834" y="7692"/>
                  </a:cubicBezTo>
                  <a:cubicBezTo>
                    <a:pt x="370" y="7692"/>
                    <a:pt x="1" y="8073"/>
                    <a:pt x="1" y="8525"/>
                  </a:cubicBezTo>
                  <a:cubicBezTo>
                    <a:pt x="1" y="8990"/>
                    <a:pt x="370" y="9359"/>
                    <a:pt x="834" y="9359"/>
                  </a:cubicBezTo>
                  <a:cubicBezTo>
                    <a:pt x="1251" y="9359"/>
                    <a:pt x="1596" y="9037"/>
                    <a:pt x="1656" y="8633"/>
                  </a:cubicBezTo>
                  <a:cubicBezTo>
                    <a:pt x="2025" y="8609"/>
                    <a:pt x="2501" y="8525"/>
                    <a:pt x="3025" y="8347"/>
                  </a:cubicBezTo>
                  <a:cubicBezTo>
                    <a:pt x="3168" y="8609"/>
                    <a:pt x="3442" y="8764"/>
                    <a:pt x="3751" y="8764"/>
                  </a:cubicBezTo>
                  <a:cubicBezTo>
                    <a:pt x="4215" y="8764"/>
                    <a:pt x="4585" y="8394"/>
                    <a:pt x="4585" y="7930"/>
                  </a:cubicBezTo>
                  <a:cubicBezTo>
                    <a:pt x="4585" y="7811"/>
                    <a:pt x="4561" y="7680"/>
                    <a:pt x="4501" y="7573"/>
                  </a:cubicBezTo>
                  <a:cubicBezTo>
                    <a:pt x="4811" y="7359"/>
                    <a:pt x="5120" y="7073"/>
                    <a:pt x="5418" y="6728"/>
                  </a:cubicBezTo>
                  <a:cubicBezTo>
                    <a:pt x="5537" y="6787"/>
                    <a:pt x="5668" y="6835"/>
                    <a:pt x="5823" y="6835"/>
                  </a:cubicBezTo>
                  <a:cubicBezTo>
                    <a:pt x="6287" y="6835"/>
                    <a:pt x="6656" y="6466"/>
                    <a:pt x="6656" y="6001"/>
                  </a:cubicBezTo>
                  <a:cubicBezTo>
                    <a:pt x="6656" y="5751"/>
                    <a:pt x="6537" y="5513"/>
                    <a:pt x="6359" y="5358"/>
                  </a:cubicBezTo>
                  <a:cubicBezTo>
                    <a:pt x="6406" y="5287"/>
                    <a:pt x="6442" y="5215"/>
                    <a:pt x="6490" y="5120"/>
                  </a:cubicBezTo>
                  <a:cubicBezTo>
                    <a:pt x="6656" y="4799"/>
                    <a:pt x="6823" y="4501"/>
                    <a:pt x="6978" y="4227"/>
                  </a:cubicBezTo>
                  <a:cubicBezTo>
                    <a:pt x="7097" y="4287"/>
                    <a:pt x="7216" y="4323"/>
                    <a:pt x="7359" y="4323"/>
                  </a:cubicBezTo>
                  <a:cubicBezTo>
                    <a:pt x="7811" y="4323"/>
                    <a:pt x="8192" y="3942"/>
                    <a:pt x="8192" y="3489"/>
                  </a:cubicBezTo>
                  <a:cubicBezTo>
                    <a:pt x="8192" y="3251"/>
                    <a:pt x="8097" y="3037"/>
                    <a:pt x="7954" y="2894"/>
                  </a:cubicBezTo>
                  <a:cubicBezTo>
                    <a:pt x="8204" y="2608"/>
                    <a:pt x="8454" y="2358"/>
                    <a:pt x="8704" y="2144"/>
                  </a:cubicBezTo>
                  <a:cubicBezTo>
                    <a:pt x="8859" y="2298"/>
                    <a:pt x="9061" y="2382"/>
                    <a:pt x="9288" y="2382"/>
                  </a:cubicBezTo>
                  <a:cubicBezTo>
                    <a:pt x="9752" y="2382"/>
                    <a:pt x="10121" y="2013"/>
                    <a:pt x="10121" y="1548"/>
                  </a:cubicBezTo>
                  <a:cubicBezTo>
                    <a:pt x="10121" y="1465"/>
                    <a:pt x="10109" y="1382"/>
                    <a:pt x="10097" y="1310"/>
                  </a:cubicBezTo>
                  <a:cubicBezTo>
                    <a:pt x="10490" y="1144"/>
                    <a:pt x="10871" y="1072"/>
                    <a:pt x="11204" y="1025"/>
                  </a:cubicBezTo>
                  <a:cubicBezTo>
                    <a:pt x="11288" y="1417"/>
                    <a:pt x="11621" y="1703"/>
                    <a:pt x="12026" y="1703"/>
                  </a:cubicBezTo>
                  <a:cubicBezTo>
                    <a:pt x="12431" y="1703"/>
                    <a:pt x="12776" y="1417"/>
                    <a:pt x="12848" y="1025"/>
                  </a:cubicBezTo>
                  <a:cubicBezTo>
                    <a:pt x="13205" y="1072"/>
                    <a:pt x="13586" y="1144"/>
                    <a:pt x="13991" y="1310"/>
                  </a:cubicBezTo>
                  <a:cubicBezTo>
                    <a:pt x="13979" y="1382"/>
                    <a:pt x="13967" y="1465"/>
                    <a:pt x="13967" y="1536"/>
                  </a:cubicBezTo>
                  <a:cubicBezTo>
                    <a:pt x="13967" y="2001"/>
                    <a:pt x="14336" y="2370"/>
                    <a:pt x="14800" y="2370"/>
                  </a:cubicBezTo>
                  <a:cubicBezTo>
                    <a:pt x="15014" y="2370"/>
                    <a:pt x="15217" y="2275"/>
                    <a:pt x="15360" y="2144"/>
                  </a:cubicBezTo>
                  <a:cubicBezTo>
                    <a:pt x="15645" y="2382"/>
                    <a:pt x="15943" y="2668"/>
                    <a:pt x="16229" y="3025"/>
                  </a:cubicBezTo>
                  <a:cubicBezTo>
                    <a:pt x="16062" y="3168"/>
                    <a:pt x="15967" y="3382"/>
                    <a:pt x="15967" y="3620"/>
                  </a:cubicBezTo>
                  <a:cubicBezTo>
                    <a:pt x="15967" y="4084"/>
                    <a:pt x="16348" y="4453"/>
                    <a:pt x="16800" y="4453"/>
                  </a:cubicBezTo>
                  <a:cubicBezTo>
                    <a:pt x="16919" y="4453"/>
                    <a:pt x="17039" y="4418"/>
                    <a:pt x="17146" y="4382"/>
                  </a:cubicBezTo>
                  <a:cubicBezTo>
                    <a:pt x="17277" y="4620"/>
                    <a:pt x="17420" y="4858"/>
                    <a:pt x="17550" y="5120"/>
                  </a:cubicBezTo>
                  <a:cubicBezTo>
                    <a:pt x="17598" y="5227"/>
                    <a:pt x="17658" y="5335"/>
                    <a:pt x="17717" y="5430"/>
                  </a:cubicBezTo>
                  <a:cubicBezTo>
                    <a:pt x="17550" y="5585"/>
                    <a:pt x="17443" y="5811"/>
                    <a:pt x="17443" y="6049"/>
                  </a:cubicBezTo>
                  <a:cubicBezTo>
                    <a:pt x="17443" y="6501"/>
                    <a:pt x="17812" y="6882"/>
                    <a:pt x="18277" y="6882"/>
                  </a:cubicBezTo>
                  <a:cubicBezTo>
                    <a:pt x="18432" y="6882"/>
                    <a:pt x="18563" y="6835"/>
                    <a:pt x="18682" y="6775"/>
                  </a:cubicBezTo>
                  <a:cubicBezTo>
                    <a:pt x="18979" y="7097"/>
                    <a:pt x="19277" y="7371"/>
                    <a:pt x="19586" y="7597"/>
                  </a:cubicBezTo>
                  <a:cubicBezTo>
                    <a:pt x="19539" y="7692"/>
                    <a:pt x="19515" y="7811"/>
                    <a:pt x="19515" y="7930"/>
                  </a:cubicBezTo>
                  <a:cubicBezTo>
                    <a:pt x="19515" y="8394"/>
                    <a:pt x="19884" y="8764"/>
                    <a:pt x="20348" y="8764"/>
                  </a:cubicBezTo>
                  <a:cubicBezTo>
                    <a:pt x="20646" y="8764"/>
                    <a:pt x="20908" y="8585"/>
                    <a:pt x="21063" y="8347"/>
                  </a:cubicBezTo>
                  <a:cubicBezTo>
                    <a:pt x="21551" y="8514"/>
                    <a:pt x="22015" y="8585"/>
                    <a:pt x="22373" y="8621"/>
                  </a:cubicBezTo>
                  <a:cubicBezTo>
                    <a:pt x="22432" y="9025"/>
                    <a:pt x="22777" y="9323"/>
                    <a:pt x="23194" y="9323"/>
                  </a:cubicBezTo>
                  <a:cubicBezTo>
                    <a:pt x="23646" y="9323"/>
                    <a:pt x="24027" y="8942"/>
                    <a:pt x="24027" y="8490"/>
                  </a:cubicBezTo>
                  <a:cubicBezTo>
                    <a:pt x="24027" y="8025"/>
                    <a:pt x="23646" y="7656"/>
                    <a:pt x="23194" y="7656"/>
                  </a:cubicBezTo>
                  <a:cubicBezTo>
                    <a:pt x="22777" y="7656"/>
                    <a:pt x="22432" y="7954"/>
                    <a:pt x="22373" y="8347"/>
                  </a:cubicBezTo>
                  <a:cubicBezTo>
                    <a:pt x="22039" y="8323"/>
                    <a:pt x="21622" y="8263"/>
                    <a:pt x="21170" y="8109"/>
                  </a:cubicBezTo>
                  <a:cubicBezTo>
                    <a:pt x="21170" y="8049"/>
                    <a:pt x="21182" y="7990"/>
                    <a:pt x="21182" y="7930"/>
                  </a:cubicBezTo>
                  <a:cubicBezTo>
                    <a:pt x="21182" y="7478"/>
                    <a:pt x="20813" y="7097"/>
                    <a:pt x="20348" y="7097"/>
                  </a:cubicBezTo>
                  <a:cubicBezTo>
                    <a:pt x="20110" y="7097"/>
                    <a:pt x="19884" y="7204"/>
                    <a:pt x="19741" y="7371"/>
                  </a:cubicBezTo>
                  <a:cubicBezTo>
                    <a:pt x="19455" y="7144"/>
                    <a:pt x="19170" y="6894"/>
                    <a:pt x="18908" y="6597"/>
                  </a:cubicBezTo>
                  <a:cubicBezTo>
                    <a:pt x="19039" y="6442"/>
                    <a:pt x="19122" y="6251"/>
                    <a:pt x="19122" y="6025"/>
                  </a:cubicBezTo>
                  <a:cubicBezTo>
                    <a:pt x="19122" y="5573"/>
                    <a:pt x="18753" y="5192"/>
                    <a:pt x="18289" y="5192"/>
                  </a:cubicBezTo>
                  <a:cubicBezTo>
                    <a:pt x="18170" y="5192"/>
                    <a:pt x="18074" y="5227"/>
                    <a:pt x="17967" y="5275"/>
                  </a:cubicBezTo>
                  <a:cubicBezTo>
                    <a:pt x="17920" y="5168"/>
                    <a:pt x="17860" y="5073"/>
                    <a:pt x="17812" y="4977"/>
                  </a:cubicBezTo>
                  <a:cubicBezTo>
                    <a:pt x="17681" y="4692"/>
                    <a:pt x="17539" y="4442"/>
                    <a:pt x="17396" y="4203"/>
                  </a:cubicBezTo>
                  <a:cubicBezTo>
                    <a:pt x="17550" y="4049"/>
                    <a:pt x="17658" y="3846"/>
                    <a:pt x="17658" y="3608"/>
                  </a:cubicBezTo>
                  <a:cubicBezTo>
                    <a:pt x="17658" y="3144"/>
                    <a:pt x="17277" y="2775"/>
                    <a:pt x="16824" y="2775"/>
                  </a:cubicBezTo>
                  <a:cubicBezTo>
                    <a:pt x="16681" y="2775"/>
                    <a:pt x="16562" y="2799"/>
                    <a:pt x="16467" y="2846"/>
                  </a:cubicBezTo>
                  <a:cubicBezTo>
                    <a:pt x="16146" y="2453"/>
                    <a:pt x="15836" y="2144"/>
                    <a:pt x="15538" y="1894"/>
                  </a:cubicBezTo>
                  <a:cubicBezTo>
                    <a:pt x="15598" y="1775"/>
                    <a:pt x="15634" y="1632"/>
                    <a:pt x="15634" y="1501"/>
                  </a:cubicBezTo>
                  <a:cubicBezTo>
                    <a:pt x="15634" y="1036"/>
                    <a:pt x="15253" y="667"/>
                    <a:pt x="14800" y="667"/>
                  </a:cubicBezTo>
                  <a:cubicBezTo>
                    <a:pt x="14514" y="667"/>
                    <a:pt x="14264" y="822"/>
                    <a:pt x="14110" y="1025"/>
                  </a:cubicBezTo>
                  <a:cubicBezTo>
                    <a:pt x="13669" y="846"/>
                    <a:pt x="13252" y="763"/>
                    <a:pt x="12859" y="715"/>
                  </a:cubicBezTo>
                  <a:cubicBezTo>
                    <a:pt x="12800" y="310"/>
                    <a:pt x="12455" y="1"/>
                    <a:pt x="1203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3" name="Google Shape;1193;p42"/>
            <p:cNvSpPr/>
            <p:nvPr/>
          </p:nvSpPr>
          <p:spPr>
            <a:xfrm>
              <a:off x="2777425" y="3096350"/>
              <a:ext cx="3875" cy="67575"/>
            </a:xfrm>
            <a:custGeom>
              <a:avLst/>
              <a:gdLst/>
              <a:ahLst/>
              <a:cxnLst/>
              <a:rect l="l" t="t" r="r" b="b"/>
              <a:pathLst>
                <a:path w="155" h="2703" extrusionOk="0">
                  <a:moveTo>
                    <a:pt x="84" y="0"/>
                  </a:moveTo>
                  <a:cubicBezTo>
                    <a:pt x="36" y="0"/>
                    <a:pt x="0" y="24"/>
                    <a:pt x="0" y="72"/>
                  </a:cubicBezTo>
                  <a:lnTo>
                    <a:pt x="0" y="2632"/>
                  </a:lnTo>
                  <a:cubicBezTo>
                    <a:pt x="0" y="2679"/>
                    <a:pt x="36" y="2703"/>
                    <a:pt x="84" y="2703"/>
                  </a:cubicBezTo>
                  <a:cubicBezTo>
                    <a:pt x="119" y="2703"/>
                    <a:pt x="155" y="2679"/>
                    <a:pt x="155" y="2632"/>
                  </a:cubicBezTo>
                  <a:lnTo>
                    <a:pt x="155" y="72"/>
                  </a:lnTo>
                  <a:cubicBezTo>
                    <a:pt x="155" y="24"/>
                    <a:pt x="119" y="0"/>
                    <a:pt x="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4" name="Google Shape;1194;p42"/>
            <p:cNvSpPr/>
            <p:nvPr/>
          </p:nvSpPr>
          <p:spPr>
            <a:xfrm>
              <a:off x="2610425" y="3096350"/>
              <a:ext cx="3900" cy="67575"/>
            </a:xfrm>
            <a:custGeom>
              <a:avLst/>
              <a:gdLst/>
              <a:ahLst/>
              <a:cxnLst/>
              <a:rect l="l" t="t" r="r" b="b"/>
              <a:pathLst>
                <a:path w="156" h="2703" extrusionOk="0">
                  <a:moveTo>
                    <a:pt x="72" y="0"/>
                  </a:moveTo>
                  <a:cubicBezTo>
                    <a:pt x="37" y="0"/>
                    <a:pt x="1" y="24"/>
                    <a:pt x="1" y="72"/>
                  </a:cubicBezTo>
                  <a:lnTo>
                    <a:pt x="1" y="2632"/>
                  </a:lnTo>
                  <a:cubicBezTo>
                    <a:pt x="1" y="2679"/>
                    <a:pt x="37" y="2703"/>
                    <a:pt x="72" y="2703"/>
                  </a:cubicBezTo>
                  <a:cubicBezTo>
                    <a:pt x="120" y="2703"/>
                    <a:pt x="156" y="2679"/>
                    <a:pt x="156" y="2632"/>
                  </a:cubicBezTo>
                  <a:lnTo>
                    <a:pt x="156" y="72"/>
                  </a:lnTo>
                  <a:cubicBezTo>
                    <a:pt x="156" y="24"/>
                    <a:pt x="120" y="0"/>
                    <a:pt x="7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5" name="Google Shape;1195;p42"/>
            <p:cNvSpPr/>
            <p:nvPr/>
          </p:nvSpPr>
          <p:spPr>
            <a:xfrm>
              <a:off x="2382725" y="3096050"/>
              <a:ext cx="3900" cy="67875"/>
            </a:xfrm>
            <a:custGeom>
              <a:avLst/>
              <a:gdLst/>
              <a:ahLst/>
              <a:cxnLst/>
              <a:rect l="l" t="t" r="r" b="b"/>
              <a:pathLst>
                <a:path w="156" h="2715" extrusionOk="0">
                  <a:moveTo>
                    <a:pt x="72" y="0"/>
                  </a:moveTo>
                  <a:cubicBezTo>
                    <a:pt x="36" y="0"/>
                    <a:pt x="1" y="36"/>
                    <a:pt x="1" y="84"/>
                  </a:cubicBezTo>
                  <a:lnTo>
                    <a:pt x="1" y="2644"/>
                  </a:lnTo>
                  <a:cubicBezTo>
                    <a:pt x="1" y="2679"/>
                    <a:pt x="36" y="2715"/>
                    <a:pt x="72" y="2715"/>
                  </a:cubicBezTo>
                  <a:cubicBezTo>
                    <a:pt x="120" y="2715"/>
                    <a:pt x="155" y="2691"/>
                    <a:pt x="155" y="2644"/>
                  </a:cubicBezTo>
                  <a:lnTo>
                    <a:pt x="155" y="84"/>
                  </a:lnTo>
                  <a:cubicBezTo>
                    <a:pt x="155" y="36"/>
                    <a:pt x="120" y="0"/>
                    <a:pt x="7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6" name="Google Shape;1196;p42"/>
            <p:cNvSpPr/>
            <p:nvPr/>
          </p:nvSpPr>
          <p:spPr>
            <a:xfrm>
              <a:off x="2428875" y="3043650"/>
              <a:ext cx="3575" cy="167625"/>
            </a:xfrm>
            <a:custGeom>
              <a:avLst/>
              <a:gdLst/>
              <a:ahLst/>
              <a:cxnLst/>
              <a:rect l="l" t="t" r="r" b="b"/>
              <a:pathLst>
                <a:path w="143" h="6705" extrusionOk="0">
                  <a:moveTo>
                    <a:pt x="71" y="1"/>
                  </a:moveTo>
                  <a:cubicBezTo>
                    <a:pt x="36" y="1"/>
                    <a:pt x="0" y="37"/>
                    <a:pt x="0" y="84"/>
                  </a:cubicBezTo>
                  <a:lnTo>
                    <a:pt x="0" y="6633"/>
                  </a:lnTo>
                  <a:cubicBezTo>
                    <a:pt x="0" y="6668"/>
                    <a:pt x="36" y="6704"/>
                    <a:pt x="71" y="6704"/>
                  </a:cubicBezTo>
                  <a:cubicBezTo>
                    <a:pt x="119" y="6704"/>
                    <a:pt x="143" y="6668"/>
                    <a:pt x="143" y="6633"/>
                  </a:cubicBezTo>
                  <a:lnTo>
                    <a:pt x="143" y="84"/>
                  </a:lnTo>
                  <a:cubicBezTo>
                    <a:pt x="143" y="37"/>
                    <a:pt x="119" y="1"/>
                    <a:pt x="7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7" name="Google Shape;1197;p42"/>
            <p:cNvSpPr/>
            <p:nvPr/>
          </p:nvSpPr>
          <p:spPr>
            <a:xfrm>
              <a:off x="2561625" y="3043650"/>
              <a:ext cx="3875" cy="167625"/>
            </a:xfrm>
            <a:custGeom>
              <a:avLst/>
              <a:gdLst/>
              <a:ahLst/>
              <a:cxnLst/>
              <a:rect l="l" t="t" r="r" b="b"/>
              <a:pathLst>
                <a:path w="155" h="6705" extrusionOk="0">
                  <a:moveTo>
                    <a:pt x="84" y="1"/>
                  </a:moveTo>
                  <a:cubicBezTo>
                    <a:pt x="36" y="1"/>
                    <a:pt x="0" y="37"/>
                    <a:pt x="0" y="84"/>
                  </a:cubicBezTo>
                  <a:lnTo>
                    <a:pt x="0" y="6633"/>
                  </a:lnTo>
                  <a:cubicBezTo>
                    <a:pt x="0" y="6668"/>
                    <a:pt x="36" y="6704"/>
                    <a:pt x="84" y="6704"/>
                  </a:cubicBezTo>
                  <a:cubicBezTo>
                    <a:pt x="119" y="6704"/>
                    <a:pt x="155" y="6668"/>
                    <a:pt x="155" y="6633"/>
                  </a:cubicBezTo>
                  <a:lnTo>
                    <a:pt x="155" y="84"/>
                  </a:lnTo>
                  <a:cubicBezTo>
                    <a:pt x="155" y="37"/>
                    <a:pt x="119" y="1"/>
                    <a:pt x="84"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8" name="Google Shape;1198;p42"/>
            <p:cNvSpPr/>
            <p:nvPr/>
          </p:nvSpPr>
          <p:spPr>
            <a:xfrm>
              <a:off x="2497025" y="3037100"/>
              <a:ext cx="3600" cy="186075"/>
            </a:xfrm>
            <a:custGeom>
              <a:avLst/>
              <a:gdLst/>
              <a:ahLst/>
              <a:cxnLst/>
              <a:rect l="l" t="t" r="r" b="b"/>
              <a:pathLst>
                <a:path w="144" h="7443" extrusionOk="0">
                  <a:moveTo>
                    <a:pt x="72" y="1"/>
                  </a:moveTo>
                  <a:cubicBezTo>
                    <a:pt x="24" y="1"/>
                    <a:pt x="1" y="25"/>
                    <a:pt x="1" y="72"/>
                  </a:cubicBezTo>
                  <a:lnTo>
                    <a:pt x="1" y="7371"/>
                  </a:lnTo>
                  <a:cubicBezTo>
                    <a:pt x="1" y="7407"/>
                    <a:pt x="24" y="7442"/>
                    <a:pt x="72" y="7442"/>
                  </a:cubicBezTo>
                  <a:cubicBezTo>
                    <a:pt x="120" y="7430"/>
                    <a:pt x="143" y="7395"/>
                    <a:pt x="143" y="7371"/>
                  </a:cubicBezTo>
                  <a:lnTo>
                    <a:pt x="143" y="72"/>
                  </a:lnTo>
                  <a:cubicBezTo>
                    <a:pt x="143" y="25"/>
                    <a:pt x="120" y="1"/>
                    <a:pt x="7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9" name="Google Shape;1199;p42"/>
            <p:cNvSpPr/>
            <p:nvPr/>
          </p:nvSpPr>
          <p:spPr>
            <a:xfrm>
              <a:off x="2705675" y="3106750"/>
              <a:ext cx="3900" cy="45875"/>
            </a:xfrm>
            <a:custGeom>
              <a:avLst/>
              <a:gdLst/>
              <a:ahLst/>
              <a:cxnLst/>
              <a:rect l="l" t="t" r="r" b="b"/>
              <a:pathLst>
                <a:path w="156" h="1835" extrusionOk="0">
                  <a:moveTo>
                    <a:pt x="72" y="1"/>
                  </a:moveTo>
                  <a:cubicBezTo>
                    <a:pt x="37" y="1"/>
                    <a:pt x="1" y="25"/>
                    <a:pt x="1" y="72"/>
                  </a:cubicBezTo>
                  <a:lnTo>
                    <a:pt x="1" y="1763"/>
                  </a:lnTo>
                  <a:cubicBezTo>
                    <a:pt x="1" y="1811"/>
                    <a:pt x="37" y="1835"/>
                    <a:pt x="72" y="1835"/>
                  </a:cubicBezTo>
                  <a:cubicBezTo>
                    <a:pt x="120" y="1835"/>
                    <a:pt x="156" y="1811"/>
                    <a:pt x="156" y="1763"/>
                  </a:cubicBezTo>
                  <a:lnTo>
                    <a:pt x="156" y="72"/>
                  </a:lnTo>
                  <a:cubicBezTo>
                    <a:pt x="156" y="25"/>
                    <a:pt x="120" y="1"/>
                    <a:pt x="7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00" name="Google Shape;1200;p42"/>
            <p:cNvSpPr/>
            <p:nvPr/>
          </p:nvSpPr>
          <p:spPr>
            <a:xfrm>
              <a:off x="2212775" y="3096050"/>
              <a:ext cx="3575" cy="67875"/>
            </a:xfrm>
            <a:custGeom>
              <a:avLst/>
              <a:gdLst/>
              <a:ahLst/>
              <a:cxnLst/>
              <a:rect l="l" t="t" r="r" b="b"/>
              <a:pathLst>
                <a:path w="143" h="2715" extrusionOk="0">
                  <a:moveTo>
                    <a:pt x="72" y="0"/>
                  </a:moveTo>
                  <a:cubicBezTo>
                    <a:pt x="24" y="0"/>
                    <a:pt x="0" y="36"/>
                    <a:pt x="0" y="84"/>
                  </a:cubicBezTo>
                  <a:lnTo>
                    <a:pt x="0" y="2644"/>
                  </a:lnTo>
                  <a:cubicBezTo>
                    <a:pt x="0" y="2679"/>
                    <a:pt x="24" y="2715"/>
                    <a:pt x="72" y="2715"/>
                  </a:cubicBezTo>
                  <a:cubicBezTo>
                    <a:pt x="119" y="2715"/>
                    <a:pt x="143" y="2691"/>
                    <a:pt x="143" y="2644"/>
                  </a:cubicBezTo>
                  <a:lnTo>
                    <a:pt x="143" y="84"/>
                  </a:lnTo>
                  <a:cubicBezTo>
                    <a:pt x="143" y="36"/>
                    <a:pt x="119" y="0"/>
                    <a:pt x="7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01" name="Google Shape;1201;p42"/>
            <p:cNvSpPr/>
            <p:nvPr/>
          </p:nvSpPr>
          <p:spPr>
            <a:xfrm>
              <a:off x="2284500" y="3106750"/>
              <a:ext cx="3900" cy="45875"/>
            </a:xfrm>
            <a:custGeom>
              <a:avLst/>
              <a:gdLst/>
              <a:ahLst/>
              <a:cxnLst/>
              <a:rect l="l" t="t" r="r" b="b"/>
              <a:pathLst>
                <a:path w="156" h="1835" extrusionOk="0">
                  <a:moveTo>
                    <a:pt x="72" y="1"/>
                  </a:moveTo>
                  <a:cubicBezTo>
                    <a:pt x="36" y="1"/>
                    <a:pt x="0" y="25"/>
                    <a:pt x="0" y="72"/>
                  </a:cubicBezTo>
                  <a:lnTo>
                    <a:pt x="0" y="1763"/>
                  </a:lnTo>
                  <a:cubicBezTo>
                    <a:pt x="0" y="1811"/>
                    <a:pt x="36" y="1835"/>
                    <a:pt x="72" y="1835"/>
                  </a:cubicBezTo>
                  <a:cubicBezTo>
                    <a:pt x="120" y="1835"/>
                    <a:pt x="155" y="1811"/>
                    <a:pt x="155" y="1763"/>
                  </a:cubicBezTo>
                  <a:lnTo>
                    <a:pt x="155" y="72"/>
                  </a:lnTo>
                  <a:cubicBezTo>
                    <a:pt x="155" y="25"/>
                    <a:pt x="120" y="1"/>
                    <a:pt x="7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202" name="Google Shape;1202;p42"/>
          <p:cNvSpPr/>
          <p:nvPr/>
        </p:nvSpPr>
        <p:spPr>
          <a:xfrm>
            <a:off x="9162033" y="1441600"/>
            <a:ext cx="1804539" cy="418168"/>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03" name="Google Shape;1203;p42"/>
          <p:cNvSpPr/>
          <p:nvPr/>
        </p:nvSpPr>
        <p:spPr>
          <a:xfrm>
            <a:off x="5902885" y="3868751"/>
            <a:ext cx="1336559" cy="269328"/>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6" name="Title 1">
            <a:extLst>
              <a:ext uri="{FF2B5EF4-FFF2-40B4-BE49-F238E27FC236}">
                <a16:creationId xmlns:a16="http://schemas.microsoft.com/office/drawing/2014/main" id="{46380611-E7B1-4EB8-A889-39ADDDF5EC3A}"/>
              </a:ext>
            </a:extLst>
          </p:cNvPr>
          <p:cNvSpPr>
            <a:spLocks noGrp="1"/>
          </p:cNvSpPr>
          <p:nvPr>
            <p:ph type="title"/>
          </p:nvPr>
        </p:nvSpPr>
        <p:spPr>
          <a:xfrm>
            <a:off x="838200" y="365125"/>
            <a:ext cx="5282174" cy="1325563"/>
          </a:xfrm>
        </p:spPr>
        <p:txBody>
          <a:bodyPr/>
          <a:lstStyle/>
          <a:p>
            <a:r>
              <a:rPr lang="en-IN" sz="4000" dirty="0">
                <a:latin typeface="Roboto Slab Light" pitchFamily="2" charset="0"/>
                <a:ea typeface="Roboto Slab Light" pitchFamily="2" charset="0"/>
              </a:rPr>
              <a:t>In Genetic Engineering</a:t>
            </a:r>
          </a:p>
        </p:txBody>
      </p:sp>
      <p:sp>
        <p:nvSpPr>
          <p:cNvPr id="107" name="Content Placeholder 2">
            <a:extLst>
              <a:ext uri="{FF2B5EF4-FFF2-40B4-BE49-F238E27FC236}">
                <a16:creationId xmlns:a16="http://schemas.microsoft.com/office/drawing/2014/main" id="{B39AEA0E-F716-4B89-9A68-0635DE62B79F}"/>
              </a:ext>
            </a:extLst>
          </p:cNvPr>
          <p:cNvSpPr txBox="1">
            <a:spLocks/>
          </p:cNvSpPr>
          <p:nvPr/>
        </p:nvSpPr>
        <p:spPr>
          <a:xfrm>
            <a:off x="798261" y="2128409"/>
            <a:ext cx="5282174" cy="43513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9pPr>
          </a:lstStyle>
          <a:p>
            <a:r>
              <a:rPr lang="en-US" kern="0" dirty="0">
                <a:latin typeface="Corbel Light" panose="020B0303020204020204" pitchFamily="34" charset="0"/>
              </a:rPr>
              <a:t>In genetic engineering </a:t>
            </a:r>
            <a:r>
              <a:rPr lang="en-US" kern="0" dirty="0" err="1">
                <a:latin typeface="Corbel Light" panose="020B0303020204020204" pitchFamily="34" charset="0"/>
              </a:rPr>
              <a:t>programmes</a:t>
            </a:r>
            <a:r>
              <a:rPr lang="en-US" kern="0" dirty="0">
                <a:latin typeface="Corbel Light" panose="020B0303020204020204" pitchFamily="34" charset="0"/>
              </a:rPr>
              <a:t>, it has</a:t>
            </a:r>
          </a:p>
          <a:p>
            <a:r>
              <a:rPr lang="en-US" kern="0" dirty="0">
                <a:latin typeface="Corbel Light" panose="020B0303020204020204" pitchFamily="34" charset="0"/>
              </a:rPr>
              <a:t>become possible to map the whole genome </a:t>
            </a:r>
          </a:p>
          <a:p>
            <a:r>
              <a:rPr lang="en-US" kern="0" dirty="0">
                <a:latin typeface="Corbel Light" panose="020B0303020204020204" pitchFamily="34" charset="0"/>
              </a:rPr>
              <a:t>of an organism to find out the function of the </a:t>
            </a:r>
          </a:p>
          <a:p>
            <a:r>
              <a:rPr lang="en-US" kern="0" dirty="0">
                <a:latin typeface="Corbel Light" panose="020B0303020204020204" pitchFamily="34" charset="0"/>
              </a:rPr>
              <a:t>genes, cut and transfer into another organism</a:t>
            </a:r>
          </a:p>
          <a:p>
            <a:endParaRPr lang="en-US" kern="0" dirty="0">
              <a:latin typeface="Corbel Light" panose="020B0303020204020204" pitchFamily="34" charset="0"/>
            </a:endParaRPr>
          </a:p>
          <a:p>
            <a:r>
              <a:rPr lang="en-US" kern="0" dirty="0">
                <a:latin typeface="Corbel Light" panose="020B0303020204020204" pitchFamily="34" charset="0"/>
              </a:rPr>
              <a:t>Owing to the success achieved from gene </a:t>
            </a:r>
          </a:p>
          <a:p>
            <a:r>
              <a:rPr lang="en-US" kern="0" dirty="0">
                <a:latin typeface="Corbel Light" panose="020B0303020204020204" pitchFamily="34" charset="0"/>
              </a:rPr>
              <a:t>cloning, many products have been obtained </a:t>
            </a:r>
          </a:p>
          <a:p>
            <a:r>
              <a:rPr lang="en-US" kern="0" dirty="0">
                <a:latin typeface="Corbel Light" panose="020B0303020204020204" pitchFamily="34" charset="0"/>
              </a:rPr>
              <a:t>through genetically engineered cells, and </a:t>
            </a:r>
          </a:p>
          <a:p>
            <a:r>
              <a:rPr lang="en-US" kern="0" dirty="0">
                <a:latin typeface="Corbel Light" panose="020B0303020204020204" pitchFamily="34" charset="0"/>
              </a:rPr>
              <a:t>hopefully many can be produced during the </a:t>
            </a:r>
          </a:p>
          <a:p>
            <a:r>
              <a:rPr lang="en-US" kern="0" dirty="0">
                <a:latin typeface="Corbel Light" panose="020B0303020204020204" pitchFamily="34" charset="0"/>
              </a:rPr>
              <a:t>current decade. </a:t>
            </a:r>
          </a:p>
          <a:p>
            <a:pPr marL="0" indent="0"/>
            <a:br>
              <a:rPr lang="en-US" kern="0" dirty="0">
                <a:latin typeface="Corbel Light" panose="020B0303020204020204" pitchFamily="34" charset="0"/>
              </a:rPr>
            </a:br>
            <a:endParaRPr lang="en-IN" kern="0" dirty="0">
              <a:latin typeface="Corbel Light" panose="020B0303020204020204" pitchFamily="34" charset="0"/>
            </a:endParaRPr>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34" name="Google Shape;934;p40"/>
          <p:cNvSpPr/>
          <p:nvPr/>
        </p:nvSpPr>
        <p:spPr>
          <a:xfrm flipH="1">
            <a:off x="8872029" y="4161165"/>
            <a:ext cx="602111" cy="1354516"/>
          </a:xfrm>
          <a:custGeom>
            <a:avLst/>
            <a:gdLst/>
            <a:ahLst/>
            <a:cxnLst/>
            <a:rect l="l" t="t" r="r" b="b"/>
            <a:pathLst>
              <a:path w="11312" h="25449" extrusionOk="0">
                <a:moveTo>
                  <a:pt x="10726" y="0"/>
                </a:moveTo>
                <a:cubicBezTo>
                  <a:pt x="10611" y="0"/>
                  <a:pt x="10491" y="25"/>
                  <a:pt x="10383" y="65"/>
                </a:cubicBezTo>
                <a:cubicBezTo>
                  <a:pt x="9633" y="279"/>
                  <a:pt x="8990" y="803"/>
                  <a:pt x="8549" y="1434"/>
                </a:cubicBezTo>
                <a:cubicBezTo>
                  <a:pt x="8156" y="1946"/>
                  <a:pt x="7906" y="2565"/>
                  <a:pt x="7716" y="3184"/>
                </a:cubicBezTo>
                <a:cubicBezTo>
                  <a:pt x="7418" y="3613"/>
                  <a:pt x="7132" y="4065"/>
                  <a:pt x="6858" y="4506"/>
                </a:cubicBezTo>
                <a:cubicBezTo>
                  <a:pt x="7013" y="3732"/>
                  <a:pt x="7061" y="2934"/>
                  <a:pt x="6751" y="2220"/>
                </a:cubicBezTo>
                <a:cubicBezTo>
                  <a:pt x="6668" y="2053"/>
                  <a:pt x="6585" y="1886"/>
                  <a:pt x="6454" y="1767"/>
                </a:cubicBezTo>
                <a:cubicBezTo>
                  <a:pt x="6349" y="1680"/>
                  <a:pt x="6219" y="1625"/>
                  <a:pt x="6087" y="1625"/>
                </a:cubicBezTo>
                <a:cubicBezTo>
                  <a:pt x="6038" y="1625"/>
                  <a:pt x="5989" y="1632"/>
                  <a:pt x="5942" y="1648"/>
                </a:cubicBezTo>
                <a:cubicBezTo>
                  <a:pt x="5680" y="1731"/>
                  <a:pt x="5572" y="2041"/>
                  <a:pt x="5513" y="2303"/>
                </a:cubicBezTo>
                <a:cubicBezTo>
                  <a:pt x="5334" y="3196"/>
                  <a:pt x="5513" y="4136"/>
                  <a:pt x="6573" y="5006"/>
                </a:cubicBezTo>
                <a:cubicBezTo>
                  <a:pt x="6227" y="5601"/>
                  <a:pt x="5918" y="6196"/>
                  <a:pt x="5596" y="6803"/>
                </a:cubicBezTo>
                <a:cubicBezTo>
                  <a:pt x="5739" y="5970"/>
                  <a:pt x="5561" y="5089"/>
                  <a:pt x="5108" y="4386"/>
                </a:cubicBezTo>
                <a:cubicBezTo>
                  <a:pt x="5001" y="4244"/>
                  <a:pt x="4906" y="4089"/>
                  <a:pt x="4739" y="3994"/>
                </a:cubicBezTo>
                <a:cubicBezTo>
                  <a:pt x="4643" y="3927"/>
                  <a:pt x="4528" y="3888"/>
                  <a:pt x="4415" y="3888"/>
                </a:cubicBezTo>
                <a:cubicBezTo>
                  <a:pt x="4347" y="3888"/>
                  <a:pt x="4278" y="3902"/>
                  <a:pt x="4215" y="3934"/>
                </a:cubicBezTo>
                <a:cubicBezTo>
                  <a:pt x="3953" y="4053"/>
                  <a:pt x="3858" y="4386"/>
                  <a:pt x="3858" y="4684"/>
                </a:cubicBezTo>
                <a:cubicBezTo>
                  <a:pt x="3846" y="5637"/>
                  <a:pt x="4263" y="6589"/>
                  <a:pt x="5346" y="7339"/>
                </a:cubicBezTo>
                <a:cubicBezTo>
                  <a:pt x="5061" y="7946"/>
                  <a:pt x="4787" y="8554"/>
                  <a:pt x="4525" y="9185"/>
                </a:cubicBezTo>
                <a:cubicBezTo>
                  <a:pt x="4560" y="8732"/>
                  <a:pt x="4560" y="8280"/>
                  <a:pt x="4453" y="7839"/>
                </a:cubicBezTo>
                <a:cubicBezTo>
                  <a:pt x="4310" y="7149"/>
                  <a:pt x="3918" y="6458"/>
                  <a:pt x="3310" y="6101"/>
                </a:cubicBezTo>
                <a:cubicBezTo>
                  <a:pt x="3192" y="6042"/>
                  <a:pt x="3063" y="5983"/>
                  <a:pt x="2938" y="5983"/>
                </a:cubicBezTo>
                <a:cubicBezTo>
                  <a:pt x="2886" y="5983"/>
                  <a:pt x="2835" y="5993"/>
                  <a:pt x="2786" y="6018"/>
                </a:cubicBezTo>
                <a:cubicBezTo>
                  <a:pt x="2596" y="6101"/>
                  <a:pt x="2536" y="6375"/>
                  <a:pt x="2524" y="6577"/>
                </a:cubicBezTo>
                <a:cubicBezTo>
                  <a:pt x="2465" y="7780"/>
                  <a:pt x="3001" y="8994"/>
                  <a:pt x="4263" y="9851"/>
                </a:cubicBezTo>
                <a:cubicBezTo>
                  <a:pt x="4084" y="10304"/>
                  <a:pt x="3918" y="10756"/>
                  <a:pt x="3775" y="11221"/>
                </a:cubicBezTo>
                <a:cubicBezTo>
                  <a:pt x="3679" y="11471"/>
                  <a:pt x="3608" y="11733"/>
                  <a:pt x="3513" y="11983"/>
                </a:cubicBezTo>
                <a:cubicBezTo>
                  <a:pt x="3429" y="10875"/>
                  <a:pt x="2775" y="9840"/>
                  <a:pt x="1810" y="9304"/>
                </a:cubicBezTo>
                <a:cubicBezTo>
                  <a:pt x="1617" y="9202"/>
                  <a:pt x="1415" y="9118"/>
                  <a:pt x="1211" y="9118"/>
                </a:cubicBezTo>
                <a:cubicBezTo>
                  <a:pt x="1177" y="9118"/>
                  <a:pt x="1142" y="9120"/>
                  <a:pt x="1108" y="9125"/>
                </a:cubicBezTo>
                <a:cubicBezTo>
                  <a:pt x="774" y="9173"/>
                  <a:pt x="512" y="9470"/>
                  <a:pt x="453" y="9780"/>
                </a:cubicBezTo>
                <a:cubicBezTo>
                  <a:pt x="381" y="10101"/>
                  <a:pt x="477" y="10447"/>
                  <a:pt x="655" y="10721"/>
                </a:cubicBezTo>
                <a:cubicBezTo>
                  <a:pt x="834" y="10994"/>
                  <a:pt x="1108" y="11209"/>
                  <a:pt x="1370" y="11399"/>
                </a:cubicBezTo>
                <a:cubicBezTo>
                  <a:pt x="1846" y="11745"/>
                  <a:pt x="2370" y="12006"/>
                  <a:pt x="3394" y="12340"/>
                </a:cubicBezTo>
                <a:cubicBezTo>
                  <a:pt x="3144" y="13126"/>
                  <a:pt x="2917" y="13935"/>
                  <a:pt x="2715" y="14733"/>
                </a:cubicBezTo>
                <a:cubicBezTo>
                  <a:pt x="2644" y="13995"/>
                  <a:pt x="2263" y="13257"/>
                  <a:pt x="1703" y="12768"/>
                </a:cubicBezTo>
                <a:cubicBezTo>
                  <a:pt x="1512" y="12602"/>
                  <a:pt x="1298" y="12459"/>
                  <a:pt x="1060" y="12399"/>
                </a:cubicBezTo>
                <a:cubicBezTo>
                  <a:pt x="982" y="12380"/>
                  <a:pt x="899" y="12369"/>
                  <a:pt x="816" y="12369"/>
                </a:cubicBezTo>
                <a:cubicBezTo>
                  <a:pt x="645" y="12369"/>
                  <a:pt x="474" y="12414"/>
                  <a:pt x="346" y="12518"/>
                </a:cubicBezTo>
                <a:cubicBezTo>
                  <a:pt x="84" y="12721"/>
                  <a:pt x="0" y="13102"/>
                  <a:pt x="84" y="13423"/>
                </a:cubicBezTo>
                <a:cubicBezTo>
                  <a:pt x="155" y="13757"/>
                  <a:pt x="346" y="14019"/>
                  <a:pt x="572" y="14269"/>
                </a:cubicBezTo>
                <a:cubicBezTo>
                  <a:pt x="1003" y="14776"/>
                  <a:pt x="1503" y="15224"/>
                  <a:pt x="2337" y="15224"/>
                </a:cubicBezTo>
                <a:cubicBezTo>
                  <a:pt x="2424" y="15224"/>
                  <a:pt x="2514" y="15219"/>
                  <a:pt x="2608" y="15209"/>
                </a:cubicBezTo>
                <a:lnTo>
                  <a:pt x="2608" y="15209"/>
                </a:lnTo>
                <a:cubicBezTo>
                  <a:pt x="2203" y="16852"/>
                  <a:pt x="1882" y="18495"/>
                  <a:pt x="1608" y="20150"/>
                </a:cubicBezTo>
                <a:cubicBezTo>
                  <a:pt x="1334" y="21877"/>
                  <a:pt x="1120" y="23615"/>
                  <a:pt x="941" y="25341"/>
                </a:cubicBezTo>
                <a:cubicBezTo>
                  <a:pt x="934" y="25408"/>
                  <a:pt x="991" y="25448"/>
                  <a:pt x="1044" y="25448"/>
                </a:cubicBezTo>
                <a:cubicBezTo>
                  <a:pt x="1086" y="25448"/>
                  <a:pt x="1126" y="25423"/>
                  <a:pt x="1131" y="25365"/>
                </a:cubicBezTo>
                <a:cubicBezTo>
                  <a:pt x="1453" y="22305"/>
                  <a:pt x="1882" y="19257"/>
                  <a:pt x="2548" y="16269"/>
                </a:cubicBezTo>
                <a:cubicBezTo>
                  <a:pt x="2715" y="15507"/>
                  <a:pt x="2905" y="14769"/>
                  <a:pt x="3120" y="14019"/>
                </a:cubicBezTo>
                <a:cubicBezTo>
                  <a:pt x="3168" y="14020"/>
                  <a:pt x="3216" y="14021"/>
                  <a:pt x="3264" y="14021"/>
                </a:cubicBezTo>
                <a:cubicBezTo>
                  <a:pt x="4641" y="14021"/>
                  <a:pt x="5960" y="13364"/>
                  <a:pt x="6846" y="12340"/>
                </a:cubicBezTo>
                <a:cubicBezTo>
                  <a:pt x="7025" y="12149"/>
                  <a:pt x="7192" y="11876"/>
                  <a:pt x="7108" y="11625"/>
                </a:cubicBezTo>
                <a:cubicBezTo>
                  <a:pt x="7049" y="11459"/>
                  <a:pt x="6870" y="11352"/>
                  <a:pt x="6692" y="11328"/>
                </a:cubicBezTo>
                <a:cubicBezTo>
                  <a:pt x="6648" y="11319"/>
                  <a:pt x="6604" y="11315"/>
                  <a:pt x="6561" y="11315"/>
                </a:cubicBezTo>
                <a:cubicBezTo>
                  <a:pt x="6426" y="11315"/>
                  <a:pt x="6291" y="11351"/>
                  <a:pt x="6156" y="11387"/>
                </a:cubicBezTo>
                <a:cubicBezTo>
                  <a:pt x="4846" y="11745"/>
                  <a:pt x="3715" y="12697"/>
                  <a:pt x="3132" y="13935"/>
                </a:cubicBezTo>
                <a:cubicBezTo>
                  <a:pt x="3382" y="12995"/>
                  <a:pt x="3667" y="12066"/>
                  <a:pt x="3989" y="11161"/>
                </a:cubicBezTo>
                <a:cubicBezTo>
                  <a:pt x="4153" y="11173"/>
                  <a:pt x="4316" y="11179"/>
                  <a:pt x="4478" y="11179"/>
                </a:cubicBezTo>
                <a:cubicBezTo>
                  <a:pt x="5642" y="11179"/>
                  <a:pt x="6739" y="10880"/>
                  <a:pt x="7680" y="10316"/>
                </a:cubicBezTo>
                <a:cubicBezTo>
                  <a:pt x="7835" y="10221"/>
                  <a:pt x="7978" y="10125"/>
                  <a:pt x="8073" y="9971"/>
                </a:cubicBezTo>
                <a:cubicBezTo>
                  <a:pt x="8156" y="9828"/>
                  <a:pt x="8192" y="9613"/>
                  <a:pt x="8073" y="9482"/>
                </a:cubicBezTo>
                <a:cubicBezTo>
                  <a:pt x="7966" y="9351"/>
                  <a:pt x="7775" y="9316"/>
                  <a:pt x="7597" y="9316"/>
                </a:cubicBezTo>
                <a:cubicBezTo>
                  <a:pt x="7545" y="9314"/>
                  <a:pt x="7494" y="9313"/>
                  <a:pt x="7443" y="9313"/>
                </a:cubicBezTo>
                <a:cubicBezTo>
                  <a:pt x="6196" y="9313"/>
                  <a:pt x="4955" y="9865"/>
                  <a:pt x="4132" y="10780"/>
                </a:cubicBezTo>
                <a:cubicBezTo>
                  <a:pt x="4382" y="10066"/>
                  <a:pt x="4668" y="9363"/>
                  <a:pt x="4941" y="8673"/>
                </a:cubicBezTo>
                <a:cubicBezTo>
                  <a:pt x="5419" y="8820"/>
                  <a:pt x="5901" y="8887"/>
                  <a:pt x="6380" y="8887"/>
                </a:cubicBezTo>
                <a:cubicBezTo>
                  <a:pt x="7213" y="8887"/>
                  <a:pt x="8035" y="8684"/>
                  <a:pt x="8799" y="8351"/>
                </a:cubicBezTo>
                <a:cubicBezTo>
                  <a:pt x="8990" y="8280"/>
                  <a:pt x="9192" y="8173"/>
                  <a:pt x="9323" y="8018"/>
                </a:cubicBezTo>
                <a:cubicBezTo>
                  <a:pt x="9454" y="7863"/>
                  <a:pt x="9525" y="7637"/>
                  <a:pt x="9442" y="7446"/>
                </a:cubicBezTo>
                <a:cubicBezTo>
                  <a:pt x="9323" y="7208"/>
                  <a:pt x="9013" y="7125"/>
                  <a:pt x="8740" y="7113"/>
                </a:cubicBezTo>
                <a:cubicBezTo>
                  <a:pt x="8665" y="7110"/>
                  <a:pt x="8591" y="7108"/>
                  <a:pt x="8517" y="7108"/>
                </a:cubicBezTo>
                <a:cubicBezTo>
                  <a:pt x="7234" y="7108"/>
                  <a:pt x="5959" y="7592"/>
                  <a:pt x="5025" y="8470"/>
                </a:cubicBezTo>
                <a:lnTo>
                  <a:pt x="5418" y="7577"/>
                </a:lnTo>
                <a:cubicBezTo>
                  <a:pt x="5584" y="7232"/>
                  <a:pt x="5751" y="6911"/>
                  <a:pt x="5918" y="6565"/>
                </a:cubicBezTo>
                <a:cubicBezTo>
                  <a:pt x="7418" y="6553"/>
                  <a:pt x="8656" y="6565"/>
                  <a:pt x="9811" y="6161"/>
                </a:cubicBezTo>
                <a:cubicBezTo>
                  <a:pt x="10097" y="6053"/>
                  <a:pt x="10418" y="5863"/>
                  <a:pt x="10395" y="5565"/>
                </a:cubicBezTo>
                <a:cubicBezTo>
                  <a:pt x="10359" y="5268"/>
                  <a:pt x="10002" y="5125"/>
                  <a:pt x="9704" y="5077"/>
                </a:cubicBezTo>
                <a:cubicBezTo>
                  <a:pt x="9532" y="5055"/>
                  <a:pt x="9359" y="5044"/>
                  <a:pt x="9186" y="5044"/>
                </a:cubicBezTo>
                <a:cubicBezTo>
                  <a:pt x="7956" y="5044"/>
                  <a:pt x="6723" y="5590"/>
                  <a:pt x="5930" y="6530"/>
                </a:cubicBezTo>
                <a:cubicBezTo>
                  <a:pt x="6287" y="5839"/>
                  <a:pt x="6668" y="5137"/>
                  <a:pt x="7085" y="4470"/>
                </a:cubicBezTo>
                <a:cubicBezTo>
                  <a:pt x="7575" y="4657"/>
                  <a:pt x="8071" y="4732"/>
                  <a:pt x="8566" y="4732"/>
                </a:cubicBezTo>
                <a:cubicBezTo>
                  <a:pt x="9080" y="4732"/>
                  <a:pt x="9593" y="4651"/>
                  <a:pt x="10097" y="4529"/>
                </a:cubicBezTo>
                <a:cubicBezTo>
                  <a:pt x="10287" y="4482"/>
                  <a:pt x="10502" y="4422"/>
                  <a:pt x="10656" y="4303"/>
                </a:cubicBezTo>
                <a:cubicBezTo>
                  <a:pt x="10823" y="4184"/>
                  <a:pt x="10954" y="3994"/>
                  <a:pt x="10954" y="3791"/>
                </a:cubicBezTo>
                <a:cubicBezTo>
                  <a:pt x="10978" y="3577"/>
                  <a:pt x="10811" y="3374"/>
                  <a:pt x="10621" y="3291"/>
                </a:cubicBezTo>
                <a:cubicBezTo>
                  <a:pt x="10450" y="3211"/>
                  <a:pt x="10270" y="3181"/>
                  <a:pt x="10082" y="3181"/>
                </a:cubicBezTo>
                <a:cubicBezTo>
                  <a:pt x="10047" y="3181"/>
                  <a:pt x="10013" y="3182"/>
                  <a:pt x="9978" y="3184"/>
                </a:cubicBezTo>
                <a:cubicBezTo>
                  <a:pt x="8966" y="3196"/>
                  <a:pt x="7966" y="3601"/>
                  <a:pt x="7227" y="4303"/>
                </a:cubicBezTo>
                <a:cubicBezTo>
                  <a:pt x="7406" y="4005"/>
                  <a:pt x="7597" y="3720"/>
                  <a:pt x="7787" y="3422"/>
                </a:cubicBezTo>
                <a:cubicBezTo>
                  <a:pt x="9013" y="2696"/>
                  <a:pt x="10109" y="1993"/>
                  <a:pt x="10930" y="1029"/>
                </a:cubicBezTo>
                <a:cubicBezTo>
                  <a:pt x="11133" y="791"/>
                  <a:pt x="11311" y="434"/>
                  <a:pt x="11133" y="184"/>
                </a:cubicBezTo>
                <a:cubicBezTo>
                  <a:pt x="11042" y="51"/>
                  <a:pt x="10889" y="0"/>
                  <a:pt x="10726"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935" name="Google Shape;935;p40"/>
          <p:cNvGrpSpPr/>
          <p:nvPr/>
        </p:nvGrpSpPr>
        <p:grpSpPr>
          <a:xfrm>
            <a:off x="9550450" y="4418079"/>
            <a:ext cx="460145" cy="948464"/>
            <a:chOff x="7058293" y="3115191"/>
            <a:chExt cx="398463" cy="821323"/>
          </a:xfrm>
        </p:grpSpPr>
        <p:sp>
          <p:nvSpPr>
            <p:cNvPr id="936" name="Google Shape;936;p40"/>
            <p:cNvSpPr/>
            <p:nvPr/>
          </p:nvSpPr>
          <p:spPr>
            <a:xfrm flipH="1">
              <a:off x="7186151" y="3160820"/>
              <a:ext cx="82366" cy="246351"/>
            </a:xfrm>
            <a:custGeom>
              <a:avLst/>
              <a:gdLst/>
              <a:ahLst/>
              <a:cxnLst/>
              <a:rect l="l" t="t" r="r" b="b"/>
              <a:pathLst>
                <a:path w="1787" h="5345" extrusionOk="0">
                  <a:moveTo>
                    <a:pt x="881" y="0"/>
                  </a:moveTo>
                  <a:cubicBezTo>
                    <a:pt x="849" y="0"/>
                    <a:pt x="818" y="3"/>
                    <a:pt x="786" y="10"/>
                  </a:cubicBezTo>
                  <a:cubicBezTo>
                    <a:pt x="488" y="93"/>
                    <a:pt x="357" y="451"/>
                    <a:pt x="298" y="760"/>
                  </a:cubicBezTo>
                  <a:cubicBezTo>
                    <a:pt x="0" y="2260"/>
                    <a:pt x="24" y="3844"/>
                    <a:pt x="381" y="5344"/>
                  </a:cubicBezTo>
                  <a:cubicBezTo>
                    <a:pt x="1429" y="4261"/>
                    <a:pt x="1786" y="2558"/>
                    <a:pt x="1584" y="939"/>
                  </a:cubicBezTo>
                  <a:cubicBezTo>
                    <a:pt x="1560" y="713"/>
                    <a:pt x="1512" y="474"/>
                    <a:pt x="1381" y="284"/>
                  </a:cubicBezTo>
                  <a:cubicBezTo>
                    <a:pt x="1269" y="120"/>
                    <a:pt x="1077" y="0"/>
                    <a:pt x="881"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37" name="Google Shape;937;p40"/>
            <p:cNvSpPr/>
            <p:nvPr/>
          </p:nvSpPr>
          <p:spPr>
            <a:xfrm flipH="1">
              <a:off x="7058293" y="3115191"/>
              <a:ext cx="398463" cy="821323"/>
            </a:xfrm>
            <a:custGeom>
              <a:avLst/>
              <a:gdLst/>
              <a:ahLst/>
              <a:cxnLst/>
              <a:rect l="l" t="t" r="r" b="b"/>
              <a:pathLst>
                <a:path w="8645" h="17820" extrusionOk="0">
                  <a:moveTo>
                    <a:pt x="1525" y="1"/>
                  </a:moveTo>
                  <a:cubicBezTo>
                    <a:pt x="1393" y="1"/>
                    <a:pt x="1263" y="33"/>
                    <a:pt x="1143" y="107"/>
                  </a:cubicBezTo>
                  <a:cubicBezTo>
                    <a:pt x="715" y="393"/>
                    <a:pt x="774" y="1048"/>
                    <a:pt x="965" y="1536"/>
                  </a:cubicBezTo>
                  <a:cubicBezTo>
                    <a:pt x="1370" y="2607"/>
                    <a:pt x="2084" y="3548"/>
                    <a:pt x="3322" y="4191"/>
                  </a:cubicBezTo>
                  <a:cubicBezTo>
                    <a:pt x="3584" y="4870"/>
                    <a:pt x="3846" y="5572"/>
                    <a:pt x="4084" y="6275"/>
                  </a:cubicBezTo>
                  <a:cubicBezTo>
                    <a:pt x="3441" y="5441"/>
                    <a:pt x="2560" y="4786"/>
                    <a:pt x="1584" y="4441"/>
                  </a:cubicBezTo>
                  <a:cubicBezTo>
                    <a:pt x="1399" y="4379"/>
                    <a:pt x="1195" y="4333"/>
                    <a:pt x="1001" y="4333"/>
                  </a:cubicBezTo>
                  <a:cubicBezTo>
                    <a:pt x="784" y="4333"/>
                    <a:pt x="580" y="4391"/>
                    <a:pt x="429" y="4548"/>
                  </a:cubicBezTo>
                  <a:cubicBezTo>
                    <a:pt x="227" y="4774"/>
                    <a:pt x="227" y="5132"/>
                    <a:pt x="358" y="5394"/>
                  </a:cubicBezTo>
                  <a:cubicBezTo>
                    <a:pt x="488" y="5667"/>
                    <a:pt x="727" y="5858"/>
                    <a:pt x="989" y="6036"/>
                  </a:cubicBezTo>
                  <a:cubicBezTo>
                    <a:pt x="1846" y="6644"/>
                    <a:pt x="2894" y="7013"/>
                    <a:pt x="4322" y="7049"/>
                  </a:cubicBezTo>
                  <a:cubicBezTo>
                    <a:pt x="4560" y="7822"/>
                    <a:pt x="4775" y="8596"/>
                    <a:pt x="4989" y="9370"/>
                  </a:cubicBezTo>
                  <a:cubicBezTo>
                    <a:pt x="4179" y="8251"/>
                    <a:pt x="2905" y="7477"/>
                    <a:pt x="1548" y="7299"/>
                  </a:cubicBezTo>
                  <a:cubicBezTo>
                    <a:pt x="1422" y="7281"/>
                    <a:pt x="1297" y="7270"/>
                    <a:pt x="1174" y="7270"/>
                  </a:cubicBezTo>
                  <a:cubicBezTo>
                    <a:pt x="960" y="7270"/>
                    <a:pt x="752" y="7303"/>
                    <a:pt x="548" y="7394"/>
                  </a:cubicBezTo>
                  <a:cubicBezTo>
                    <a:pt x="238" y="7537"/>
                    <a:pt x="0" y="7870"/>
                    <a:pt x="60" y="8192"/>
                  </a:cubicBezTo>
                  <a:cubicBezTo>
                    <a:pt x="119" y="8608"/>
                    <a:pt x="584" y="8834"/>
                    <a:pt x="989" y="8989"/>
                  </a:cubicBezTo>
                  <a:cubicBezTo>
                    <a:pt x="2203" y="9418"/>
                    <a:pt x="3489" y="9668"/>
                    <a:pt x="5120" y="9799"/>
                  </a:cubicBezTo>
                  <a:cubicBezTo>
                    <a:pt x="5394" y="10847"/>
                    <a:pt x="5608" y="11906"/>
                    <a:pt x="5822" y="12954"/>
                  </a:cubicBezTo>
                  <a:cubicBezTo>
                    <a:pt x="5477" y="12454"/>
                    <a:pt x="5108" y="11966"/>
                    <a:pt x="4644" y="11549"/>
                  </a:cubicBezTo>
                  <a:cubicBezTo>
                    <a:pt x="4037" y="10989"/>
                    <a:pt x="3275" y="10597"/>
                    <a:pt x="2453" y="10549"/>
                  </a:cubicBezTo>
                  <a:cubicBezTo>
                    <a:pt x="2403" y="10544"/>
                    <a:pt x="2353" y="10542"/>
                    <a:pt x="2303" y="10542"/>
                  </a:cubicBezTo>
                  <a:cubicBezTo>
                    <a:pt x="2089" y="10542"/>
                    <a:pt x="1872" y="10586"/>
                    <a:pt x="1679" y="10692"/>
                  </a:cubicBezTo>
                  <a:cubicBezTo>
                    <a:pt x="1441" y="10811"/>
                    <a:pt x="1262" y="11049"/>
                    <a:pt x="1250" y="11323"/>
                  </a:cubicBezTo>
                  <a:cubicBezTo>
                    <a:pt x="1239" y="11787"/>
                    <a:pt x="1703" y="12109"/>
                    <a:pt x="2096" y="12299"/>
                  </a:cubicBezTo>
                  <a:cubicBezTo>
                    <a:pt x="3310" y="12918"/>
                    <a:pt x="4584" y="13371"/>
                    <a:pt x="5894" y="13454"/>
                  </a:cubicBezTo>
                  <a:cubicBezTo>
                    <a:pt x="5953" y="13787"/>
                    <a:pt x="6013" y="14133"/>
                    <a:pt x="6061" y="14466"/>
                  </a:cubicBezTo>
                  <a:cubicBezTo>
                    <a:pt x="6227" y="15538"/>
                    <a:pt x="6346" y="16609"/>
                    <a:pt x="6430" y="17681"/>
                  </a:cubicBezTo>
                  <a:cubicBezTo>
                    <a:pt x="6436" y="17772"/>
                    <a:pt x="6516" y="17819"/>
                    <a:pt x="6591" y="17819"/>
                  </a:cubicBezTo>
                  <a:cubicBezTo>
                    <a:pt x="6664" y="17819"/>
                    <a:pt x="6733" y="17774"/>
                    <a:pt x="6727" y="17681"/>
                  </a:cubicBezTo>
                  <a:cubicBezTo>
                    <a:pt x="6561" y="15835"/>
                    <a:pt x="6311" y="13990"/>
                    <a:pt x="5942" y="12156"/>
                  </a:cubicBezTo>
                  <a:cubicBezTo>
                    <a:pt x="7156" y="11513"/>
                    <a:pt x="7989" y="10382"/>
                    <a:pt x="8466" y="9108"/>
                  </a:cubicBezTo>
                  <a:cubicBezTo>
                    <a:pt x="8573" y="8823"/>
                    <a:pt x="8644" y="8465"/>
                    <a:pt x="8454" y="8239"/>
                  </a:cubicBezTo>
                  <a:cubicBezTo>
                    <a:pt x="8360" y="8137"/>
                    <a:pt x="8204" y="8083"/>
                    <a:pt x="8041" y="8083"/>
                  </a:cubicBezTo>
                  <a:cubicBezTo>
                    <a:pt x="7976" y="8083"/>
                    <a:pt x="7910" y="8091"/>
                    <a:pt x="7847" y="8108"/>
                  </a:cubicBezTo>
                  <a:cubicBezTo>
                    <a:pt x="7620" y="8168"/>
                    <a:pt x="7442" y="8311"/>
                    <a:pt x="7275" y="8465"/>
                  </a:cubicBezTo>
                  <a:cubicBezTo>
                    <a:pt x="6418" y="9251"/>
                    <a:pt x="5894" y="10382"/>
                    <a:pt x="5822" y="11549"/>
                  </a:cubicBezTo>
                  <a:cubicBezTo>
                    <a:pt x="5632" y="10632"/>
                    <a:pt x="5406" y="9739"/>
                    <a:pt x="5168" y="8846"/>
                  </a:cubicBezTo>
                  <a:cubicBezTo>
                    <a:pt x="6644" y="8346"/>
                    <a:pt x="7454" y="6894"/>
                    <a:pt x="7716" y="5334"/>
                  </a:cubicBezTo>
                  <a:cubicBezTo>
                    <a:pt x="7775" y="4953"/>
                    <a:pt x="7739" y="4441"/>
                    <a:pt x="7370" y="4274"/>
                  </a:cubicBezTo>
                  <a:cubicBezTo>
                    <a:pt x="7304" y="4248"/>
                    <a:pt x="7235" y="4236"/>
                    <a:pt x="7165" y="4236"/>
                  </a:cubicBezTo>
                  <a:cubicBezTo>
                    <a:pt x="6984" y="4236"/>
                    <a:pt x="6798" y="4314"/>
                    <a:pt x="6644" y="4417"/>
                  </a:cubicBezTo>
                  <a:cubicBezTo>
                    <a:pt x="5942" y="4846"/>
                    <a:pt x="5489" y="5620"/>
                    <a:pt x="5287" y="6406"/>
                  </a:cubicBezTo>
                  <a:cubicBezTo>
                    <a:pt x="5108" y="7120"/>
                    <a:pt x="5096" y="7846"/>
                    <a:pt x="5096" y="8596"/>
                  </a:cubicBezTo>
                  <a:cubicBezTo>
                    <a:pt x="4894" y="7894"/>
                    <a:pt x="4691" y="7215"/>
                    <a:pt x="4465" y="6525"/>
                  </a:cubicBezTo>
                  <a:cubicBezTo>
                    <a:pt x="4203" y="5703"/>
                    <a:pt x="3906" y="4893"/>
                    <a:pt x="3584" y="4084"/>
                  </a:cubicBezTo>
                  <a:cubicBezTo>
                    <a:pt x="3822" y="2810"/>
                    <a:pt x="3429" y="1417"/>
                    <a:pt x="2513" y="500"/>
                  </a:cubicBezTo>
                  <a:cubicBezTo>
                    <a:pt x="2252" y="231"/>
                    <a:pt x="1879" y="1"/>
                    <a:pt x="1525"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938" name="Google Shape;938;p40"/>
          <p:cNvGrpSpPr/>
          <p:nvPr/>
        </p:nvGrpSpPr>
        <p:grpSpPr>
          <a:xfrm flipH="1">
            <a:off x="8802559" y="4998329"/>
            <a:ext cx="1840460" cy="1127848"/>
            <a:chOff x="7020722" y="3595000"/>
            <a:chExt cx="2002699" cy="1227270"/>
          </a:xfrm>
        </p:grpSpPr>
        <p:sp>
          <p:nvSpPr>
            <p:cNvPr id="939" name="Google Shape;939;p40"/>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0" name="Google Shape;940;p40"/>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1" name="Google Shape;941;p40"/>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942" name="Google Shape;942;p40"/>
          <p:cNvGrpSpPr/>
          <p:nvPr/>
        </p:nvGrpSpPr>
        <p:grpSpPr>
          <a:xfrm>
            <a:off x="8968670" y="1361517"/>
            <a:ext cx="1529289" cy="1616932"/>
            <a:chOff x="6479425" y="427899"/>
            <a:chExt cx="1324290" cy="1400183"/>
          </a:xfrm>
        </p:grpSpPr>
        <p:sp>
          <p:nvSpPr>
            <p:cNvPr id="943" name="Google Shape;943;p40"/>
            <p:cNvSpPr/>
            <p:nvPr/>
          </p:nvSpPr>
          <p:spPr>
            <a:xfrm>
              <a:off x="6479425" y="427899"/>
              <a:ext cx="1324290" cy="1400183"/>
            </a:xfrm>
            <a:custGeom>
              <a:avLst/>
              <a:gdLst/>
              <a:ahLst/>
              <a:cxnLst/>
              <a:rect l="l" t="t" r="r" b="b"/>
              <a:pathLst>
                <a:path w="16550" h="27350" extrusionOk="0">
                  <a:moveTo>
                    <a:pt x="0" y="1"/>
                  </a:moveTo>
                  <a:lnTo>
                    <a:pt x="0" y="27350"/>
                  </a:lnTo>
                  <a:lnTo>
                    <a:pt x="16550" y="27350"/>
                  </a:lnTo>
                  <a:lnTo>
                    <a:pt x="16550" y="1"/>
                  </a:lnTo>
                  <a:close/>
                </a:path>
              </a:pathLst>
            </a:custGeom>
            <a:solidFill>
              <a:srgbClr val="3AC5CA">
                <a:alpha val="2123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944" name="Google Shape;944;p40"/>
            <p:cNvGrpSpPr/>
            <p:nvPr/>
          </p:nvGrpSpPr>
          <p:grpSpPr>
            <a:xfrm>
              <a:off x="6695081" y="632962"/>
              <a:ext cx="893845" cy="390751"/>
              <a:chOff x="6695081" y="632962"/>
              <a:chExt cx="893845" cy="390751"/>
            </a:xfrm>
          </p:grpSpPr>
          <p:sp>
            <p:nvSpPr>
              <p:cNvPr id="945" name="Google Shape;945;p40"/>
              <p:cNvSpPr/>
              <p:nvPr/>
            </p:nvSpPr>
            <p:spPr>
              <a:xfrm>
                <a:off x="6695081" y="632962"/>
                <a:ext cx="893845" cy="390751"/>
              </a:xfrm>
              <a:custGeom>
                <a:avLst/>
                <a:gdLst/>
                <a:ahLst/>
                <a:cxnLst/>
                <a:rect l="l" t="t" r="r" b="b"/>
                <a:pathLst>
                  <a:path w="12396" h="5419" extrusionOk="0">
                    <a:moveTo>
                      <a:pt x="7859" y="513"/>
                    </a:moveTo>
                    <a:cubicBezTo>
                      <a:pt x="8002" y="525"/>
                      <a:pt x="8156" y="572"/>
                      <a:pt x="8299" y="644"/>
                    </a:cubicBezTo>
                    <a:cubicBezTo>
                      <a:pt x="8276" y="668"/>
                      <a:pt x="8240" y="715"/>
                      <a:pt x="8228" y="751"/>
                    </a:cubicBezTo>
                    <a:cubicBezTo>
                      <a:pt x="8109" y="953"/>
                      <a:pt x="8180" y="1120"/>
                      <a:pt x="8395" y="1120"/>
                    </a:cubicBezTo>
                    <a:cubicBezTo>
                      <a:pt x="8490" y="1120"/>
                      <a:pt x="8597" y="1072"/>
                      <a:pt x="8704" y="1013"/>
                    </a:cubicBezTo>
                    <a:cubicBezTo>
                      <a:pt x="8764" y="1120"/>
                      <a:pt x="8823" y="1251"/>
                      <a:pt x="8871" y="1418"/>
                    </a:cubicBezTo>
                    <a:cubicBezTo>
                      <a:pt x="8764" y="1489"/>
                      <a:pt x="8657" y="1584"/>
                      <a:pt x="8597" y="1680"/>
                    </a:cubicBezTo>
                    <a:cubicBezTo>
                      <a:pt x="8478" y="1894"/>
                      <a:pt x="8549" y="2061"/>
                      <a:pt x="8764" y="2061"/>
                    </a:cubicBezTo>
                    <a:cubicBezTo>
                      <a:pt x="8823" y="2061"/>
                      <a:pt x="8883" y="2037"/>
                      <a:pt x="8942" y="2025"/>
                    </a:cubicBezTo>
                    <a:lnTo>
                      <a:pt x="8942" y="2025"/>
                    </a:lnTo>
                    <a:cubicBezTo>
                      <a:pt x="8942" y="2132"/>
                      <a:pt x="8942" y="2251"/>
                      <a:pt x="8930" y="2370"/>
                    </a:cubicBezTo>
                    <a:lnTo>
                      <a:pt x="8930" y="2513"/>
                    </a:lnTo>
                    <a:cubicBezTo>
                      <a:pt x="8907" y="2537"/>
                      <a:pt x="8883" y="2549"/>
                      <a:pt x="8871" y="2561"/>
                    </a:cubicBezTo>
                    <a:lnTo>
                      <a:pt x="8847" y="2573"/>
                    </a:lnTo>
                    <a:cubicBezTo>
                      <a:pt x="8835" y="2596"/>
                      <a:pt x="8811" y="2608"/>
                      <a:pt x="8787" y="2620"/>
                    </a:cubicBezTo>
                    <a:lnTo>
                      <a:pt x="8776" y="2632"/>
                    </a:lnTo>
                    <a:cubicBezTo>
                      <a:pt x="8764" y="2656"/>
                      <a:pt x="8752" y="2680"/>
                      <a:pt x="8728" y="2692"/>
                    </a:cubicBezTo>
                    <a:lnTo>
                      <a:pt x="8716" y="2715"/>
                    </a:lnTo>
                    <a:cubicBezTo>
                      <a:pt x="8704" y="2739"/>
                      <a:pt x="8668" y="2751"/>
                      <a:pt x="8657" y="2787"/>
                    </a:cubicBezTo>
                    <a:cubicBezTo>
                      <a:pt x="8645" y="2811"/>
                      <a:pt x="8633" y="2846"/>
                      <a:pt x="8609" y="2858"/>
                    </a:cubicBezTo>
                    <a:lnTo>
                      <a:pt x="8609" y="2870"/>
                    </a:lnTo>
                    <a:cubicBezTo>
                      <a:pt x="8609" y="2894"/>
                      <a:pt x="8597" y="2918"/>
                      <a:pt x="8597" y="2930"/>
                    </a:cubicBezTo>
                    <a:lnTo>
                      <a:pt x="8597" y="2954"/>
                    </a:lnTo>
                    <a:lnTo>
                      <a:pt x="8597" y="2989"/>
                    </a:lnTo>
                    <a:lnTo>
                      <a:pt x="8597" y="3013"/>
                    </a:lnTo>
                    <a:cubicBezTo>
                      <a:pt x="8597" y="2989"/>
                      <a:pt x="8597" y="2980"/>
                      <a:pt x="8600" y="2980"/>
                    </a:cubicBezTo>
                    <a:cubicBezTo>
                      <a:pt x="8603" y="2980"/>
                      <a:pt x="8609" y="2989"/>
                      <a:pt x="8621" y="3001"/>
                    </a:cubicBezTo>
                    <a:cubicBezTo>
                      <a:pt x="8549" y="3037"/>
                      <a:pt x="8514" y="3084"/>
                      <a:pt x="8454" y="3144"/>
                    </a:cubicBezTo>
                    <a:cubicBezTo>
                      <a:pt x="8323" y="3263"/>
                      <a:pt x="8204" y="3370"/>
                      <a:pt x="8085" y="3489"/>
                    </a:cubicBezTo>
                    <a:cubicBezTo>
                      <a:pt x="8049" y="3465"/>
                      <a:pt x="8002" y="3454"/>
                      <a:pt x="7942" y="3454"/>
                    </a:cubicBezTo>
                    <a:cubicBezTo>
                      <a:pt x="7740" y="3454"/>
                      <a:pt x="7466" y="3620"/>
                      <a:pt x="7347" y="3823"/>
                    </a:cubicBezTo>
                    <a:cubicBezTo>
                      <a:pt x="7287" y="3930"/>
                      <a:pt x="7275" y="4025"/>
                      <a:pt x="7311" y="4097"/>
                    </a:cubicBezTo>
                    <a:cubicBezTo>
                      <a:pt x="7085" y="4263"/>
                      <a:pt x="6871" y="4382"/>
                      <a:pt x="6680" y="4501"/>
                    </a:cubicBezTo>
                    <a:cubicBezTo>
                      <a:pt x="6656" y="4442"/>
                      <a:pt x="6573" y="4394"/>
                      <a:pt x="6490" y="4394"/>
                    </a:cubicBezTo>
                    <a:cubicBezTo>
                      <a:pt x="6275" y="4394"/>
                      <a:pt x="6013" y="4561"/>
                      <a:pt x="5894" y="4763"/>
                    </a:cubicBezTo>
                    <a:cubicBezTo>
                      <a:pt x="5882" y="4799"/>
                      <a:pt x="5859" y="4835"/>
                      <a:pt x="5847" y="4870"/>
                    </a:cubicBezTo>
                    <a:cubicBezTo>
                      <a:pt x="5620" y="4942"/>
                      <a:pt x="5430" y="4978"/>
                      <a:pt x="5251" y="5001"/>
                    </a:cubicBezTo>
                    <a:cubicBezTo>
                      <a:pt x="5323" y="4823"/>
                      <a:pt x="5239" y="4692"/>
                      <a:pt x="5061" y="4692"/>
                    </a:cubicBezTo>
                    <a:cubicBezTo>
                      <a:pt x="4882" y="4692"/>
                      <a:pt x="4644" y="4823"/>
                      <a:pt x="4513" y="5001"/>
                    </a:cubicBezTo>
                    <a:cubicBezTo>
                      <a:pt x="4358" y="4989"/>
                      <a:pt x="4215" y="4942"/>
                      <a:pt x="4073" y="4882"/>
                    </a:cubicBezTo>
                    <a:cubicBezTo>
                      <a:pt x="4108" y="4859"/>
                      <a:pt x="4132" y="4811"/>
                      <a:pt x="4156" y="4775"/>
                    </a:cubicBezTo>
                    <a:cubicBezTo>
                      <a:pt x="4275" y="4573"/>
                      <a:pt x="4192" y="4406"/>
                      <a:pt x="3989" y="4406"/>
                    </a:cubicBezTo>
                    <a:cubicBezTo>
                      <a:pt x="3882" y="4406"/>
                      <a:pt x="3763" y="4454"/>
                      <a:pt x="3656" y="4513"/>
                    </a:cubicBezTo>
                    <a:cubicBezTo>
                      <a:pt x="3596" y="4418"/>
                      <a:pt x="3561" y="4299"/>
                      <a:pt x="3513" y="4168"/>
                    </a:cubicBezTo>
                    <a:cubicBezTo>
                      <a:pt x="3620" y="4097"/>
                      <a:pt x="3715" y="4001"/>
                      <a:pt x="3775" y="3906"/>
                    </a:cubicBezTo>
                    <a:cubicBezTo>
                      <a:pt x="3894" y="3692"/>
                      <a:pt x="3823" y="3537"/>
                      <a:pt x="3620" y="3537"/>
                    </a:cubicBezTo>
                    <a:cubicBezTo>
                      <a:pt x="3561" y="3537"/>
                      <a:pt x="3501" y="3549"/>
                      <a:pt x="3418" y="3573"/>
                    </a:cubicBezTo>
                    <a:cubicBezTo>
                      <a:pt x="3418" y="3454"/>
                      <a:pt x="3418" y="3323"/>
                      <a:pt x="3442" y="3168"/>
                    </a:cubicBezTo>
                    <a:lnTo>
                      <a:pt x="3442" y="3073"/>
                    </a:lnTo>
                    <a:cubicBezTo>
                      <a:pt x="3561" y="2989"/>
                      <a:pt x="3680" y="2894"/>
                      <a:pt x="3739" y="2787"/>
                    </a:cubicBezTo>
                    <a:cubicBezTo>
                      <a:pt x="3739" y="2775"/>
                      <a:pt x="3739" y="2775"/>
                      <a:pt x="3751" y="2751"/>
                    </a:cubicBezTo>
                    <a:cubicBezTo>
                      <a:pt x="3751" y="2739"/>
                      <a:pt x="3763" y="2739"/>
                      <a:pt x="3763" y="2727"/>
                    </a:cubicBezTo>
                    <a:cubicBezTo>
                      <a:pt x="3834" y="2608"/>
                      <a:pt x="3834" y="2501"/>
                      <a:pt x="3787" y="2442"/>
                    </a:cubicBezTo>
                    <a:cubicBezTo>
                      <a:pt x="3834" y="2418"/>
                      <a:pt x="3882" y="2370"/>
                      <a:pt x="3906" y="2334"/>
                    </a:cubicBezTo>
                    <a:cubicBezTo>
                      <a:pt x="4073" y="2192"/>
                      <a:pt x="4227" y="2061"/>
                      <a:pt x="4370" y="1941"/>
                    </a:cubicBezTo>
                    <a:cubicBezTo>
                      <a:pt x="4406" y="1965"/>
                      <a:pt x="4466" y="1977"/>
                      <a:pt x="4525" y="1977"/>
                    </a:cubicBezTo>
                    <a:cubicBezTo>
                      <a:pt x="4727" y="1977"/>
                      <a:pt x="5001" y="1822"/>
                      <a:pt x="5120" y="1608"/>
                    </a:cubicBezTo>
                    <a:cubicBezTo>
                      <a:pt x="5180" y="1501"/>
                      <a:pt x="5192" y="1418"/>
                      <a:pt x="5156" y="1346"/>
                    </a:cubicBezTo>
                    <a:cubicBezTo>
                      <a:pt x="5358" y="1203"/>
                      <a:pt x="5537" y="1108"/>
                      <a:pt x="5692" y="1001"/>
                    </a:cubicBezTo>
                    <a:cubicBezTo>
                      <a:pt x="5728" y="1060"/>
                      <a:pt x="5799" y="1108"/>
                      <a:pt x="5894" y="1108"/>
                    </a:cubicBezTo>
                    <a:cubicBezTo>
                      <a:pt x="6097" y="1108"/>
                      <a:pt x="6371" y="941"/>
                      <a:pt x="6490" y="727"/>
                    </a:cubicBezTo>
                    <a:cubicBezTo>
                      <a:pt x="6501" y="703"/>
                      <a:pt x="6513" y="656"/>
                      <a:pt x="6525" y="632"/>
                    </a:cubicBezTo>
                    <a:cubicBezTo>
                      <a:pt x="6752" y="548"/>
                      <a:pt x="6942" y="525"/>
                      <a:pt x="7109" y="513"/>
                    </a:cubicBezTo>
                    <a:lnTo>
                      <a:pt x="7109" y="513"/>
                    </a:lnTo>
                    <a:cubicBezTo>
                      <a:pt x="7037" y="691"/>
                      <a:pt x="7121" y="822"/>
                      <a:pt x="7299" y="822"/>
                    </a:cubicBezTo>
                    <a:cubicBezTo>
                      <a:pt x="7478" y="822"/>
                      <a:pt x="7716" y="691"/>
                      <a:pt x="7859" y="513"/>
                    </a:cubicBezTo>
                    <a:close/>
                    <a:moveTo>
                      <a:pt x="7764" y="1"/>
                    </a:moveTo>
                    <a:cubicBezTo>
                      <a:pt x="7573" y="1"/>
                      <a:pt x="7335" y="132"/>
                      <a:pt x="7204" y="334"/>
                    </a:cubicBezTo>
                    <a:cubicBezTo>
                      <a:pt x="7025" y="346"/>
                      <a:pt x="6811" y="394"/>
                      <a:pt x="6561" y="465"/>
                    </a:cubicBezTo>
                    <a:cubicBezTo>
                      <a:pt x="6549" y="370"/>
                      <a:pt x="6478" y="310"/>
                      <a:pt x="6359" y="310"/>
                    </a:cubicBezTo>
                    <a:cubicBezTo>
                      <a:pt x="6144" y="310"/>
                      <a:pt x="5882" y="477"/>
                      <a:pt x="5763" y="691"/>
                    </a:cubicBezTo>
                    <a:cubicBezTo>
                      <a:pt x="5728" y="751"/>
                      <a:pt x="5704" y="810"/>
                      <a:pt x="5704" y="846"/>
                    </a:cubicBezTo>
                    <a:cubicBezTo>
                      <a:pt x="5525" y="953"/>
                      <a:pt x="5323" y="1072"/>
                      <a:pt x="5120" y="1227"/>
                    </a:cubicBezTo>
                    <a:cubicBezTo>
                      <a:pt x="5085" y="1191"/>
                      <a:pt x="5025" y="1191"/>
                      <a:pt x="4989" y="1191"/>
                    </a:cubicBezTo>
                    <a:cubicBezTo>
                      <a:pt x="4775" y="1191"/>
                      <a:pt x="4513" y="1358"/>
                      <a:pt x="4394" y="1560"/>
                    </a:cubicBezTo>
                    <a:cubicBezTo>
                      <a:pt x="4335" y="1668"/>
                      <a:pt x="4311" y="1763"/>
                      <a:pt x="4346" y="1834"/>
                    </a:cubicBezTo>
                    <a:cubicBezTo>
                      <a:pt x="4192" y="1965"/>
                      <a:pt x="4037" y="2096"/>
                      <a:pt x="3870" y="2251"/>
                    </a:cubicBezTo>
                    <a:cubicBezTo>
                      <a:pt x="3823" y="2275"/>
                      <a:pt x="3799" y="2322"/>
                      <a:pt x="3751" y="2358"/>
                    </a:cubicBezTo>
                    <a:cubicBezTo>
                      <a:pt x="3715" y="2334"/>
                      <a:pt x="3680" y="2322"/>
                      <a:pt x="3632" y="2322"/>
                    </a:cubicBezTo>
                    <a:cubicBezTo>
                      <a:pt x="3561" y="2322"/>
                      <a:pt x="3465" y="2358"/>
                      <a:pt x="3382" y="2382"/>
                    </a:cubicBezTo>
                    <a:cubicBezTo>
                      <a:pt x="3334" y="2251"/>
                      <a:pt x="3275" y="2132"/>
                      <a:pt x="3203" y="2025"/>
                    </a:cubicBezTo>
                    <a:cubicBezTo>
                      <a:pt x="3263" y="1977"/>
                      <a:pt x="3299" y="1918"/>
                      <a:pt x="3334" y="1858"/>
                    </a:cubicBezTo>
                    <a:cubicBezTo>
                      <a:pt x="3453" y="1656"/>
                      <a:pt x="3382" y="1489"/>
                      <a:pt x="3168" y="1489"/>
                    </a:cubicBezTo>
                    <a:cubicBezTo>
                      <a:pt x="3037" y="1489"/>
                      <a:pt x="2858" y="1560"/>
                      <a:pt x="2739" y="1680"/>
                    </a:cubicBezTo>
                    <a:cubicBezTo>
                      <a:pt x="2549" y="1608"/>
                      <a:pt x="2346" y="1560"/>
                      <a:pt x="2191" y="1560"/>
                    </a:cubicBezTo>
                    <a:cubicBezTo>
                      <a:pt x="2275" y="1382"/>
                      <a:pt x="2203" y="1239"/>
                      <a:pt x="2013" y="1239"/>
                    </a:cubicBezTo>
                    <a:cubicBezTo>
                      <a:pt x="1799" y="1239"/>
                      <a:pt x="1537" y="1406"/>
                      <a:pt x="1418" y="1608"/>
                    </a:cubicBezTo>
                    <a:cubicBezTo>
                      <a:pt x="1298" y="1822"/>
                      <a:pt x="1370" y="1977"/>
                      <a:pt x="1572" y="1977"/>
                    </a:cubicBezTo>
                    <a:cubicBezTo>
                      <a:pt x="1751" y="1977"/>
                      <a:pt x="1989" y="1846"/>
                      <a:pt x="2132" y="1668"/>
                    </a:cubicBezTo>
                    <a:cubicBezTo>
                      <a:pt x="2275" y="1680"/>
                      <a:pt x="2465" y="1715"/>
                      <a:pt x="2644" y="1787"/>
                    </a:cubicBezTo>
                    <a:cubicBezTo>
                      <a:pt x="2632" y="1822"/>
                      <a:pt x="2608" y="1834"/>
                      <a:pt x="2584" y="1858"/>
                    </a:cubicBezTo>
                    <a:cubicBezTo>
                      <a:pt x="2465" y="2072"/>
                      <a:pt x="2549" y="2239"/>
                      <a:pt x="2751" y="2239"/>
                    </a:cubicBezTo>
                    <a:cubicBezTo>
                      <a:pt x="2858" y="2239"/>
                      <a:pt x="2977" y="2192"/>
                      <a:pt x="3096" y="2120"/>
                    </a:cubicBezTo>
                    <a:cubicBezTo>
                      <a:pt x="3168" y="2203"/>
                      <a:pt x="3227" y="2322"/>
                      <a:pt x="3275" y="2453"/>
                    </a:cubicBezTo>
                    <a:cubicBezTo>
                      <a:pt x="3180" y="2513"/>
                      <a:pt x="3108" y="2596"/>
                      <a:pt x="3061" y="2680"/>
                    </a:cubicBezTo>
                    <a:cubicBezTo>
                      <a:pt x="3061" y="2692"/>
                      <a:pt x="3061" y="2692"/>
                      <a:pt x="3049" y="2715"/>
                    </a:cubicBezTo>
                    <a:cubicBezTo>
                      <a:pt x="3049" y="2727"/>
                      <a:pt x="3037" y="2727"/>
                      <a:pt x="3037" y="2739"/>
                    </a:cubicBezTo>
                    <a:cubicBezTo>
                      <a:pt x="2989" y="2834"/>
                      <a:pt x="2977" y="2906"/>
                      <a:pt x="2977" y="2965"/>
                    </a:cubicBezTo>
                    <a:cubicBezTo>
                      <a:pt x="2763" y="3096"/>
                      <a:pt x="2584" y="3215"/>
                      <a:pt x="2394" y="3311"/>
                    </a:cubicBezTo>
                    <a:cubicBezTo>
                      <a:pt x="2358" y="3227"/>
                      <a:pt x="2287" y="3192"/>
                      <a:pt x="2180" y="3192"/>
                    </a:cubicBezTo>
                    <a:cubicBezTo>
                      <a:pt x="1977" y="3192"/>
                      <a:pt x="1703" y="3346"/>
                      <a:pt x="1584" y="3561"/>
                    </a:cubicBezTo>
                    <a:cubicBezTo>
                      <a:pt x="1572" y="3585"/>
                      <a:pt x="1560" y="3620"/>
                      <a:pt x="1560" y="3632"/>
                    </a:cubicBezTo>
                    <a:cubicBezTo>
                      <a:pt x="1287" y="3704"/>
                      <a:pt x="1072" y="3739"/>
                      <a:pt x="906" y="3751"/>
                    </a:cubicBezTo>
                    <a:cubicBezTo>
                      <a:pt x="977" y="3573"/>
                      <a:pt x="894" y="3442"/>
                      <a:pt x="715" y="3442"/>
                    </a:cubicBezTo>
                    <a:cubicBezTo>
                      <a:pt x="501" y="3442"/>
                      <a:pt x="239" y="3608"/>
                      <a:pt x="120" y="3811"/>
                    </a:cubicBezTo>
                    <a:cubicBezTo>
                      <a:pt x="1" y="4025"/>
                      <a:pt x="72" y="4180"/>
                      <a:pt x="275" y="4180"/>
                    </a:cubicBezTo>
                    <a:cubicBezTo>
                      <a:pt x="477" y="4180"/>
                      <a:pt x="715" y="4037"/>
                      <a:pt x="846" y="3858"/>
                    </a:cubicBezTo>
                    <a:cubicBezTo>
                      <a:pt x="1025" y="3846"/>
                      <a:pt x="1263" y="3811"/>
                      <a:pt x="1548" y="3739"/>
                    </a:cubicBezTo>
                    <a:cubicBezTo>
                      <a:pt x="1548" y="3858"/>
                      <a:pt x="1620" y="3930"/>
                      <a:pt x="1763" y="3930"/>
                    </a:cubicBezTo>
                    <a:cubicBezTo>
                      <a:pt x="1977" y="3930"/>
                      <a:pt x="2239" y="3763"/>
                      <a:pt x="2358" y="3561"/>
                    </a:cubicBezTo>
                    <a:cubicBezTo>
                      <a:pt x="2394" y="3501"/>
                      <a:pt x="2418" y="3442"/>
                      <a:pt x="2418" y="3394"/>
                    </a:cubicBezTo>
                    <a:cubicBezTo>
                      <a:pt x="2620" y="3287"/>
                      <a:pt x="2811" y="3168"/>
                      <a:pt x="3013" y="3037"/>
                    </a:cubicBezTo>
                    <a:cubicBezTo>
                      <a:pt x="3049" y="3084"/>
                      <a:pt x="3108" y="3096"/>
                      <a:pt x="3192" y="3096"/>
                    </a:cubicBezTo>
                    <a:cubicBezTo>
                      <a:pt x="3239" y="3096"/>
                      <a:pt x="3299" y="3084"/>
                      <a:pt x="3346" y="3073"/>
                    </a:cubicBezTo>
                    <a:lnTo>
                      <a:pt x="3346" y="3168"/>
                    </a:lnTo>
                    <a:cubicBezTo>
                      <a:pt x="3334" y="3323"/>
                      <a:pt x="3334" y="3465"/>
                      <a:pt x="3334" y="3585"/>
                    </a:cubicBezTo>
                    <a:cubicBezTo>
                      <a:pt x="3227" y="3668"/>
                      <a:pt x="3120" y="3751"/>
                      <a:pt x="3061" y="3858"/>
                    </a:cubicBezTo>
                    <a:cubicBezTo>
                      <a:pt x="2942" y="4061"/>
                      <a:pt x="3013" y="4227"/>
                      <a:pt x="3227" y="4227"/>
                    </a:cubicBezTo>
                    <a:cubicBezTo>
                      <a:pt x="3287" y="4227"/>
                      <a:pt x="3346" y="4216"/>
                      <a:pt x="3406" y="4204"/>
                    </a:cubicBezTo>
                    <a:cubicBezTo>
                      <a:pt x="3453" y="4347"/>
                      <a:pt x="3489" y="4466"/>
                      <a:pt x="3549" y="4573"/>
                    </a:cubicBezTo>
                    <a:cubicBezTo>
                      <a:pt x="3489" y="4620"/>
                      <a:pt x="3453" y="4680"/>
                      <a:pt x="3418" y="4739"/>
                    </a:cubicBezTo>
                    <a:cubicBezTo>
                      <a:pt x="3299" y="4942"/>
                      <a:pt x="3370" y="5109"/>
                      <a:pt x="3584" y="5109"/>
                    </a:cubicBezTo>
                    <a:cubicBezTo>
                      <a:pt x="3704" y="5109"/>
                      <a:pt x="3846" y="5049"/>
                      <a:pt x="3989" y="4954"/>
                    </a:cubicBezTo>
                    <a:cubicBezTo>
                      <a:pt x="4132" y="5037"/>
                      <a:pt x="4311" y="5073"/>
                      <a:pt x="4466" y="5097"/>
                    </a:cubicBezTo>
                    <a:cubicBezTo>
                      <a:pt x="4382" y="5275"/>
                      <a:pt x="4466" y="5418"/>
                      <a:pt x="4644" y="5418"/>
                    </a:cubicBezTo>
                    <a:cubicBezTo>
                      <a:pt x="4835" y="5418"/>
                      <a:pt x="5073" y="5287"/>
                      <a:pt x="5204" y="5097"/>
                    </a:cubicBezTo>
                    <a:cubicBezTo>
                      <a:pt x="5382" y="5073"/>
                      <a:pt x="5609" y="5037"/>
                      <a:pt x="5859" y="4954"/>
                    </a:cubicBezTo>
                    <a:cubicBezTo>
                      <a:pt x="5870" y="5049"/>
                      <a:pt x="5954" y="5120"/>
                      <a:pt x="6073" y="5120"/>
                    </a:cubicBezTo>
                    <a:cubicBezTo>
                      <a:pt x="6275" y="5120"/>
                      <a:pt x="6549" y="4954"/>
                      <a:pt x="6668" y="4751"/>
                    </a:cubicBezTo>
                    <a:cubicBezTo>
                      <a:pt x="6692" y="4692"/>
                      <a:pt x="6728" y="4632"/>
                      <a:pt x="6728" y="4573"/>
                    </a:cubicBezTo>
                    <a:cubicBezTo>
                      <a:pt x="6930" y="4454"/>
                      <a:pt x="7156" y="4323"/>
                      <a:pt x="7394" y="4144"/>
                    </a:cubicBezTo>
                    <a:cubicBezTo>
                      <a:pt x="7430" y="4168"/>
                      <a:pt x="7466" y="4168"/>
                      <a:pt x="7525" y="4168"/>
                    </a:cubicBezTo>
                    <a:cubicBezTo>
                      <a:pt x="7740" y="4168"/>
                      <a:pt x="8002" y="4001"/>
                      <a:pt x="8121" y="3799"/>
                    </a:cubicBezTo>
                    <a:cubicBezTo>
                      <a:pt x="8180" y="3692"/>
                      <a:pt x="8204" y="3585"/>
                      <a:pt x="8168" y="3525"/>
                    </a:cubicBezTo>
                    <a:cubicBezTo>
                      <a:pt x="8299" y="3430"/>
                      <a:pt x="8418" y="3311"/>
                      <a:pt x="8549" y="3192"/>
                    </a:cubicBezTo>
                    <a:cubicBezTo>
                      <a:pt x="8597" y="3144"/>
                      <a:pt x="8657" y="3096"/>
                      <a:pt x="8704" y="3049"/>
                    </a:cubicBezTo>
                    <a:cubicBezTo>
                      <a:pt x="8740" y="3073"/>
                      <a:pt x="8776" y="3084"/>
                      <a:pt x="8835" y="3084"/>
                    </a:cubicBezTo>
                    <a:lnTo>
                      <a:pt x="8847" y="3084"/>
                    </a:lnTo>
                    <a:cubicBezTo>
                      <a:pt x="8883" y="3084"/>
                      <a:pt x="8918" y="3084"/>
                      <a:pt x="8942" y="3073"/>
                    </a:cubicBezTo>
                    <a:cubicBezTo>
                      <a:pt x="8954" y="3073"/>
                      <a:pt x="8954" y="3073"/>
                      <a:pt x="8966" y="3049"/>
                    </a:cubicBezTo>
                    <a:cubicBezTo>
                      <a:pt x="8990" y="3049"/>
                      <a:pt x="9014" y="3037"/>
                      <a:pt x="9038" y="3037"/>
                    </a:cubicBezTo>
                    <a:lnTo>
                      <a:pt x="9049" y="3037"/>
                    </a:lnTo>
                    <a:cubicBezTo>
                      <a:pt x="9085" y="3192"/>
                      <a:pt x="9168" y="3311"/>
                      <a:pt x="9240" y="3406"/>
                    </a:cubicBezTo>
                    <a:cubicBezTo>
                      <a:pt x="9192" y="3454"/>
                      <a:pt x="9145" y="3513"/>
                      <a:pt x="9121" y="3561"/>
                    </a:cubicBezTo>
                    <a:cubicBezTo>
                      <a:pt x="9002" y="3763"/>
                      <a:pt x="9073" y="3930"/>
                      <a:pt x="9288" y="3930"/>
                    </a:cubicBezTo>
                    <a:cubicBezTo>
                      <a:pt x="9419" y="3930"/>
                      <a:pt x="9585" y="3858"/>
                      <a:pt x="9716" y="3739"/>
                    </a:cubicBezTo>
                    <a:cubicBezTo>
                      <a:pt x="9895" y="3811"/>
                      <a:pt x="10085" y="3846"/>
                      <a:pt x="10240" y="3858"/>
                    </a:cubicBezTo>
                    <a:cubicBezTo>
                      <a:pt x="10157" y="4037"/>
                      <a:pt x="10240" y="4168"/>
                      <a:pt x="10431" y="4168"/>
                    </a:cubicBezTo>
                    <a:cubicBezTo>
                      <a:pt x="10633" y="4168"/>
                      <a:pt x="10907" y="4001"/>
                      <a:pt x="11026" y="3799"/>
                    </a:cubicBezTo>
                    <a:cubicBezTo>
                      <a:pt x="11097" y="3620"/>
                      <a:pt x="11026" y="3454"/>
                      <a:pt x="10823" y="3454"/>
                    </a:cubicBezTo>
                    <a:cubicBezTo>
                      <a:pt x="10621" y="3454"/>
                      <a:pt x="10407" y="3596"/>
                      <a:pt x="10264" y="3775"/>
                    </a:cubicBezTo>
                    <a:cubicBezTo>
                      <a:pt x="10121" y="3751"/>
                      <a:pt x="9954" y="3727"/>
                      <a:pt x="9776" y="3668"/>
                    </a:cubicBezTo>
                    <a:cubicBezTo>
                      <a:pt x="9788" y="3632"/>
                      <a:pt x="9823" y="3608"/>
                      <a:pt x="9835" y="3573"/>
                    </a:cubicBezTo>
                    <a:cubicBezTo>
                      <a:pt x="9954" y="3370"/>
                      <a:pt x="9883" y="3204"/>
                      <a:pt x="9669" y="3204"/>
                    </a:cubicBezTo>
                    <a:cubicBezTo>
                      <a:pt x="9573" y="3204"/>
                      <a:pt x="9430" y="3251"/>
                      <a:pt x="9335" y="3323"/>
                    </a:cubicBezTo>
                    <a:cubicBezTo>
                      <a:pt x="9252" y="3227"/>
                      <a:pt x="9192" y="3108"/>
                      <a:pt x="9157" y="2977"/>
                    </a:cubicBezTo>
                    <a:cubicBezTo>
                      <a:pt x="9168" y="2977"/>
                      <a:pt x="9168" y="2965"/>
                      <a:pt x="9180" y="2965"/>
                    </a:cubicBezTo>
                    <a:cubicBezTo>
                      <a:pt x="9192" y="2954"/>
                      <a:pt x="9216" y="2954"/>
                      <a:pt x="9228" y="2930"/>
                    </a:cubicBezTo>
                    <a:lnTo>
                      <a:pt x="9252" y="2906"/>
                    </a:lnTo>
                    <a:cubicBezTo>
                      <a:pt x="9276" y="2894"/>
                      <a:pt x="9288" y="2894"/>
                      <a:pt x="9288" y="2870"/>
                    </a:cubicBezTo>
                    <a:cubicBezTo>
                      <a:pt x="9299" y="2858"/>
                      <a:pt x="9311" y="2846"/>
                      <a:pt x="9311" y="2834"/>
                    </a:cubicBezTo>
                    <a:lnTo>
                      <a:pt x="9347" y="2799"/>
                    </a:lnTo>
                    <a:cubicBezTo>
                      <a:pt x="9359" y="2775"/>
                      <a:pt x="9371" y="2751"/>
                      <a:pt x="9395" y="2727"/>
                    </a:cubicBezTo>
                    <a:cubicBezTo>
                      <a:pt x="9407" y="2692"/>
                      <a:pt x="9419" y="2680"/>
                      <a:pt x="9419" y="2656"/>
                    </a:cubicBezTo>
                    <a:cubicBezTo>
                      <a:pt x="9419" y="2632"/>
                      <a:pt x="9419" y="2632"/>
                      <a:pt x="9430" y="2620"/>
                    </a:cubicBezTo>
                    <a:cubicBezTo>
                      <a:pt x="9430" y="2608"/>
                      <a:pt x="9454" y="2596"/>
                      <a:pt x="9454" y="2573"/>
                    </a:cubicBezTo>
                    <a:lnTo>
                      <a:pt x="9454" y="2549"/>
                    </a:lnTo>
                    <a:lnTo>
                      <a:pt x="9454" y="2513"/>
                    </a:lnTo>
                    <a:lnTo>
                      <a:pt x="9454" y="2489"/>
                    </a:lnTo>
                    <a:lnTo>
                      <a:pt x="9454" y="2477"/>
                    </a:lnTo>
                    <a:cubicBezTo>
                      <a:pt x="9657" y="2334"/>
                      <a:pt x="9847" y="2215"/>
                      <a:pt x="10026" y="2132"/>
                    </a:cubicBezTo>
                    <a:cubicBezTo>
                      <a:pt x="10061" y="2203"/>
                      <a:pt x="10121" y="2251"/>
                      <a:pt x="10240" y="2251"/>
                    </a:cubicBezTo>
                    <a:cubicBezTo>
                      <a:pt x="10442" y="2251"/>
                      <a:pt x="10716" y="2084"/>
                      <a:pt x="10835" y="1882"/>
                    </a:cubicBezTo>
                    <a:lnTo>
                      <a:pt x="10883" y="1787"/>
                    </a:lnTo>
                    <a:cubicBezTo>
                      <a:pt x="11133" y="1715"/>
                      <a:pt x="11335" y="1680"/>
                      <a:pt x="11490" y="1680"/>
                    </a:cubicBezTo>
                    <a:cubicBezTo>
                      <a:pt x="11419" y="1858"/>
                      <a:pt x="11490" y="2001"/>
                      <a:pt x="11681" y="2001"/>
                    </a:cubicBezTo>
                    <a:cubicBezTo>
                      <a:pt x="11895" y="2001"/>
                      <a:pt x="12157" y="1834"/>
                      <a:pt x="12276" y="1620"/>
                    </a:cubicBezTo>
                    <a:cubicBezTo>
                      <a:pt x="12395" y="1418"/>
                      <a:pt x="12324" y="1251"/>
                      <a:pt x="12109" y="1251"/>
                    </a:cubicBezTo>
                    <a:cubicBezTo>
                      <a:pt x="11919" y="1251"/>
                      <a:pt x="11693" y="1382"/>
                      <a:pt x="11562" y="1560"/>
                    </a:cubicBezTo>
                    <a:cubicBezTo>
                      <a:pt x="11395" y="1584"/>
                      <a:pt x="11181" y="1608"/>
                      <a:pt x="10907" y="1680"/>
                    </a:cubicBezTo>
                    <a:cubicBezTo>
                      <a:pt x="10907" y="1584"/>
                      <a:pt x="10835" y="1489"/>
                      <a:pt x="10681" y="1489"/>
                    </a:cubicBezTo>
                    <a:cubicBezTo>
                      <a:pt x="10478" y="1489"/>
                      <a:pt x="10204" y="1656"/>
                      <a:pt x="10085" y="1858"/>
                    </a:cubicBezTo>
                    <a:cubicBezTo>
                      <a:pt x="10061" y="1918"/>
                      <a:pt x="10050" y="1965"/>
                      <a:pt x="10026" y="2013"/>
                    </a:cubicBezTo>
                    <a:cubicBezTo>
                      <a:pt x="9835" y="2120"/>
                      <a:pt x="9633" y="2239"/>
                      <a:pt x="9407" y="2382"/>
                    </a:cubicBezTo>
                    <a:lnTo>
                      <a:pt x="9395" y="2382"/>
                    </a:lnTo>
                    <a:cubicBezTo>
                      <a:pt x="9371" y="2370"/>
                      <a:pt x="9359" y="2370"/>
                      <a:pt x="9347" y="2370"/>
                    </a:cubicBezTo>
                    <a:cubicBezTo>
                      <a:pt x="9335" y="2370"/>
                      <a:pt x="9335" y="2370"/>
                      <a:pt x="9311" y="2358"/>
                    </a:cubicBezTo>
                    <a:cubicBezTo>
                      <a:pt x="9299" y="2358"/>
                      <a:pt x="9276" y="2334"/>
                      <a:pt x="9240" y="2334"/>
                    </a:cubicBezTo>
                    <a:cubicBezTo>
                      <a:pt x="9180" y="2334"/>
                      <a:pt x="9133" y="2358"/>
                      <a:pt x="9073" y="2370"/>
                    </a:cubicBezTo>
                    <a:lnTo>
                      <a:pt x="9073" y="2239"/>
                    </a:lnTo>
                    <a:cubicBezTo>
                      <a:pt x="9097" y="2120"/>
                      <a:pt x="9097" y="2001"/>
                      <a:pt x="9097" y="1894"/>
                    </a:cubicBezTo>
                    <a:cubicBezTo>
                      <a:pt x="9192" y="1822"/>
                      <a:pt x="9299" y="1727"/>
                      <a:pt x="9359" y="1620"/>
                    </a:cubicBezTo>
                    <a:cubicBezTo>
                      <a:pt x="9478" y="1418"/>
                      <a:pt x="9407" y="1251"/>
                      <a:pt x="9192" y="1251"/>
                    </a:cubicBezTo>
                    <a:cubicBezTo>
                      <a:pt x="9133" y="1251"/>
                      <a:pt x="9073" y="1263"/>
                      <a:pt x="9014" y="1287"/>
                    </a:cubicBezTo>
                    <a:cubicBezTo>
                      <a:pt x="8978" y="1120"/>
                      <a:pt x="8918" y="965"/>
                      <a:pt x="8859" y="846"/>
                    </a:cubicBezTo>
                    <a:cubicBezTo>
                      <a:pt x="8918" y="810"/>
                      <a:pt x="8954" y="751"/>
                      <a:pt x="9002" y="668"/>
                    </a:cubicBezTo>
                    <a:cubicBezTo>
                      <a:pt x="9121" y="465"/>
                      <a:pt x="9049" y="298"/>
                      <a:pt x="8835" y="298"/>
                    </a:cubicBezTo>
                    <a:cubicBezTo>
                      <a:pt x="8704" y="298"/>
                      <a:pt x="8573" y="358"/>
                      <a:pt x="8442" y="465"/>
                    </a:cubicBezTo>
                    <a:cubicBezTo>
                      <a:pt x="8276" y="394"/>
                      <a:pt x="8109" y="346"/>
                      <a:pt x="7942" y="334"/>
                    </a:cubicBezTo>
                    <a:cubicBezTo>
                      <a:pt x="8025" y="156"/>
                      <a:pt x="7942" y="1"/>
                      <a:pt x="776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6" name="Google Shape;946;p40"/>
              <p:cNvSpPr/>
              <p:nvPr/>
            </p:nvSpPr>
            <p:spPr>
              <a:xfrm>
                <a:off x="7479755" y="786623"/>
                <a:ext cx="54225" cy="87683"/>
              </a:xfrm>
              <a:custGeom>
                <a:avLst/>
                <a:gdLst/>
                <a:ahLst/>
                <a:cxnLst/>
                <a:rect l="l" t="t" r="r" b="b"/>
                <a:pathLst>
                  <a:path w="752" h="1216" extrusionOk="0">
                    <a:moveTo>
                      <a:pt x="727" y="1"/>
                    </a:moveTo>
                    <a:cubicBezTo>
                      <a:pt x="715" y="1"/>
                      <a:pt x="680" y="13"/>
                      <a:pt x="680" y="25"/>
                    </a:cubicBezTo>
                    <a:lnTo>
                      <a:pt x="13" y="1192"/>
                    </a:lnTo>
                    <a:cubicBezTo>
                      <a:pt x="1" y="1204"/>
                      <a:pt x="13" y="1215"/>
                      <a:pt x="25" y="1215"/>
                    </a:cubicBezTo>
                    <a:cubicBezTo>
                      <a:pt x="37" y="1215"/>
                      <a:pt x="72" y="1204"/>
                      <a:pt x="72" y="1192"/>
                    </a:cubicBezTo>
                    <a:lnTo>
                      <a:pt x="739" y="25"/>
                    </a:lnTo>
                    <a:cubicBezTo>
                      <a:pt x="751" y="13"/>
                      <a:pt x="739" y="1"/>
                      <a:pt x="72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7" name="Google Shape;947;p40"/>
              <p:cNvSpPr/>
              <p:nvPr/>
            </p:nvSpPr>
            <p:spPr>
              <a:xfrm>
                <a:off x="7261702" y="786623"/>
                <a:ext cx="53287" cy="88548"/>
              </a:xfrm>
              <a:custGeom>
                <a:avLst/>
                <a:gdLst/>
                <a:ahLst/>
                <a:cxnLst/>
                <a:rect l="l" t="t" r="r" b="b"/>
                <a:pathLst>
                  <a:path w="739" h="1228" extrusionOk="0">
                    <a:moveTo>
                      <a:pt x="727" y="1"/>
                    </a:moveTo>
                    <a:cubicBezTo>
                      <a:pt x="715" y="1"/>
                      <a:pt x="679" y="13"/>
                      <a:pt x="679" y="37"/>
                    </a:cubicBezTo>
                    <a:lnTo>
                      <a:pt x="13" y="1192"/>
                    </a:lnTo>
                    <a:cubicBezTo>
                      <a:pt x="1" y="1204"/>
                      <a:pt x="13" y="1227"/>
                      <a:pt x="25" y="1227"/>
                    </a:cubicBezTo>
                    <a:cubicBezTo>
                      <a:pt x="48" y="1227"/>
                      <a:pt x="72" y="1204"/>
                      <a:pt x="72" y="1192"/>
                    </a:cubicBezTo>
                    <a:lnTo>
                      <a:pt x="739" y="37"/>
                    </a:lnTo>
                    <a:cubicBezTo>
                      <a:pt x="739" y="13"/>
                      <a:pt x="739" y="1"/>
                      <a:pt x="72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8" name="Google Shape;948;p40"/>
              <p:cNvSpPr/>
              <p:nvPr/>
            </p:nvSpPr>
            <p:spPr>
              <a:xfrm>
                <a:off x="6964691" y="786623"/>
                <a:ext cx="53287" cy="88548"/>
              </a:xfrm>
              <a:custGeom>
                <a:avLst/>
                <a:gdLst/>
                <a:ahLst/>
                <a:cxnLst/>
                <a:rect l="l" t="t" r="r" b="b"/>
                <a:pathLst>
                  <a:path w="739" h="1228" extrusionOk="0">
                    <a:moveTo>
                      <a:pt x="727" y="1"/>
                    </a:moveTo>
                    <a:cubicBezTo>
                      <a:pt x="715" y="1"/>
                      <a:pt x="679" y="13"/>
                      <a:pt x="679" y="37"/>
                    </a:cubicBezTo>
                    <a:lnTo>
                      <a:pt x="12" y="1192"/>
                    </a:lnTo>
                    <a:cubicBezTo>
                      <a:pt x="0" y="1204"/>
                      <a:pt x="12" y="1227"/>
                      <a:pt x="24" y="1227"/>
                    </a:cubicBezTo>
                    <a:cubicBezTo>
                      <a:pt x="36" y="1227"/>
                      <a:pt x="72" y="1204"/>
                      <a:pt x="72" y="1192"/>
                    </a:cubicBezTo>
                    <a:lnTo>
                      <a:pt x="738" y="37"/>
                    </a:lnTo>
                    <a:cubicBezTo>
                      <a:pt x="738" y="13"/>
                      <a:pt x="738" y="1"/>
                      <a:pt x="72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9" name="Google Shape;949;p40"/>
              <p:cNvSpPr/>
              <p:nvPr/>
            </p:nvSpPr>
            <p:spPr>
              <a:xfrm>
                <a:off x="6987838" y="717976"/>
                <a:ext cx="131452" cy="218125"/>
              </a:xfrm>
              <a:custGeom>
                <a:avLst/>
                <a:gdLst/>
                <a:ahLst/>
                <a:cxnLst/>
                <a:rect l="l" t="t" r="r" b="b"/>
                <a:pathLst>
                  <a:path w="1823" h="3025" extrusionOk="0">
                    <a:moveTo>
                      <a:pt x="1787" y="0"/>
                    </a:moveTo>
                    <a:cubicBezTo>
                      <a:pt x="1775" y="0"/>
                      <a:pt x="1739" y="12"/>
                      <a:pt x="1739" y="36"/>
                    </a:cubicBezTo>
                    <a:lnTo>
                      <a:pt x="13" y="2989"/>
                    </a:lnTo>
                    <a:cubicBezTo>
                      <a:pt x="1" y="3013"/>
                      <a:pt x="13" y="3025"/>
                      <a:pt x="36" y="3025"/>
                    </a:cubicBezTo>
                    <a:cubicBezTo>
                      <a:pt x="48" y="3025"/>
                      <a:pt x="72" y="3013"/>
                      <a:pt x="72" y="2989"/>
                    </a:cubicBezTo>
                    <a:lnTo>
                      <a:pt x="1799" y="36"/>
                    </a:lnTo>
                    <a:cubicBezTo>
                      <a:pt x="1822" y="12"/>
                      <a:pt x="1799" y="0"/>
                      <a:pt x="178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0" name="Google Shape;950;p40"/>
              <p:cNvSpPr/>
              <p:nvPr/>
            </p:nvSpPr>
            <p:spPr>
              <a:xfrm>
                <a:off x="7160391" y="717976"/>
                <a:ext cx="131452" cy="218125"/>
              </a:xfrm>
              <a:custGeom>
                <a:avLst/>
                <a:gdLst/>
                <a:ahLst/>
                <a:cxnLst/>
                <a:rect l="l" t="t" r="r" b="b"/>
                <a:pathLst>
                  <a:path w="1823" h="3025" extrusionOk="0">
                    <a:moveTo>
                      <a:pt x="1787" y="0"/>
                    </a:moveTo>
                    <a:cubicBezTo>
                      <a:pt x="1775" y="0"/>
                      <a:pt x="1751" y="12"/>
                      <a:pt x="1751" y="36"/>
                    </a:cubicBezTo>
                    <a:lnTo>
                      <a:pt x="25" y="2989"/>
                    </a:lnTo>
                    <a:cubicBezTo>
                      <a:pt x="1" y="3013"/>
                      <a:pt x="25" y="3025"/>
                      <a:pt x="37" y="3025"/>
                    </a:cubicBezTo>
                    <a:cubicBezTo>
                      <a:pt x="48" y="3025"/>
                      <a:pt x="84" y="3013"/>
                      <a:pt x="84" y="2989"/>
                    </a:cubicBezTo>
                    <a:lnTo>
                      <a:pt x="1799" y="36"/>
                    </a:lnTo>
                    <a:cubicBezTo>
                      <a:pt x="1823" y="12"/>
                      <a:pt x="1811" y="0"/>
                      <a:pt x="178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1" name="Google Shape;951;p40"/>
              <p:cNvSpPr/>
              <p:nvPr/>
            </p:nvSpPr>
            <p:spPr>
              <a:xfrm>
                <a:off x="7068526" y="709396"/>
                <a:ext cx="143494" cy="243002"/>
              </a:xfrm>
              <a:custGeom>
                <a:avLst/>
                <a:gdLst/>
                <a:ahLst/>
                <a:cxnLst/>
                <a:rect l="l" t="t" r="r" b="b"/>
                <a:pathLst>
                  <a:path w="1990" h="3370" extrusionOk="0">
                    <a:moveTo>
                      <a:pt x="1977" y="0"/>
                    </a:moveTo>
                    <a:cubicBezTo>
                      <a:pt x="1965" y="0"/>
                      <a:pt x="1930" y="12"/>
                      <a:pt x="1930" y="36"/>
                    </a:cubicBezTo>
                    <a:lnTo>
                      <a:pt x="13" y="3334"/>
                    </a:lnTo>
                    <a:cubicBezTo>
                      <a:pt x="1" y="3346"/>
                      <a:pt x="13" y="3370"/>
                      <a:pt x="25" y="3370"/>
                    </a:cubicBezTo>
                    <a:cubicBezTo>
                      <a:pt x="37" y="3370"/>
                      <a:pt x="72" y="3346"/>
                      <a:pt x="72" y="3334"/>
                    </a:cubicBezTo>
                    <a:lnTo>
                      <a:pt x="1989" y="36"/>
                    </a:lnTo>
                    <a:cubicBezTo>
                      <a:pt x="1989" y="12"/>
                      <a:pt x="1989" y="0"/>
                      <a:pt x="197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2" name="Google Shape;952;p40"/>
              <p:cNvSpPr/>
              <p:nvPr/>
            </p:nvSpPr>
            <p:spPr>
              <a:xfrm>
                <a:off x="7393947" y="800395"/>
                <a:ext cx="38722" cy="60138"/>
              </a:xfrm>
              <a:custGeom>
                <a:avLst/>
                <a:gdLst/>
                <a:ahLst/>
                <a:cxnLst/>
                <a:rect l="l" t="t" r="r" b="b"/>
                <a:pathLst>
                  <a:path w="537" h="834" extrusionOk="0">
                    <a:moveTo>
                      <a:pt x="500" y="0"/>
                    </a:moveTo>
                    <a:cubicBezTo>
                      <a:pt x="489" y="0"/>
                      <a:pt x="477" y="24"/>
                      <a:pt x="453" y="36"/>
                    </a:cubicBezTo>
                    <a:lnTo>
                      <a:pt x="12" y="810"/>
                    </a:lnTo>
                    <a:cubicBezTo>
                      <a:pt x="0" y="822"/>
                      <a:pt x="12" y="834"/>
                      <a:pt x="24" y="834"/>
                    </a:cubicBezTo>
                    <a:cubicBezTo>
                      <a:pt x="36" y="834"/>
                      <a:pt x="72" y="822"/>
                      <a:pt x="72" y="810"/>
                    </a:cubicBezTo>
                    <a:lnTo>
                      <a:pt x="512" y="36"/>
                    </a:lnTo>
                    <a:cubicBezTo>
                      <a:pt x="536" y="24"/>
                      <a:pt x="512" y="0"/>
                      <a:pt x="50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3" name="Google Shape;953;p40"/>
              <p:cNvSpPr/>
              <p:nvPr/>
            </p:nvSpPr>
            <p:spPr>
              <a:xfrm>
                <a:off x="6741447" y="786623"/>
                <a:ext cx="54153" cy="88548"/>
              </a:xfrm>
              <a:custGeom>
                <a:avLst/>
                <a:gdLst/>
                <a:ahLst/>
                <a:cxnLst/>
                <a:rect l="l" t="t" r="r" b="b"/>
                <a:pathLst>
                  <a:path w="751" h="1228" extrusionOk="0">
                    <a:moveTo>
                      <a:pt x="727" y="1"/>
                    </a:moveTo>
                    <a:cubicBezTo>
                      <a:pt x="715" y="1"/>
                      <a:pt x="679" y="13"/>
                      <a:pt x="679" y="37"/>
                    </a:cubicBezTo>
                    <a:lnTo>
                      <a:pt x="13" y="1192"/>
                    </a:lnTo>
                    <a:cubicBezTo>
                      <a:pt x="1" y="1204"/>
                      <a:pt x="13" y="1227"/>
                      <a:pt x="24" y="1227"/>
                    </a:cubicBezTo>
                    <a:cubicBezTo>
                      <a:pt x="36" y="1227"/>
                      <a:pt x="72" y="1215"/>
                      <a:pt x="72" y="1192"/>
                    </a:cubicBezTo>
                    <a:lnTo>
                      <a:pt x="739" y="37"/>
                    </a:lnTo>
                    <a:cubicBezTo>
                      <a:pt x="751" y="13"/>
                      <a:pt x="739" y="1"/>
                      <a:pt x="72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4" name="Google Shape;954;p40"/>
              <p:cNvSpPr/>
              <p:nvPr/>
            </p:nvSpPr>
            <p:spPr>
              <a:xfrm>
                <a:off x="6842758" y="800395"/>
                <a:ext cx="38722" cy="60138"/>
              </a:xfrm>
              <a:custGeom>
                <a:avLst/>
                <a:gdLst/>
                <a:ahLst/>
                <a:cxnLst/>
                <a:rect l="l" t="t" r="r" b="b"/>
                <a:pathLst>
                  <a:path w="537" h="834" extrusionOk="0">
                    <a:moveTo>
                      <a:pt x="513" y="0"/>
                    </a:moveTo>
                    <a:cubicBezTo>
                      <a:pt x="501" y="0"/>
                      <a:pt x="465" y="12"/>
                      <a:pt x="465" y="36"/>
                    </a:cubicBezTo>
                    <a:lnTo>
                      <a:pt x="24" y="810"/>
                    </a:lnTo>
                    <a:cubicBezTo>
                      <a:pt x="1" y="822"/>
                      <a:pt x="24" y="834"/>
                      <a:pt x="36" y="834"/>
                    </a:cubicBezTo>
                    <a:cubicBezTo>
                      <a:pt x="48" y="834"/>
                      <a:pt x="84" y="822"/>
                      <a:pt x="84" y="810"/>
                    </a:cubicBezTo>
                    <a:lnTo>
                      <a:pt x="524" y="36"/>
                    </a:lnTo>
                    <a:cubicBezTo>
                      <a:pt x="536" y="12"/>
                      <a:pt x="524" y="0"/>
                      <a:pt x="513"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955" name="Google Shape;955;p40"/>
            <p:cNvGrpSpPr/>
            <p:nvPr/>
          </p:nvGrpSpPr>
          <p:grpSpPr>
            <a:xfrm>
              <a:off x="6604947" y="1255394"/>
              <a:ext cx="1072383" cy="444831"/>
              <a:chOff x="6604947" y="1255394"/>
              <a:chExt cx="1072383" cy="444831"/>
            </a:xfrm>
          </p:grpSpPr>
          <p:sp>
            <p:nvSpPr>
              <p:cNvPr id="956" name="Google Shape;956;p40"/>
              <p:cNvSpPr/>
              <p:nvPr/>
            </p:nvSpPr>
            <p:spPr>
              <a:xfrm>
                <a:off x="6604947" y="1255394"/>
                <a:ext cx="660288" cy="47303"/>
              </a:xfrm>
              <a:custGeom>
                <a:avLst/>
                <a:gdLst/>
                <a:ahLst/>
                <a:cxnLst/>
                <a:rect l="l" t="t" r="r" b="b"/>
                <a:pathLst>
                  <a:path w="9157" h="656" extrusionOk="0">
                    <a:moveTo>
                      <a:pt x="1" y="1"/>
                    </a:moveTo>
                    <a:lnTo>
                      <a:pt x="1" y="656"/>
                    </a:lnTo>
                    <a:lnTo>
                      <a:pt x="9156" y="656"/>
                    </a:lnTo>
                    <a:lnTo>
                      <a:pt x="9156"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7" name="Google Shape;957;p40"/>
              <p:cNvSpPr/>
              <p:nvPr/>
            </p:nvSpPr>
            <p:spPr>
              <a:xfrm>
                <a:off x="6604947" y="1354974"/>
                <a:ext cx="1072383" cy="47303"/>
              </a:xfrm>
              <a:custGeom>
                <a:avLst/>
                <a:gdLst/>
                <a:ahLst/>
                <a:cxnLst/>
                <a:rect l="l" t="t" r="r" b="b"/>
                <a:pathLst>
                  <a:path w="14872" h="656" extrusionOk="0">
                    <a:moveTo>
                      <a:pt x="1" y="1"/>
                    </a:moveTo>
                    <a:lnTo>
                      <a:pt x="1" y="656"/>
                    </a:lnTo>
                    <a:lnTo>
                      <a:pt x="14871" y="656"/>
                    </a:lnTo>
                    <a:lnTo>
                      <a:pt x="14871"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8" name="Google Shape;958;p40"/>
              <p:cNvSpPr/>
              <p:nvPr/>
            </p:nvSpPr>
            <p:spPr>
              <a:xfrm>
                <a:off x="6604947" y="1554207"/>
                <a:ext cx="1072383" cy="47230"/>
              </a:xfrm>
              <a:custGeom>
                <a:avLst/>
                <a:gdLst/>
                <a:ahLst/>
                <a:cxnLst/>
                <a:rect l="l" t="t" r="r" b="b"/>
                <a:pathLst>
                  <a:path w="14872" h="655" extrusionOk="0">
                    <a:moveTo>
                      <a:pt x="1" y="0"/>
                    </a:moveTo>
                    <a:lnTo>
                      <a:pt x="1" y="655"/>
                    </a:lnTo>
                    <a:lnTo>
                      <a:pt x="14871" y="655"/>
                    </a:lnTo>
                    <a:lnTo>
                      <a:pt x="14871"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9" name="Google Shape;959;p40"/>
              <p:cNvSpPr/>
              <p:nvPr/>
            </p:nvSpPr>
            <p:spPr>
              <a:xfrm>
                <a:off x="6604947" y="1652922"/>
                <a:ext cx="1072383" cy="47303"/>
              </a:xfrm>
              <a:custGeom>
                <a:avLst/>
                <a:gdLst/>
                <a:ahLst/>
                <a:cxnLst/>
                <a:rect l="l" t="t" r="r" b="b"/>
                <a:pathLst>
                  <a:path w="14872" h="656" extrusionOk="0">
                    <a:moveTo>
                      <a:pt x="1" y="0"/>
                    </a:moveTo>
                    <a:lnTo>
                      <a:pt x="1" y="655"/>
                    </a:lnTo>
                    <a:lnTo>
                      <a:pt x="14871" y="655"/>
                    </a:lnTo>
                    <a:lnTo>
                      <a:pt x="14871"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0" name="Google Shape;960;p40"/>
              <p:cNvSpPr/>
              <p:nvPr/>
            </p:nvSpPr>
            <p:spPr>
              <a:xfrm>
                <a:off x="6604947" y="1453761"/>
                <a:ext cx="639666" cy="47230"/>
              </a:xfrm>
              <a:custGeom>
                <a:avLst/>
                <a:gdLst/>
                <a:ahLst/>
                <a:cxnLst/>
                <a:rect l="l" t="t" r="r" b="b"/>
                <a:pathLst>
                  <a:path w="8871" h="655" extrusionOk="0">
                    <a:moveTo>
                      <a:pt x="1" y="0"/>
                    </a:moveTo>
                    <a:lnTo>
                      <a:pt x="1" y="655"/>
                    </a:lnTo>
                    <a:lnTo>
                      <a:pt x="8871" y="655"/>
                    </a:lnTo>
                    <a:lnTo>
                      <a:pt x="8871"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1" name="Google Shape;961;p40"/>
              <p:cNvSpPr/>
              <p:nvPr/>
            </p:nvSpPr>
            <p:spPr>
              <a:xfrm>
                <a:off x="7294367" y="1453761"/>
                <a:ext cx="380367" cy="47230"/>
              </a:xfrm>
              <a:custGeom>
                <a:avLst/>
                <a:gdLst/>
                <a:ahLst/>
                <a:cxnLst/>
                <a:rect l="l" t="t" r="r" b="b"/>
                <a:pathLst>
                  <a:path w="5275" h="655" extrusionOk="0">
                    <a:moveTo>
                      <a:pt x="0" y="0"/>
                    </a:moveTo>
                    <a:lnTo>
                      <a:pt x="0" y="655"/>
                    </a:lnTo>
                    <a:lnTo>
                      <a:pt x="5275" y="655"/>
                    </a:lnTo>
                    <a:lnTo>
                      <a:pt x="5275"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grpSp>
        <p:nvGrpSpPr>
          <p:cNvPr id="962" name="Google Shape;962;p40"/>
          <p:cNvGrpSpPr/>
          <p:nvPr/>
        </p:nvGrpSpPr>
        <p:grpSpPr>
          <a:xfrm>
            <a:off x="9627848" y="2795470"/>
            <a:ext cx="1662181" cy="3325060"/>
            <a:chOff x="5543250" y="3380975"/>
            <a:chExt cx="535200" cy="1070625"/>
          </a:xfrm>
        </p:grpSpPr>
        <p:sp>
          <p:nvSpPr>
            <p:cNvPr id="963" name="Google Shape;963;p40"/>
            <p:cNvSpPr/>
            <p:nvPr/>
          </p:nvSpPr>
          <p:spPr>
            <a:xfrm>
              <a:off x="5910850" y="3479150"/>
              <a:ext cx="50925" cy="58825"/>
            </a:xfrm>
            <a:custGeom>
              <a:avLst/>
              <a:gdLst/>
              <a:ahLst/>
              <a:cxnLst/>
              <a:rect l="l" t="t" r="r" b="b"/>
              <a:pathLst>
                <a:path w="2037" h="2353" extrusionOk="0">
                  <a:moveTo>
                    <a:pt x="1481" y="1"/>
                  </a:moveTo>
                  <a:cubicBezTo>
                    <a:pt x="1290" y="1"/>
                    <a:pt x="1062" y="102"/>
                    <a:pt x="846" y="285"/>
                  </a:cubicBezTo>
                  <a:cubicBezTo>
                    <a:pt x="679" y="416"/>
                    <a:pt x="524" y="583"/>
                    <a:pt x="417" y="785"/>
                  </a:cubicBezTo>
                  <a:cubicBezTo>
                    <a:pt x="393" y="785"/>
                    <a:pt x="393" y="797"/>
                    <a:pt x="393" y="797"/>
                  </a:cubicBezTo>
                  <a:cubicBezTo>
                    <a:pt x="36" y="1393"/>
                    <a:pt x="0" y="2036"/>
                    <a:pt x="298" y="2262"/>
                  </a:cubicBezTo>
                  <a:cubicBezTo>
                    <a:pt x="310" y="2274"/>
                    <a:pt x="310" y="2286"/>
                    <a:pt x="322" y="2286"/>
                  </a:cubicBezTo>
                  <a:cubicBezTo>
                    <a:pt x="369" y="2321"/>
                    <a:pt x="417" y="2333"/>
                    <a:pt x="477" y="2345"/>
                  </a:cubicBezTo>
                  <a:cubicBezTo>
                    <a:pt x="502" y="2350"/>
                    <a:pt x="529" y="2352"/>
                    <a:pt x="556" y="2352"/>
                  </a:cubicBezTo>
                  <a:cubicBezTo>
                    <a:pt x="875" y="2352"/>
                    <a:pt x="1313" y="2041"/>
                    <a:pt x="1620" y="1547"/>
                  </a:cubicBezTo>
                  <a:cubicBezTo>
                    <a:pt x="2001" y="940"/>
                    <a:pt x="2036" y="262"/>
                    <a:pt x="1703" y="59"/>
                  </a:cubicBezTo>
                  <a:cubicBezTo>
                    <a:pt x="1638" y="20"/>
                    <a:pt x="1563" y="1"/>
                    <a:pt x="1481"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4" name="Google Shape;964;p40"/>
            <p:cNvSpPr/>
            <p:nvPr/>
          </p:nvSpPr>
          <p:spPr>
            <a:xfrm>
              <a:off x="5841800" y="3539825"/>
              <a:ext cx="80975" cy="214075"/>
            </a:xfrm>
            <a:custGeom>
              <a:avLst/>
              <a:gdLst/>
              <a:ahLst/>
              <a:cxnLst/>
              <a:rect l="l" t="t" r="r" b="b"/>
              <a:pathLst>
                <a:path w="3239" h="8563" extrusionOk="0">
                  <a:moveTo>
                    <a:pt x="1771" y="0"/>
                  </a:moveTo>
                  <a:cubicBezTo>
                    <a:pt x="1021" y="0"/>
                    <a:pt x="147" y="336"/>
                    <a:pt x="464" y="1549"/>
                  </a:cubicBezTo>
                  <a:cubicBezTo>
                    <a:pt x="464" y="1549"/>
                    <a:pt x="524" y="1609"/>
                    <a:pt x="595" y="1728"/>
                  </a:cubicBezTo>
                  <a:cubicBezTo>
                    <a:pt x="595" y="1728"/>
                    <a:pt x="393" y="3573"/>
                    <a:pt x="202" y="3847"/>
                  </a:cubicBezTo>
                  <a:cubicBezTo>
                    <a:pt x="0" y="4133"/>
                    <a:pt x="95" y="7919"/>
                    <a:pt x="83" y="7931"/>
                  </a:cubicBezTo>
                  <a:lnTo>
                    <a:pt x="691" y="8562"/>
                  </a:lnTo>
                  <a:lnTo>
                    <a:pt x="2250" y="7395"/>
                  </a:lnTo>
                  <a:lnTo>
                    <a:pt x="3000" y="6312"/>
                  </a:lnTo>
                  <a:lnTo>
                    <a:pt x="3239" y="2895"/>
                  </a:lnTo>
                  <a:lnTo>
                    <a:pt x="3120" y="2764"/>
                  </a:lnTo>
                  <a:cubicBezTo>
                    <a:pt x="3191" y="2597"/>
                    <a:pt x="3203" y="2395"/>
                    <a:pt x="3131" y="2168"/>
                  </a:cubicBezTo>
                  <a:cubicBezTo>
                    <a:pt x="3060" y="1942"/>
                    <a:pt x="3000" y="1752"/>
                    <a:pt x="2941" y="1585"/>
                  </a:cubicBezTo>
                  <a:cubicBezTo>
                    <a:pt x="2798" y="1168"/>
                    <a:pt x="2727" y="918"/>
                    <a:pt x="2703" y="728"/>
                  </a:cubicBezTo>
                  <a:cubicBezTo>
                    <a:pt x="2667" y="549"/>
                    <a:pt x="2679" y="430"/>
                    <a:pt x="2715" y="299"/>
                  </a:cubicBezTo>
                  <a:cubicBezTo>
                    <a:pt x="2744" y="159"/>
                    <a:pt x="2287" y="0"/>
                    <a:pt x="1771" y="0"/>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5" name="Google Shape;965;p40"/>
            <p:cNvSpPr/>
            <p:nvPr/>
          </p:nvSpPr>
          <p:spPr>
            <a:xfrm>
              <a:off x="5805475" y="3429050"/>
              <a:ext cx="128300" cy="150175"/>
            </a:xfrm>
            <a:custGeom>
              <a:avLst/>
              <a:gdLst/>
              <a:ahLst/>
              <a:cxnLst/>
              <a:rect l="l" t="t" r="r" b="b"/>
              <a:pathLst>
                <a:path w="5132" h="6007" extrusionOk="0">
                  <a:moveTo>
                    <a:pt x="2840" y="1"/>
                  </a:moveTo>
                  <a:cubicBezTo>
                    <a:pt x="2745" y="1"/>
                    <a:pt x="2648" y="9"/>
                    <a:pt x="2548" y="27"/>
                  </a:cubicBezTo>
                  <a:cubicBezTo>
                    <a:pt x="858" y="349"/>
                    <a:pt x="1" y="920"/>
                    <a:pt x="322" y="2349"/>
                  </a:cubicBezTo>
                  <a:cubicBezTo>
                    <a:pt x="322" y="2349"/>
                    <a:pt x="548" y="3182"/>
                    <a:pt x="477" y="3861"/>
                  </a:cubicBezTo>
                  <a:cubicBezTo>
                    <a:pt x="417" y="4552"/>
                    <a:pt x="1179" y="5623"/>
                    <a:pt x="1846" y="5933"/>
                  </a:cubicBezTo>
                  <a:cubicBezTo>
                    <a:pt x="1955" y="5984"/>
                    <a:pt x="2082" y="6007"/>
                    <a:pt x="2220" y="6007"/>
                  </a:cubicBezTo>
                  <a:cubicBezTo>
                    <a:pt x="2916" y="6007"/>
                    <a:pt x="3903" y="5429"/>
                    <a:pt x="4311" y="4992"/>
                  </a:cubicBezTo>
                  <a:cubicBezTo>
                    <a:pt x="4787" y="4468"/>
                    <a:pt x="5108" y="3182"/>
                    <a:pt x="5120" y="2599"/>
                  </a:cubicBezTo>
                  <a:cubicBezTo>
                    <a:pt x="5131" y="2051"/>
                    <a:pt x="4302" y="1"/>
                    <a:pt x="2840"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6" name="Google Shape;966;p40"/>
            <p:cNvSpPr/>
            <p:nvPr/>
          </p:nvSpPr>
          <p:spPr>
            <a:xfrm>
              <a:off x="5783450" y="3380975"/>
              <a:ext cx="214625" cy="253550"/>
            </a:xfrm>
            <a:custGeom>
              <a:avLst/>
              <a:gdLst/>
              <a:ahLst/>
              <a:cxnLst/>
              <a:rect l="l" t="t" r="r" b="b"/>
              <a:pathLst>
                <a:path w="8585" h="10142" extrusionOk="0">
                  <a:moveTo>
                    <a:pt x="3697" y="0"/>
                  </a:moveTo>
                  <a:cubicBezTo>
                    <a:pt x="3548" y="0"/>
                    <a:pt x="3394" y="15"/>
                    <a:pt x="3239" y="45"/>
                  </a:cubicBezTo>
                  <a:cubicBezTo>
                    <a:pt x="1417" y="402"/>
                    <a:pt x="524" y="2093"/>
                    <a:pt x="679" y="3867"/>
                  </a:cubicBezTo>
                  <a:cubicBezTo>
                    <a:pt x="846" y="5653"/>
                    <a:pt x="667" y="7808"/>
                    <a:pt x="191" y="8999"/>
                  </a:cubicBezTo>
                  <a:cubicBezTo>
                    <a:pt x="0" y="9475"/>
                    <a:pt x="60" y="9844"/>
                    <a:pt x="227" y="10142"/>
                  </a:cubicBezTo>
                  <a:lnTo>
                    <a:pt x="905" y="9058"/>
                  </a:lnTo>
                  <a:cubicBezTo>
                    <a:pt x="905" y="9058"/>
                    <a:pt x="1715" y="8320"/>
                    <a:pt x="2941" y="8058"/>
                  </a:cubicBezTo>
                  <a:cubicBezTo>
                    <a:pt x="2870" y="7939"/>
                    <a:pt x="2810" y="7880"/>
                    <a:pt x="2810" y="7880"/>
                  </a:cubicBezTo>
                  <a:cubicBezTo>
                    <a:pt x="2787" y="7868"/>
                    <a:pt x="2751" y="7868"/>
                    <a:pt x="2727" y="7856"/>
                  </a:cubicBezTo>
                  <a:cubicBezTo>
                    <a:pt x="2072" y="7546"/>
                    <a:pt x="1298" y="6475"/>
                    <a:pt x="1358" y="5784"/>
                  </a:cubicBezTo>
                  <a:cubicBezTo>
                    <a:pt x="1417" y="5105"/>
                    <a:pt x="1203" y="4272"/>
                    <a:pt x="1203" y="4272"/>
                  </a:cubicBezTo>
                  <a:cubicBezTo>
                    <a:pt x="1179" y="4129"/>
                    <a:pt x="1155" y="3998"/>
                    <a:pt x="1143" y="3879"/>
                  </a:cubicBezTo>
                  <a:lnTo>
                    <a:pt x="1143" y="3879"/>
                  </a:lnTo>
                  <a:cubicBezTo>
                    <a:pt x="1165" y="3886"/>
                    <a:pt x="1542" y="3980"/>
                    <a:pt x="2160" y="3980"/>
                  </a:cubicBezTo>
                  <a:cubicBezTo>
                    <a:pt x="2566" y="3980"/>
                    <a:pt x="3075" y="3940"/>
                    <a:pt x="3656" y="3808"/>
                  </a:cubicBezTo>
                  <a:cubicBezTo>
                    <a:pt x="3656" y="3808"/>
                    <a:pt x="2798" y="3653"/>
                    <a:pt x="2739" y="3296"/>
                  </a:cubicBezTo>
                  <a:lnTo>
                    <a:pt x="2739" y="3296"/>
                  </a:lnTo>
                  <a:cubicBezTo>
                    <a:pt x="2739" y="3296"/>
                    <a:pt x="4537" y="3998"/>
                    <a:pt x="5274" y="3998"/>
                  </a:cubicBezTo>
                  <a:cubicBezTo>
                    <a:pt x="5328" y="3998"/>
                    <a:pt x="5376" y="3994"/>
                    <a:pt x="5418" y="3986"/>
                  </a:cubicBezTo>
                  <a:cubicBezTo>
                    <a:pt x="5418" y="3986"/>
                    <a:pt x="5049" y="3879"/>
                    <a:pt x="4882" y="3403"/>
                  </a:cubicBezTo>
                  <a:lnTo>
                    <a:pt x="4882" y="3403"/>
                  </a:lnTo>
                  <a:cubicBezTo>
                    <a:pt x="4882" y="3403"/>
                    <a:pt x="5251" y="3748"/>
                    <a:pt x="5584" y="3986"/>
                  </a:cubicBezTo>
                  <a:cubicBezTo>
                    <a:pt x="5584" y="3986"/>
                    <a:pt x="5739" y="5415"/>
                    <a:pt x="5608" y="6189"/>
                  </a:cubicBezTo>
                  <a:cubicBezTo>
                    <a:pt x="5608" y="6189"/>
                    <a:pt x="6346" y="4939"/>
                    <a:pt x="6192" y="4046"/>
                  </a:cubicBezTo>
                  <a:cubicBezTo>
                    <a:pt x="6329" y="3973"/>
                    <a:pt x="6467" y="3932"/>
                    <a:pt x="6589" y="3932"/>
                  </a:cubicBezTo>
                  <a:cubicBezTo>
                    <a:pt x="6667" y="3932"/>
                    <a:pt x="6738" y="3949"/>
                    <a:pt x="6799" y="3986"/>
                  </a:cubicBezTo>
                  <a:cubicBezTo>
                    <a:pt x="7132" y="4189"/>
                    <a:pt x="7097" y="4867"/>
                    <a:pt x="6716" y="5474"/>
                  </a:cubicBezTo>
                  <a:cubicBezTo>
                    <a:pt x="6409" y="5968"/>
                    <a:pt x="5971" y="6279"/>
                    <a:pt x="5652" y="6279"/>
                  </a:cubicBezTo>
                  <a:cubicBezTo>
                    <a:pt x="5625" y="6279"/>
                    <a:pt x="5598" y="6277"/>
                    <a:pt x="5573" y="6272"/>
                  </a:cubicBezTo>
                  <a:cubicBezTo>
                    <a:pt x="5465" y="6546"/>
                    <a:pt x="5334" y="6760"/>
                    <a:pt x="5180" y="6927"/>
                  </a:cubicBezTo>
                  <a:cubicBezTo>
                    <a:pt x="5132" y="6975"/>
                    <a:pt x="5096" y="7022"/>
                    <a:pt x="5037" y="7058"/>
                  </a:cubicBezTo>
                  <a:cubicBezTo>
                    <a:pt x="5049" y="7177"/>
                    <a:pt x="5073" y="7320"/>
                    <a:pt x="5132" y="7510"/>
                  </a:cubicBezTo>
                  <a:cubicBezTo>
                    <a:pt x="5132" y="7510"/>
                    <a:pt x="7013" y="8332"/>
                    <a:pt x="8192" y="9070"/>
                  </a:cubicBezTo>
                  <a:cubicBezTo>
                    <a:pt x="8394" y="8701"/>
                    <a:pt x="8585" y="8082"/>
                    <a:pt x="8347" y="7248"/>
                  </a:cubicBezTo>
                  <a:cubicBezTo>
                    <a:pt x="7954" y="5832"/>
                    <a:pt x="6775" y="3927"/>
                    <a:pt x="6656" y="2736"/>
                  </a:cubicBezTo>
                  <a:cubicBezTo>
                    <a:pt x="6547" y="1647"/>
                    <a:pt x="5303" y="0"/>
                    <a:pt x="3697"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7" name="Google Shape;967;p40"/>
            <p:cNvSpPr/>
            <p:nvPr/>
          </p:nvSpPr>
          <p:spPr>
            <a:xfrm>
              <a:off x="5786725" y="4333400"/>
              <a:ext cx="47050" cy="86950"/>
            </a:xfrm>
            <a:custGeom>
              <a:avLst/>
              <a:gdLst/>
              <a:ahLst/>
              <a:cxnLst/>
              <a:rect l="l" t="t" r="r" b="b"/>
              <a:pathLst>
                <a:path w="1882" h="3478" extrusionOk="0">
                  <a:moveTo>
                    <a:pt x="0" y="1"/>
                  </a:moveTo>
                  <a:lnTo>
                    <a:pt x="108" y="2227"/>
                  </a:lnTo>
                  <a:lnTo>
                    <a:pt x="441" y="3477"/>
                  </a:lnTo>
                  <a:lnTo>
                    <a:pt x="1334" y="3477"/>
                  </a:lnTo>
                  <a:lnTo>
                    <a:pt x="1691" y="2525"/>
                  </a:lnTo>
                  <a:lnTo>
                    <a:pt x="1882" y="1"/>
                  </a:ln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8" name="Google Shape;968;p40"/>
            <p:cNvSpPr/>
            <p:nvPr/>
          </p:nvSpPr>
          <p:spPr>
            <a:xfrm>
              <a:off x="5718250" y="4389650"/>
              <a:ext cx="128925" cy="61950"/>
            </a:xfrm>
            <a:custGeom>
              <a:avLst/>
              <a:gdLst/>
              <a:ahLst/>
              <a:cxnLst/>
              <a:rect l="l" t="t" r="r" b="b"/>
              <a:pathLst>
                <a:path w="5157" h="2478" extrusionOk="0">
                  <a:moveTo>
                    <a:pt x="2835" y="1"/>
                  </a:moveTo>
                  <a:cubicBezTo>
                    <a:pt x="2835" y="1"/>
                    <a:pt x="751" y="1084"/>
                    <a:pt x="382" y="1334"/>
                  </a:cubicBezTo>
                  <a:cubicBezTo>
                    <a:pt x="1" y="1584"/>
                    <a:pt x="108" y="2477"/>
                    <a:pt x="108" y="2477"/>
                  </a:cubicBezTo>
                  <a:lnTo>
                    <a:pt x="5156" y="2477"/>
                  </a:lnTo>
                  <a:cubicBezTo>
                    <a:pt x="5156" y="2477"/>
                    <a:pt x="4928" y="281"/>
                    <a:pt x="4472" y="281"/>
                  </a:cubicBezTo>
                  <a:cubicBezTo>
                    <a:pt x="4417" y="281"/>
                    <a:pt x="4360" y="312"/>
                    <a:pt x="4299" y="382"/>
                  </a:cubicBezTo>
                  <a:cubicBezTo>
                    <a:pt x="4087" y="630"/>
                    <a:pt x="3873" y="707"/>
                    <a:pt x="3689" y="707"/>
                  </a:cubicBezTo>
                  <a:cubicBezTo>
                    <a:pt x="3388" y="707"/>
                    <a:pt x="3168" y="501"/>
                    <a:pt x="3168" y="501"/>
                  </a:cubicBezTo>
                  <a:lnTo>
                    <a:pt x="2835"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9" name="Google Shape;969;p40"/>
            <p:cNvSpPr/>
            <p:nvPr/>
          </p:nvSpPr>
          <p:spPr>
            <a:xfrm>
              <a:off x="5928100" y="4333400"/>
              <a:ext cx="46775" cy="86950"/>
            </a:xfrm>
            <a:custGeom>
              <a:avLst/>
              <a:gdLst/>
              <a:ahLst/>
              <a:cxnLst/>
              <a:rect l="l" t="t" r="r" b="b"/>
              <a:pathLst>
                <a:path w="1871" h="3478" extrusionOk="0">
                  <a:moveTo>
                    <a:pt x="1" y="1"/>
                  </a:moveTo>
                  <a:lnTo>
                    <a:pt x="96" y="2227"/>
                  </a:lnTo>
                  <a:lnTo>
                    <a:pt x="418" y="3477"/>
                  </a:lnTo>
                  <a:lnTo>
                    <a:pt x="1334" y="3477"/>
                  </a:lnTo>
                  <a:lnTo>
                    <a:pt x="1692" y="2525"/>
                  </a:lnTo>
                  <a:lnTo>
                    <a:pt x="1870" y="1"/>
                  </a:ln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0" name="Google Shape;970;p40"/>
            <p:cNvSpPr/>
            <p:nvPr/>
          </p:nvSpPr>
          <p:spPr>
            <a:xfrm>
              <a:off x="5859650" y="4389650"/>
              <a:ext cx="128900" cy="61950"/>
            </a:xfrm>
            <a:custGeom>
              <a:avLst/>
              <a:gdLst/>
              <a:ahLst/>
              <a:cxnLst/>
              <a:rect l="l" t="t" r="r" b="b"/>
              <a:pathLst>
                <a:path w="5156" h="2478" extrusionOk="0">
                  <a:moveTo>
                    <a:pt x="2834" y="1"/>
                  </a:moveTo>
                  <a:cubicBezTo>
                    <a:pt x="2834" y="1"/>
                    <a:pt x="751" y="1084"/>
                    <a:pt x="381" y="1334"/>
                  </a:cubicBezTo>
                  <a:cubicBezTo>
                    <a:pt x="0" y="1584"/>
                    <a:pt x="108" y="2477"/>
                    <a:pt x="108" y="2477"/>
                  </a:cubicBezTo>
                  <a:lnTo>
                    <a:pt x="5156" y="2477"/>
                  </a:lnTo>
                  <a:cubicBezTo>
                    <a:pt x="5156" y="2477"/>
                    <a:pt x="4918" y="281"/>
                    <a:pt x="4468" y="281"/>
                  </a:cubicBezTo>
                  <a:cubicBezTo>
                    <a:pt x="4415" y="281"/>
                    <a:pt x="4358" y="312"/>
                    <a:pt x="4299" y="382"/>
                  </a:cubicBezTo>
                  <a:cubicBezTo>
                    <a:pt x="4086" y="630"/>
                    <a:pt x="3872" y="707"/>
                    <a:pt x="3689" y="707"/>
                  </a:cubicBezTo>
                  <a:cubicBezTo>
                    <a:pt x="3388" y="707"/>
                    <a:pt x="3168" y="501"/>
                    <a:pt x="3168" y="501"/>
                  </a:cubicBezTo>
                  <a:lnTo>
                    <a:pt x="2834"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1" name="Google Shape;971;p40"/>
            <p:cNvSpPr/>
            <p:nvPr/>
          </p:nvSpPr>
          <p:spPr>
            <a:xfrm>
              <a:off x="6004700" y="3971725"/>
              <a:ext cx="63025" cy="71750"/>
            </a:xfrm>
            <a:custGeom>
              <a:avLst/>
              <a:gdLst/>
              <a:ahLst/>
              <a:cxnLst/>
              <a:rect l="l" t="t" r="r" b="b"/>
              <a:pathLst>
                <a:path w="2521" h="2870" extrusionOk="0">
                  <a:moveTo>
                    <a:pt x="1354" y="1"/>
                  </a:moveTo>
                  <a:cubicBezTo>
                    <a:pt x="901" y="1"/>
                    <a:pt x="318" y="32"/>
                    <a:pt x="318" y="192"/>
                  </a:cubicBezTo>
                  <a:cubicBezTo>
                    <a:pt x="318" y="466"/>
                    <a:pt x="294" y="728"/>
                    <a:pt x="128" y="1264"/>
                  </a:cubicBezTo>
                  <a:cubicBezTo>
                    <a:pt x="1" y="1796"/>
                    <a:pt x="222" y="2766"/>
                    <a:pt x="398" y="2766"/>
                  </a:cubicBezTo>
                  <a:cubicBezTo>
                    <a:pt x="403" y="2766"/>
                    <a:pt x="408" y="2765"/>
                    <a:pt x="414" y="2764"/>
                  </a:cubicBezTo>
                  <a:cubicBezTo>
                    <a:pt x="426" y="2761"/>
                    <a:pt x="439" y="2760"/>
                    <a:pt x="453" y="2760"/>
                  </a:cubicBezTo>
                  <a:cubicBezTo>
                    <a:pt x="582" y="2760"/>
                    <a:pt x="736" y="2869"/>
                    <a:pt x="875" y="2869"/>
                  </a:cubicBezTo>
                  <a:cubicBezTo>
                    <a:pt x="922" y="2869"/>
                    <a:pt x="967" y="2857"/>
                    <a:pt x="1009" y="2823"/>
                  </a:cubicBezTo>
                  <a:cubicBezTo>
                    <a:pt x="1199" y="2704"/>
                    <a:pt x="1461" y="2764"/>
                    <a:pt x="1664" y="2645"/>
                  </a:cubicBezTo>
                  <a:cubicBezTo>
                    <a:pt x="1854" y="2526"/>
                    <a:pt x="1961" y="2573"/>
                    <a:pt x="2235" y="2287"/>
                  </a:cubicBezTo>
                  <a:cubicBezTo>
                    <a:pt x="2521" y="2026"/>
                    <a:pt x="2390" y="1335"/>
                    <a:pt x="2235" y="1037"/>
                  </a:cubicBezTo>
                  <a:cubicBezTo>
                    <a:pt x="2092" y="728"/>
                    <a:pt x="1878" y="13"/>
                    <a:pt x="1878" y="13"/>
                  </a:cubicBezTo>
                  <a:cubicBezTo>
                    <a:pt x="1878" y="13"/>
                    <a:pt x="1642" y="1"/>
                    <a:pt x="1354"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2" name="Google Shape;972;p40"/>
            <p:cNvSpPr/>
            <p:nvPr/>
          </p:nvSpPr>
          <p:spPr>
            <a:xfrm>
              <a:off x="5543250" y="3709800"/>
              <a:ext cx="95700" cy="63325"/>
            </a:xfrm>
            <a:custGeom>
              <a:avLst/>
              <a:gdLst/>
              <a:ahLst/>
              <a:cxnLst/>
              <a:rect l="l" t="t" r="r" b="b"/>
              <a:pathLst>
                <a:path w="3828" h="2533" extrusionOk="0">
                  <a:moveTo>
                    <a:pt x="1334" y="1"/>
                  </a:moveTo>
                  <a:cubicBezTo>
                    <a:pt x="1107" y="1"/>
                    <a:pt x="0" y="84"/>
                    <a:pt x="36" y="168"/>
                  </a:cubicBezTo>
                  <a:cubicBezTo>
                    <a:pt x="72" y="239"/>
                    <a:pt x="83" y="346"/>
                    <a:pt x="1048" y="370"/>
                  </a:cubicBezTo>
                  <a:lnTo>
                    <a:pt x="1881" y="977"/>
                  </a:lnTo>
                  <a:cubicBezTo>
                    <a:pt x="1881" y="977"/>
                    <a:pt x="1857" y="1144"/>
                    <a:pt x="1750" y="1144"/>
                  </a:cubicBezTo>
                  <a:cubicBezTo>
                    <a:pt x="1643" y="1144"/>
                    <a:pt x="1262" y="965"/>
                    <a:pt x="1107" y="799"/>
                  </a:cubicBezTo>
                  <a:cubicBezTo>
                    <a:pt x="1057" y="744"/>
                    <a:pt x="987" y="716"/>
                    <a:pt x="925" y="716"/>
                  </a:cubicBezTo>
                  <a:cubicBezTo>
                    <a:pt x="812" y="716"/>
                    <a:pt x="726" y="809"/>
                    <a:pt x="834" y="1001"/>
                  </a:cubicBezTo>
                  <a:cubicBezTo>
                    <a:pt x="988" y="1299"/>
                    <a:pt x="1167" y="1311"/>
                    <a:pt x="1357" y="1537"/>
                  </a:cubicBezTo>
                  <a:cubicBezTo>
                    <a:pt x="1560" y="1751"/>
                    <a:pt x="2227" y="1918"/>
                    <a:pt x="2584" y="2037"/>
                  </a:cubicBezTo>
                  <a:cubicBezTo>
                    <a:pt x="2941" y="2156"/>
                    <a:pt x="3691" y="2406"/>
                    <a:pt x="3762" y="2525"/>
                  </a:cubicBezTo>
                  <a:cubicBezTo>
                    <a:pt x="3766" y="2530"/>
                    <a:pt x="3769" y="2533"/>
                    <a:pt x="3771" y="2533"/>
                  </a:cubicBezTo>
                  <a:cubicBezTo>
                    <a:pt x="3828" y="2533"/>
                    <a:pt x="3762" y="1358"/>
                    <a:pt x="3762" y="1358"/>
                  </a:cubicBezTo>
                  <a:cubicBezTo>
                    <a:pt x="3762" y="1358"/>
                    <a:pt x="3048" y="834"/>
                    <a:pt x="2691" y="620"/>
                  </a:cubicBezTo>
                  <a:cubicBezTo>
                    <a:pt x="2334" y="418"/>
                    <a:pt x="1560" y="13"/>
                    <a:pt x="1334"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3" name="Google Shape;973;p40"/>
            <p:cNvSpPr/>
            <p:nvPr/>
          </p:nvSpPr>
          <p:spPr>
            <a:xfrm>
              <a:off x="5778675" y="4031875"/>
              <a:ext cx="209875" cy="341725"/>
            </a:xfrm>
            <a:custGeom>
              <a:avLst/>
              <a:gdLst/>
              <a:ahLst/>
              <a:cxnLst/>
              <a:rect l="l" t="t" r="r" b="b"/>
              <a:pathLst>
                <a:path w="8395" h="13669" extrusionOk="0">
                  <a:moveTo>
                    <a:pt x="680" y="1"/>
                  </a:moveTo>
                  <a:lnTo>
                    <a:pt x="358" y="3834"/>
                  </a:lnTo>
                  <a:lnTo>
                    <a:pt x="1" y="13312"/>
                  </a:lnTo>
                  <a:lnTo>
                    <a:pt x="2870" y="13669"/>
                  </a:lnTo>
                  <a:lnTo>
                    <a:pt x="3763" y="1882"/>
                  </a:lnTo>
                  <a:lnTo>
                    <a:pt x="5609" y="13550"/>
                  </a:lnTo>
                  <a:lnTo>
                    <a:pt x="8395" y="13538"/>
                  </a:lnTo>
                  <a:lnTo>
                    <a:pt x="7978" y="620"/>
                  </a:lnTo>
                  <a:lnTo>
                    <a:pt x="680"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4" name="Google Shape;974;p40"/>
            <p:cNvSpPr/>
            <p:nvPr/>
          </p:nvSpPr>
          <p:spPr>
            <a:xfrm>
              <a:off x="5846850" y="3580625"/>
              <a:ext cx="66400" cy="179825"/>
            </a:xfrm>
            <a:custGeom>
              <a:avLst/>
              <a:gdLst/>
              <a:ahLst/>
              <a:cxnLst/>
              <a:rect l="l" t="t" r="r" b="b"/>
              <a:pathLst>
                <a:path w="2656" h="7193" extrusionOk="0">
                  <a:moveTo>
                    <a:pt x="2656" y="1"/>
                  </a:moveTo>
                  <a:cubicBezTo>
                    <a:pt x="2011" y="325"/>
                    <a:pt x="1538" y="429"/>
                    <a:pt x="1196" y="429"/>
                  </a:cubicBezTo>
                  <a:cubicBezTo>
                    <a:pt x="584" y="429"/>
                    <a:pt x="393" y="96"/>
                    <a:pt x="393" y="96"/>
                  </a:cubicBezTo>
                  <a:lnTo>
                    <a:pt x="108" y="417"/>
                  </a:lnTo>
                  <a:lnTo>
                    <a:pt x="0" y="7192"/>
                  </a:lnTo>
                  <a:lnTo>
                    <a:pt x="143" y="7192"/>
                  </a:lnTo>
                  <a:lnTo>
                    <a:pt x="2656"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5" name="Google Shape;975;p40"/>
            <p:cNvSpPr/>
            <p:nvPr/>
          </p:nvSpPr>
          <p:spPr>
            <a:xfrm>
              <a:off x="5613475" y="3568725"/>
              <a:ext cx="464975" cy="577500"/>
            </a:xfrm>
            <a:custGeom>
              <a:avLst/>
              <a:gdLst/>
              <a:ahLst/>
              <a:cxnLst/>
              <a:rect l="l" t="t" r="r" b="b"/>
              <a:pathLst>
                <a:path w="18599" h="23100" extrusionOk="0">
                  <a:moveTo>
                    <a:pt x="11931" y="0"/>
                  </a:moveTo>
                  <a:lnTo>
                    <a:pt x="9514" y="6787"/>
                  </a:lnTo>
                  <a:lnTo>
                    <a:pt x="9716" y="536"/>
                  </a:lnTo>
                  <a:lnTo>
                    <a:pt x="9716" y="536"/>
                  </a:lnTo>
                  <a:cubicBezTo>
                    <a:pt x="8478" y="786"/>
                    <a:pt x="7681" y="1536"/>
                    <a:pt x="7681" y="1536"/>
                  </a:cubicBezTo>
                  <a:lnTo>
                    <a:pt x="3763" y="7728"/>
                  </a:lnTo>
                  <a:lnTo>
                    <a:pt x="977" y="6525"/>
                  </a:lnTo>
                  <a:lnTo>
                    <a:pt x="1" y="8609"/>
                  </a:lnTo>
                  <a:cubicBezTo>
                    <a:pt x="1" y="8609"/>
                    <a:pt x="2311" y="10359"/>
                    <a:pt x="4097" y="11026"/>
                  </a:cubicBezTo>
                  <a:cubicBezTo>
                    <a:pt x="4324" y="11113"/>
                    <a:pt x="4535" y="11152"/>
                    <a:pt x="4731" y="11152"/>
                  </a:cubicBezTo>
                  <a:cubicBezTo>
                    <a:pt x="6075" y="11152"/>
                    <a:pt x="6692" y="9347"/>
                    <a:pt x="6692" y="9347"/>
                  </a:cubicBezTo>
                  <a:lnTo>
                    <a:pt x="6692" y="9347"/>
                  </a:lnTo>
                  <a:lnTo>
                    <a:pt x="5144" y="22515"/>
                  </a:lnTo>
                  <a:cubicBezTo>
                    <a:pt x="7105" y="22965"/>
                    <a:pt x="9176" y="23099"/>
                    <a:pt x="10952" y="23099"/>
                  </a:cubicBezTo>
                  <a:cubicBezTo>
                    <a:pt x="13596" y="23099"/>
                    <a:pt x="15586" y="22801"/>
                    <a:pt x="15586" y="22801"/>
                  </a:cubicBezTo>
                  <a:lnTo>
                    <a:pt x="15586" y="16562"/>
                  </a:lnTo>
                  <a:lnTo>
                    <a:pt x="18039" y="16014"/>
                  </a:lnTo>
                  <a:cubicBezTo>
                    <a:pt x="18599" y="10573"/>
                    <a:pt x="16491" y="2953"/>
                    <a:pt x="15717" y="2132"/>
                  </a:cubicBezTo>
                  <a:cubicBezTo>
                    <a:pt x="14955" y="1310"/>
                    <a:pt x="11931" y="0"/>
                    <a:pt x="11931"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6" name="Google Shape;976;p40"/>
            <p:cNvSpPr/>
            <p:nvPr/>
          </p:nvSpPr>
          <p:spPr>
            <a:xfrm>
              <a:off x="5981100" y="3698200"/>
              <a:ext cx="22350" cy="440850"/>
            </a:xfrm>
            <a:custGeom>
              <a:avLst/>
              <a:gdLst/>
              <a:ahLst/>
              <a:cxnLst/>
              <a:rect l="l" t="t" r="r" b="b"/>
              <a:pathLst>
                <a:path w="894" h="17634" extrusionOk="0">
                  <a:moveTo>
                    <a:pt x="0" y="1"/>
                  </a:moveTo>
                  <a:lnTo>
                    <a:pt x="893" y="17634"/>
                  </a:lnTo>
                  <a:lnTo>
                    <a:pt x="893" y="11407"/>
                  </a:lnTo>
                  <a:lnTo>
                    <a:pt x="0"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7" name="Google Shape;977;p40"/>
            <p:cNvSpPr/>
            <p:nvPr/>
          </p:nvSpPr>
          <p:spPr>
            <a:xfrm>
              <a:off x="5767075" y="3691650"/>
              <a:ext cx="32775" cy="136050"/>
            </a:xfrm>
            <a:custGeom>
              <a:avLst/>
              <a:gdLst/>
              <a:ahLst/>
              <a:cxnLst/>
              <a:rect l="l" t="t" r="r" b="b"/>
              <a:pathLst>
                <a:path w="1311" h="5442" extrusionOk="0">
                  <a:moveTo>
                    <a:pt x="1310" y="1"/>
                  </a:moveTo>
                  <a:lnTo>
                    <a:pt x="1" y="5442"/>
                  </a:lnTo>
                  <a:cubicBezTo>
                    <a:pt x="1" y="5442"/>
                    <a:pt x="155" y="5359"/>
                    <a:pt x="548" y="4442"/>
                  </a:cubicBezTo>
                  <a:lnTo>
                    <a:pt x="1310"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8" name="Google Shape;978;p40"/>
            <p:cNvSpPr/>
            <p:nvPr/>
          </p:nvSpPr>
          <p:spPr>
            <a:xfrm>
              <a:off x="5851900" y="3568725"/>
              <a:ext cx="71175" cy="170575"/>
            </a:xfrm>
            <a:custGeom>
              <a:avLst/>
              <a:gdLst/>
              <a:ahLst/>
              <a:cxnLst/>
              <a:rect l="l" t="t" r="r" b="b"/>
              <a:pathLst>
                <a:path w="2847" h="6823" extrusionOk="0">
                  <a:moveTo>
                    <a:pt x="2394" y="0"/>
                  </a:moveTo>
                  <a:lnTo>
                    <a:pt x="2394" y="4620"/>
                  </a:lnTo>
                  <a:lnTo>
                    <a:pt x="1120" y="4620"/>
                  </a:lnTo>
                  <a:lnTo>
                    <a:pt x="1549" y="5394"/>
                  </a:lnTo>
                  <a:lnTo>
                    <a:pt x="1" y="6823"/>
                  </a:lnTo>
                  <a:lnTo>
                    <a:pt x="2013" y="5644"/>
                  </a:lnTo>
                  <a:lnTo>
                    <a:pt x="1680" y="4918"/>
                  </a:lnTo>
                  <a:lnTo>
                    <a:pt x="2846" y="4918"/>
                  </a:lnTo>
                  <a:lnTo>
                    <a:pt x="239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9" name="Google Shape;979;p40"/>
            <p:cNvSpPr/>
            <p:nvPr/>
          </p:nvSpPr>
          <p:spPr>
            <a:xfrm>
              <a:off x="5811725" y="3583000"/>
              <a:ext cx="44975" cy="156300"/>
            </a:xfrm>
            <a:custGeom>
              <a:avLst/>
              <a:gdLst/>
              <a:ahLst/>
              <a:cxnLst/>
              <a:rect l="l" t="t" r="r" b="b"/>
              <a:pathLst>
                <a:path w="1799" h="6252" extrusionOk="0">
                  <a:moveTo>
                    <a:pt x="1798" y="1"/>
                  </a:moveTo>
                  <a:lnTo>
                    <a:pt x="1" y="3966"/>
                  </a:lnTo>
                  <a:lnTo>
                    <a:pt x="810" y="4347"/>
                  </a:lnTo>
                  <a:lnTo>
                    <a:pt x="251" y="4609"/>
                  </a:lnTo>
                  <a:lnTo>
                    <a:pt x="1608" y="6252"/>
                  </a:lnTo>
                  <a:lnTo>
                    <a:pt x="1608" y="6252"/>
                  </a:lnTo>
                  <a:lnTo>
                    <a:pt x="667" y="4763"/>
                  </a:lnTo>
                  <a:lnTo>
                    <a:pt x="1346" y="4109"/>
                  </a:lnTo>
                  <a:lnTo>
                    <a:pt x="465" y="3906"/>
                  </a:lnTo>
                  <a:lnTo>
                    <a:pt x="1798"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980" name="Google Shape;980;p40"/>
          <p:cNvGrpSpPr/>
          <p:nvPr/>
        </p:nvGrpSpPr>
        <p:grpSpPr>
          <a:xfrm>
            <a:off x="10127193" y="560980"/>
            <a:ext cx="1475488" cy="1475488"/>
            <a:chOff x="7423675" y="301400"/>
            <a:chExt cx="1277700" cy="1277700"/>
          </a:xfrm>
        </p:grpSpPr>
        <p:sp>
          <p:nvSpPr>
            <p:cNvPr id="981" name="Google Shape;981;p40"/>
            <p:cNvSpPr/>
            <p:nvPr/>
          </p:nvSpPr>
          <p:spPr>
            <a:xfrm>
              <a:off x="7423675" y="301400"/>
              <a:ext cx="1277700" cy="1277700"/>
            </a:xfrm>
            <a:prstGeom prst="ellipse">
              <a:avLst/>
            </a:prstGeom>
            <a:solidFill>
              <a:srgbClr val="3AC5CA">
                <a:alpha val="2123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982" name="Google Shape;982;p40"/>
            <p:cNvGrpSpPr/>
            <p:nvPr/>
          </p:nvGrpSpPr>
          <p:grpSpPr>
            <a:xfrm>
              <a:off x="7511250" y="388072"/>
              <a:ext cx="1102550" cy="1104355"/>
              <a:chOff x="8163668" y="864968"/>
              <a:chExt cx="1102550" cy="1104355"/>
            </a:xfrm>
          </p:grpSpPr>
          <p:sp>
            <p:nvSpPr>
              <p:cNvPr id="983" name="Google Shape;983;p40"/>
              <p:cNvSpPr/>
              <p:nvPr/>
            </p:nvSpPr>
            <p:spPr>
              <a:xfrm>
                <a:off x="8163668" y="864968"/>
                <a:ext cx="1102550" cy="1104355"/>
              </a:xfrm>
              <a:custGeom>
                <a:avLst/>
                <a:gdLst/>
                <a:ahLst/>
                <a:cxnLst/>
                <a:rect l="l" t="t" r="r" b="b"/>
                <a:pathLst>
                  <a:path w="7407" h="7419" extrusionOk="0">
                    <a:moveTo>
                      <a:pt x="3704" y="489"/>
                    </a:moveTo>
                    <a:cubicBezTo>
                      <a:pt x="5490" y="489"/>
                      <a:pt x="6930" y="1930"/>
                      <a:pt x="6930" y="3716"/>
                    </a:cubicBezTo>
                    <a:cubicBezTo>
                      <a:pt x="6930" y="5490"/>
                      <a:pt x="5478" y="6954"/>
                      <a:pt x="3704" y="6954"/>
                    </a:cubicBezTo>
                    <a:cubicBezTo>
                      <a:pt x="1918" y="6954"/>
                      <a:pt x="477" y="5501"/>
                      <a:pt x="477" y="3716"/>
                    </a:cubicBezTo>
                    <a:cubicBezTo>
                      <a:pt x="477" y="1930"/>
                      <a:pt x="1918" y="489"/>
                      <a:pt x="3704" y="489"/>
                    </a:cubicBezTo>
                    <a:close/>
                    <a:moveTo>
                      <a:pt x="3704" y="1"/>
                    </a:moveTo>
                    <a:cubicBezTo>
                      <a:pt x="1668" y="1"/>
                      <a:pt x="1" y="1668"/>
                      <a:pt x="1" y="3704"/>
                    </a:cubicBezTo>
                    <a:cubicBezTo>
                      <a:pt x="1" y="5752"/>
                      <a:pt x="1668" y="7418"/>
                      <a:pt x="3704" y="7418"/>
                    </a:cubicBezTo>
                    <a:cubicBezTo>
                      <a:pt x="5740" y="7418"/>
                      <a:pt x="7406" y="5752"/>
                      <a:pt x="7406" y="3704"/>
                    </a:cubicBezTo>
                    <a:cubicBezTo>
                      <a:pt x="7406" y="1668"/>
                      <a:pt x="5740" y="1"/>
                      <a:pt x="3704"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84" name="Google Shape;984;p40"/>
              <p:cNvSpPr/>
              <p:nvPr/>
            </p:nvSpPr>
            <p:spPr>
              <a:xfrm>
                <a:off x="8261166" y="962468"/>
                <a:ext cx="907554" cy="909355"/>
              </a:xfrm>
              <a:custGeom>
                <a:avLst/>
                <a:gdLst/>
                <a:ahLst/>
                <a:cxnLst/>
                <a:rect l="l" t="t" r="r" b="b"/>
                <a:pathLst>
                  <a:path w="6097" h="6109" extrusionOk="0">
                    <a:moveTo>
                      <a:pt x="3049" y="489"/>
                    </a:moveTo>
                    <a:cubicBezTo>
                      <a:pt x="4477" y="489"/>
                      <a:pt x="5620" y="1656"/>
                      <a:pt x="5620" y="3072"/>
                    </a:cubicBezTo>
                    <a:cubicBezTo>
                      <a:pt x="5620" y="4477"/>
                      <a:pt x="4465" y="5644"/>
                      <a:pt x="3049" y="5644"/>
                    </a:cubicBezTo>
                    <a:cubicBezTo>
                      <a:pt x="1620" y="5644"/>
                      <a:pt x="477" y="4477"/>
                      <a:pt x="477" y="3072"/>
                    </a:cubicBezTo>
                    <a:cubicBezTo>
                      <a:pt x="477" y="1644"/>
                      <a:pt x="1632" y="489"/>
                      <a:pt x="3049" y="489"/>
                    </a:cubicBezTo>
                    <a:close/>
                    <a:moveTo>
                      <a:pt x="3049" y="1"/>
                    </a:moveTo>
                    <a:cubicBezTo>
                      <a:pt x="1370" y="1"/>
                      <a:pt x="1" y="1370"/>
                      <a:pt x="1" y="3049"/>
                    </a:cubicBezTo>
                    <a:cubicBezTo>
                      <a:pt x="1" y="4739"/>
                      <a:pt x="1370" y="6109"/>
                      <a:pt x="3049" y="6109"/>
                    </a:cubicBezTo>
                    <a:cubicBezTo>
                      <a:pt x="4727" y="6109"/>
                      <a:pt x="6097" y="4739"/>
                      <a:pt x="6097" y="3049"/>
                    </a:cubicBezTo>
                    <a:cubicBezTo>
                      <a:pt x="6097" y="1370"/>
                      <a:pt x="4727" y="1"/>
                      <a:pt x="304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85" name="Google Shape;985;p40"/>
              <p:cNvSpPr/>
              <p:nvPr/>
            </p:nvSpPr>
            <p:spPr>
              <a:xfrm>
                <a:off x="8566014" y="962468"/>
                <a:ext cx="602704" cy="514145"/>
              </a:xfrm>
              <a:custGeom>
                <a:avLst/>
                <a:gdLst/>
                <a:ahLst/>
                <a:cxnLst/>
                <a:rect l="l" t="t" r="r" b="b"/>
                <a:pathLst>
                  <a:path w="4049" h="3454" extrusionOk="0">
                    <a:moveTo>
                      <a:pt x="1001" y="1"/>
                    </a:moveTo>
                    <a:cubicBezTo>
                      <a:pt x="643" y="1"/>
                      <a:pt x="322" y="60"/>
                      <a:pt x="0" y="167"/>
                    </a:cubicBezTo>
                    <a:lnTo>
                      <a:pt x="0" y="667"/>
                    </a:lnTo>
                    <a:cubicBezTo>
                      <a:pt x="310" y="536"/>
                      <a:pt x="643" y="465"/>
                      <a:pt x="1001" y="465"/>
                    </a:cubicBezTo>
                    <a:cubicBezTo>
                      <a:pt x="2429" y="465"/>
                      <a:pt x="3572" y="1620"/>
                      <a:pt x="3572" y="3037"/>
                    </a:cubicBezTo>
                    <a:cubicBezTo>
                      <a:pt x="3572" y="3192"/>
                      <a:pt x="3560" y="3322"/>
                      <a:pt x="3549" y="3453"/>
                    </a:cubicBezTo>
                    <a:lnTo>
                      <a:pt x="4025" y="3453"/>
                    </a:lnTo>
                    <a:cubicBezTo>
                      <a:pt x="4037" y="3322"/>
                      <a:pt x="4049" y="3168"/>
                      <a:pt x="4049" y="3037"/>
                    </a:cubicBezTo>
                    <a:cubicBezTo>
                      <a:pt x="4049" y="1370"/>
                      <a:pt x="2679" y="1"/>
                      <a:pt x="1001"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86" name="Google Shape;986;p40"/>
              <p:cNvSpPr/>
              <p:nvPr/>
            </p:nvSpPr>
            <p:spPr>
              <a:xfrm>
                <a:off x="8431303" y="1134394"/>
                <a:ext cx="567277" cy="567286"/>
              </a:xfrm>
              <a:custGeom>
                <a:avLst/>
                <a:gdLst/>
                <a:ahLst/>
                <a:cxnLst/>
                <a:rect l="l" t="t" r="r" b="b"/>
                <a:pathLst>
                  <a:path w="3811" h="3811" extrusionOk="0">
                    <a:moveTo>
                      <a:pt x="1906" y="1"/>
                    </a:moveTo>
                    <a:cubicBezTo>
                      <a:pt x="858" y="1"/>
                      <a:pt x="1" y="858"/>
                      <a:pt x="1" y="1906"/>
                    </a:cubicBezTo>
                    <a:cubicBezTo>
                      <a:pt x="1" y="2965"/>
                      <a:pt x="858" y="3811"/>
                      <a:pt x="1906" y="3811"/>
                    </a:cubicBezTo>
                    <a:cubicBezTo>
                      <a:pt x="2953" y="3811"/>
                      <a:pt x="3811" y="2965"/>
                      <a:pt x="3811" y="1906"/>
                    </a:cubicBezTo>
                    <a:cubicBezTo>
                      <a:pt x="3811" y="858"/>
                      <a:pt x="2953" y="1"/>
                      <a:pt x="1906"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87" name="Google Shape;987;p40"/>
              <p:cNvSpPr/>
              <p:nvPr/>
            </p:nvSpPr>
            <p:spPr>
              <a:xfrm>
                <a:off x="8714866" y="1132608"/>
                <a:ext cx="265999" cy="283718"/>
              </a:xfrm>
              <a:custGeom>
                <a:avLst/>
                <a:gdLst/>
                <a:ahLst/>
                <a:cxnLst/>
                <a:rect l="l" t="t" r="r" b="b"/>
                <a:pathLst>
                  <a:path w="1787" h="1906" extrusionOk="0">
                    <a:moveTo>
                      <a:pt x="1" y="1"/>
                    </a:moveTo>
                    <a:lnTo>
                      <a:pt x="1" y="1906"/>
                    </a:lnTo>
                    <a:lnTo>
                      <a:pt x="1787" y="1275"/>
                    </a:lnTo>
                    <a:cubicBezTo>
                      <a:pt x="1525" y="536"/>
                      <a:pt x="822" y="1"/>
                      <a:pt x="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grpSp>
        <p:nvGrpSpPr>
          <p:cNvPr id="988" name="Google Shape;988;p40"/>
          <p:cNvGrpSpPr/>
          <p:nvPr/>
        </p:nvGrpSpPr>
        <p:grpSpPr>
          <a:xfrm>
            <a:off x="9041861" y="3367279"/>
            <a:ext cx="262492" cy="262492"/>
            <a:chOff x="292035" y="246950"/>
            <a:chExt cx="461700" cy="461700"/>
          </a:xfrm>
        </p:grpSpPr>
        <p:sp>
          <p:nvSpPr>
            <p:cNvPr id="989" name="Google Shape;989;p40"/>
            <p:cNvSpPr/>
            <p:nvPr/>
          </p:nvSpPr>
          <p:spPr>
            <a:xfrm>
              <a:off x="487635" y="246950"/>
              <a:ext cx="70500" cy="4617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0" name="Google Shape;990;p40"/>
            <p:cNvSpPr/>
            <p:nvPr/>
          </p:nvSpPr>
          <p:spPr>
            <a:xfrm rot="2710324">
              <a:off x="487565" y="247102"/>
              <a:ext cx="70640" cy="461599"/>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1" name="Google Shape;991;p40"/>
            <p:cNvSpPr/>
            <p:nvPr/>
          </p:nvSpPr>
          <p:spPr>
            <a:xfrm rot="5400000">
              <a:off x="487485" y="247000"/>
              <a:ext cx="70800" cy="4617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2" name="Google Shape;992;p40"/>
            <p:cNvSpPr/>
            <p:nvPr/>
          </p:nvSpPr>
          <p:spPr>
            <a:xfrm rot="8110324">
              <a:off x="487565" y="247102"/>
              <a:ext cx="70640" cy="461599"/>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993" name="Google Shape;993;p40"/>
          <p:cNvGrpSpPr/>
          <p:nvPr/>
        </p:nvGrpSpPr>
        <p:grpSpPr>
          <a:xfrm>
            <a:off x="10986285" y="2430817"/>
            <a:ext cx="262492" cy="262492"/>
            <a:chOff x="292035" y="246950"/>
            <a:chExt cx="461700" cy="461700"/>
          </a:xfrm>
        </p:grpSpPr>
        <p:sp>
          <p:nvSpPr>
            <p:cNvPr id="994" name="Google Shape;994;p40"/>
            <p:cNvSpPr/>
            <p:nvPr/>
          </p:nvSpPr>
          <p:spPr>
            <a:xfrm>
              <a:off x="487635" y="246950"/>
              <a:ext cx="70500" cy="4617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5" name="Google Shape;995;p40"/>
            <p:cNvSpPr/>
            <p:nvPr/>
          </p:nvSpPr>
          <p:spPr>
            <a:xfrm rot="2710324">
              <a:off x="487565" y="247102"/>
              <a:ext cx="70640" cy="461599"/>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6" name="Google Shape;996;p40"/>
            <p:cNvSpPr/>
            <p:nvPr/>
          </p:nvSpPr>
          <p:spPr>
            <a:xfrm rot="5400000">
              <a:off x="487485" y="247000"/>
              <a:ext cx="70800" cy="4617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7" name="Google Shape;997;p40"/>
            <p:cNvSpPr/>
            <p:nvPr/>
          </p:nvSpPr>
          <p:spPr>
            <a:xfrm rot="8110324">
              <a:off x="487565" y="247102"/>
              <a:ext cx="70640" cy="461599"/>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998" name="Google Shape;998;p40"/>
          <p:cNvGrpSpPr/>
          <p:nvPr/>
        </p:nvGrpSpPr>
        <p:grpSpPr>
          <a:xfrm>
            <a:off x="8549977" y="930819"/>
            <a:ext cx="358648" cy="358648"/>
            <a:chOff x="292035" y="246950"/>
            <a:chExt cx="461700" cy="461700"/>
          </a:xfrm>
        </p:grpSpPr>
        <p:sp>
          <p:nvSpPr>
            <p:cNvPr id="999" name="Google Shape;999;p40"/>
            <p:cNvSpPr/>
            <p:nvPr/>
          </p:nvSpPr>
          <p:spPr>
            <a:xfrm>
              <a:off x="487635" y="246950"/>
              <a:ext cx="70500" cy="4617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00" name="Google Shape;1000;p40"/>
            <p:cNvSpPr/>
            <p:nvPr/>
          </p:nvSpPr>
          <p:spPr>
            <a:xfrm rot="2710324">
              <a:off x="487565" y="247102"/>
              <a:ext cx="70640" cy="461599"/>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01" name="Google Shape;1001;p40"/>
            <p:cNvSpPr/>
            <p:nvPr/>
          </p:nvSpPr>
          <p:spPr>
            <a:xfrm rot="5400000">
              <a:off x="487485" y="247000"/>
              <a:ext cx="70800" cy="4617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02" name="Google Shape;1002;p40"/>
            <p:cNvSpPr/>
            <p:nvPr/>
          </p:nvSpPr>
          <p:spPr>
            <a:xfrm rot="8110324">
              <a:off x="487565" y="247102"/>
              <a:ext cx="70640" cy="461599"/>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003" name="Google Shape;1003;p40"/>
          <p:cNvSpPr/>
          <p:nvPr/>
        </p:nvSpPr>
        <p:spPr>
          <a:xfrm>
            <a:off x="9284358" y="930838"/>
            <a:ext cx="726189" cy="146340"/>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04" name="Google Shape;1004;p40"/>
          <p:cNvSpPr/>
          <p:nvPr/>
        </p:nvSpPr>
        <p:spPr>
          <a:xfrm>
            <a:off x="8112216" y="1660808"/>
            <a:ext cx="1006689" cy="233281"/>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 name="Content Placeholder 2">
            <a:extLst>
              <a:ext uri="{FF2B5EF4-FFF2-40B4-BE49-F238E27FC236}">
                <a16:creationId xmlns:a16="http://schemas.microsoft.com/office/drawing/2014/main" id="{0196C40E-2940-45DC-B24A-DE43B4613B35}"/>
              </a:ext>
            </a:extLst>
          </p:cNvPr>
          <p:cNvSpPr txBox="1">
            <a:spLocks/>
          </p:cNvSpPr>
          <p:nvPr/>
        </p:nvSpPr>
        <p:spPr>
          <a:xfrm>
            <a:off x="602833" y="951541"/>
            <a:ext cx="6224860" cy="42104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a:buNone/>
              <a:defRPr sz="2400" b="0" i="0" u="none" strike="noStrike" cap="none">
                <a:solidFill>
                  <a:schemeClr val="dk2"/>
                </a:solidFill>
                <a:latin typeface="Nunito Black"/>
                <a:ea typeface="Nunito Black"/>
                <a:cs typeface="Nunito Black"/>
                <a:sym typeface="Nunito Black"/>
              </a:defRPr>
            </a:lvl1pPr>
            <a:lvl2pPr marL="914400" marR="0" lvl="1" indent="-317500" algn="l" rtl="0">
              <a:lnSpc>
                <a:spcPct val="100000"/>
              </a:lnSpc>
              <a:spcBef>
                <a:spcPts val="0"/>
              </a:spcBef>
              <a:spcAft>
                <a:spcPts val="0"/>
              </a:spcAft>
              <a:buClr>
                <a:schemeClr val="dk1"/>
              </a:buClr>
              <a:buSzPts val="1400"/>
              <a:buFont typeface="Lato"/>
              <a:buNone/>
              <a:defRPr sz="2400" b="0" i="0" u="none" strike="noStrike" cap="none">
                <a:solidFill>
                  <a:schemeClr val="dk2"/>
                </a:solidFill>
                <a:latin typeface="Nunito Black"/>
                <a:ea typeface="Nunito Black"/>
                <a:cs typeface="Nunito Black"/>
                <a:sym typeface="Nunito Black"/>
              </a:defRPr>
            </a:lvl2pPr>
            <a:lvl3pPr marL="1371600" marR="0" lvl="2" indent="-317500" algn="l" rtl="0">
              <a:lnSpc>
                <a:spcPct val="100000"/>
              </a:lnSpc>
              <a:spcBef>
                <a:spcPts val="0"/>
              </a:spcBef>
              <a:spcAft>
                <a:spcPts val="0"/>
              </a:spcAft>
              <a:buClr>
                <a:schemeClr val="dk1"/>
              </a:buClr>
              <a:buSzPts val="1400"/>
              <a:buFont typeface="Lato"/>
              <a:buNone/>
              <a:defRPr sz="2400" b="0" i="0" u="none" strike="noStrike" cap="none">
                <a:solidFill>
                  <a:schemeClr val="dk2"/>
                </a:solidFill>
                <a:latin typeface="Nunito Black"/>
                <a:ea typeface="Nunito Black"/>
                <a:cs typeface="Nunito Black"/>
                <a:sym typeface="Nunito Black"/>
              </a:defRPr>
            </a:lvl3pPr>
            <a:lvl4pPr marL="1828800" marR="0" lvl="3" indent="-317500" algn="l" rtl="0">
              <a:lnSpc>
                <a:spcPct val="100000"/>
              </a:lnSpc>
              <a:spcBef>
                <a:spcPts val="0"/>
              </a:spcBef>
              <a:spcAft>
                <a:spcPts val="0"/>
              </a:spcAft>
              <a:buClr>
                <a:schemeClr val="dk1"/>
              </a:buClr>
              <a:buSzPts val="1400"/>
              <a:buFont typeface="Lato"/>
              <a:buNone/>
              <a:defRPr sz="2400" b="0" i="0" u="none" strike="noStrike" cap="none">
                <a:solidFill>
                  <a:schemeClr val="dk2"/>
                </a:solidFill>
                <a:latin typeface="Nunito Black"/>
                <a:ea typeface="Nunito Black"/>
                <a:cs typeface="Nunito Black"/>
                <a:sym typeface="Nunito Black"/>
              </a:defRPr>
            </a:lvl4pPr>
            <a:lvl5pPr marL="2286000" marR="0" lvl="4" indent="-317500" algn="l" rtl="0">
              <a:lnSpc>
                <a:spcPct val="100000"/>
              </a:lnSpc>
              <a:spcBef>
                <a:spcPts val="0"/>
              </a:spcBef>
              <a:spcAft>
                <a:spcPts val="0"/>
              </a:spcAft>
              <a:buClr>
                <a:schemeClr val="dk1"/>
              </a:buClr>
              <a:buSzPts val="1400"/>
              <a:buFont typeface="Lato"/>
              <a:buNone/>
              <a:defRPr sz="2400" b="0" i="0" u="none" strike="noStrike" cap="none">
                <a:solidFill>
                  <a:schemeClr val="dk2"/>
                </a:solidFill>
                <a:latin typeface="Nunito Black"/>
                <a:ea typeface="Nunito Black"/>
                <a:cs typeface="Nunito Black"/>
                <a:sym typeface="Nunito Black"/>
              </a:defRPr>
            </a:lvl5pPr>
            <a:lvl6pPr marL="2743200" marR="0" lvl="5" indent="-317500" algn="l" rtl="0">
              <a:lnSpc>
                <a:spcPct val="100000"/>
              </a:lnSpc>
              <a:spcBef>
                <a:spcPts val="0"/>
              </a:spcBef>
              <a:spcAft>
                <a:spcPts val="0"/>
              </a:spcAft>
              <a:buClr>
                <a:schemeClr val="dk1"/>
              </a:buClr>
              <a:buSzPts val="1400"/>
              <a:buFont typeface="Lato"/>
              <a:buNone/>
              <a:defRPr sz="2400" b="0" i="0" u="none" strike="noStrike" cap="none">
                <a:solidFill>
                  <a:schemeClr val="dk2"/>
                </a:solidFill>
                <a:latin typeface="Nunito Black"/>
                <a:ea typeface="Nunito Black"/>
                <a:cs typeface="Nunito Black"/>
                <a:sym typeface="Nunito Black"/>
              </a:defRPr>
            </a:lvl6pPr>
            <a:lvl7pPr marL="3200400" marR="0" lvl="6" indent="-317500" algn="l" rtl="0">
              <a:lnSpc>
                <a:spcPct val="100000"/>
              </a:lnSpc>
              <a:spcBef>
                <a:spcPts val="0"/>
              </a:spcBef>
              <a:spcAft>
                <a:spcPts val="0"/>
              </a:spcAft>
              <a:buClr>
                <a:schemeClr val="dk1"/>
              </a:buClr>
              <a:buSzPts val="1400"/>
              <a:buFont typeface="Lato"/>
              <a:buNone/>
              <a:defRPr sz="2400" b="0" i="0" u="none" strike="noStrike" cap="none">
                <a:solidFill>
                  <a:schemeClr val="dk2"/>
                </a:solidFill>
                <a:latin typeface="Nunito Black"/>
                <a:ea typeface="Nunito Black"/>
                <a:cs typeface="Nunito Black"/>
                <a:sym typeface="Nunito Black"/>
              </a:defRPr>
            </a:lvl7pPr>
            <a:lvl8pPr marL="3657600" marR="0" lvl="7" indent="-317500" algn="l" rtl="0">
              <a:lnSpc>
                <a:spcPct val="100000"/>
              </a:lnSpc>
              <a:spcBef>
                <a:spcPts val="0"/>
              </a:spcBef>
              <a:spcAft>
                <a:spcPts val="0"/>
              </a:spcAft>
              <a:buClr>
                <a:schemeClr val="dk1"/>
              </a:buClr>
              <a:buSzPts val="1400"/>
              <a:buFont typeface="Lato"/>
              <a:buNone/>
              <a:defRPr sz="2400" b="0" i="0" u="none" strike="noStrike" cap="none">
                <a:solidFill>
                  <a:schemeClr val="dk2"/>
                </a:solidFill>
                <a:latin typeface="Nunito Black"/>
                <a:ea typeface="Nunito Black"/>
                <a:cs typeface="Nunito Black"/>
                <a:sym typeface="Nunito Black"/>
              </a:defRPr>
            </a:lvl8pPr>
            <a:lvl9pPr marL="4114800" marR="0" lvl="8" indent="-317500" algn="l" rtl="0">
              <a:lnSpc>
                <a:spcPct val="100000"/>
              </a:lnSpc>
              <a:spcBef>
                <a:spcPts val="0"/>
              </a:spcBef>
              <a:spcAft>
                <a:spcPts val="0"/>
              </a:spcAft>
              <a:buClr>
                <a:schemeClr val="dk1"/>
              </a:buClr>
              <a:buSzPts val="1400"/>
              <a:buFont typeface="Lato"/>
              <a:buNone/>
              <a:defRPr sz="2400" b="0" i="0" u="none" strike="noStrike" cap="none">
                <a:solidFill>
                  <a:schemeClr val="dk2"/>
                </a:solidFill>
                <a:latin typeface="Nunito Black"/>
                <a:ea typeface="Nunito Black"/>
                <a:cs typeface="Nunito Black"/>
                <a:sym typeface="Nunito Black"/>
              </a:defRPr>
            </a:lvl9pPr>
          </a:lstStyle>
          <a:p>
            <a:r>
              <a:rPr lang="en-US" kern="0" dirty="0">
                <a:latin typeface="Corbel Light" panose="020B0303020204020204" pitchFamily="34" charset="0"/>
              </a:rPr>
              <a:t>Recombinant DNA technology has made it </a:t>
            </a:r>
          </a:p>
          <a:p>
            <a:r>
              <a:rPr lang="en-US" kern="0" dirty="0">
                <a:latin typeface="Corbel Light" panose="020B0303020204020204" pitchFamily="34" charset="0"/>
              </a:rPr>
              <a:t>easier to detect the genetic diseases and cure </a:t>
            </a:r>
          </a:p>
          <a:p>
            <a:r>
              <a:rPr lang="en-US" kern="0" dirty="0">
                <a:latin typeface="Corbel Light" panose="020B0303020204020204" pitchFamily="34" charset="0"/>
              </a:rPr>
              <a:t>before the birth of a child or suggest </a:t>
            </a:r>
          </a:p>
          <a:p>
            <a:r>
              <a:rPr lang="en-US" kern="0" dirty="0">
                <a:latin typeface="Corbel Light" panose="020B0303020204020204" pitchFamily="34" charset="0"/>
              </a:rPr>
              <a:t>accordingly. Gene bank and DNA clone bank </a:t>
            </a:r>
          </a:p>
          <a:p>
            <a:r>
              <a:rPr lang="en-US" kern="0" dirty="0">
                <a:latin typeface="Corbel Light" panose="020B0303020204020204" pitchFamily="34" charset="0"/>
              </a:rPr>
              <a:t>have been constructed to make available</a:t>
            </a:r>
          </a:p>
          <a:p>
            <a:r>
              <a:rPr lang="en-US" kern="0" dirty="0">
                <a:latin typeface="Corbel Light" panose="020B0303020204020204" pitchFamily="34" charset="0"/>
              </a:rPr>
              <a:t>different types of genes of its known function. </a:t>
            </a:r>
          </a:p>
          <a:p>
            <a:endParaRPr lang="en-US" kern="0" dirty="0">
              <a:latin typeface="Corbel Light" panose="020B0303020204020204" pitchFamily="34" charset="0"/>
            </a:endParaRPr>
          </a:p>
          <a:p>
            <a:r>
              <a:rPr lang="en-US" kern="0" dirty="0">
                <a:latin typeface="Corbel Light" panose="020B0303020204020204" pitchFamily="34" charset="0"/>
              </a:rPr>
              <a:t>Thus, recombinant DNA technology has made it </a:t>
            </a:r>
          </a:p>
          <a:p>
            <a:r>
              <a:rPr lang="en-US" kern="0" dirty="0">
                <a:latin typeface="Corbel Light" panose="020B0303020204020204" pitchFamily="34" charset="0"/>
              </a:rPr>
              <a:t>possible to develop vaccines against viral and </a:t>
            </a:r>
          </a:p>
          <a:p>
            <a:r>
              <a:rPr lang="en-US" kern="0" dirty="0">
                <a:latin typeface="Corbel Light" panose="020B0303020204020204" pitchFamily="34" charset="0"/>
              </a:rPr>
              <a:t>malarial diseases, and growth hormones.</a:t>
            </a:r>
            <a:endParaRPr lang="en-IN" kern="0" dirty="0"/>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Google Shape;71;p22"/>
          <p:cNvSpPr txBox="1">
            <a:spLocks noGrp="1"/>
          </p:cNvSpPr>
          <p:nvPr>
            <p:ph type="ctrTitle"/>
          </p:nvPr>
        </p:nvSpPr>
        <p:spPr>
          <a:xfrm flipH="1">
            <a:off x="5792112" y="2044633"/>
            <a:ext cx="5853788" cy="2273600"/>
          </a:xfrm>
          <a:prstGeom prst="rect">
            <a:avLst/>
          </a:prstGeom>
        </p:spPr>
        <p:txBody>
          <a:bodyPr spcFirstLastPara="1" wrap="square" lIns="121900" tIns="121900" rIns="121900" bIns="121900" anchor="ctr" anchorCtr="0">
            <a:noAutofit/>
          </a:bodyPr>
          <a:lstStyle/>
          <a:p>
            <a:pPr algn="r"/>
            <a:r>
              <a:rPr lang="en-IN" sz="6000" kern="1200" dirty="0">
                <a:solidFill>
                  <a:srgbClr val="517524"/>
                </a:solidFill>
                <a:latin typeface="Arvo" panose="02000000000000000000" pitchFamily="2" charset="0"/>
                <a:ea typeface="Roboto Slab Light" pitchFamily="2" charset="0"/>
                <a:cs typeface="+mj-cs"/>
              </a:rPr>
              <a:t>Agricultural Achievements</a:t>
            </a:r>
            <a:endParaRPr sz="6000" kern="1200" dirty="0">
              <a:solidFill>
                <a:srgbClr val="517524"/>
              </a:solidFill>
              <a:latin typeface="Arvo" panose="02000000000000000000" pitchFamily="2" charset="0"/>
              <a:ea typeface="Roboto Slab Light" pitchFamily="2" charset="0"/>
              <a:cs typeface="+mj-cs"/>
            </a:endParaRPr>
          </a:p>
        </p:txBody>
      </p:sp>
      <p:grpSp>
        <p:nvGrpSpPr>
          <p:cNvPr id="72" name="Google Shape;72;p22"/>
          <p:cNvGrpSpPr/>
          <p:nvPr/>
        </p:nvGrpSpPr>
        <p:grpSpPr>
          <a:xfrm>
            <a:off x="546090" y="1"/>
            <a:ext cx="5132053" cy="6858001"/>
            <a:chOff x="409642" y="4475"/>
            <a:chExt cx="3849040" cy="5143501"/>
          </a:xfrm>
        </p:grpSpPr>
        <p:sp>
          <p:nvSpPr>
            <p:cNvPr id="73" name="Google Shape;73;p22"/>
            <p:cNvSpPr/>
            <p:nvPr/>
          </p:nvSpPr>
          <p:spPr>
            <a:xfrm flipH="1">
              <a:off x="3036449" y="4868079"/>
              <a:ext cx="742942" cy="243202"/>
            </a:xfrm>
            <a:custGeom>
              <a:avLst/>
              <a:gdLst/>
              <a:ahLst/>
              <a:cxnLst/>
              <a:rect l="l" t="t" r="r" b="b"/>
              <a:pathLst>
                <a:path w="11618" h="3803" extrusionOk="0">
                  <a:moveTo>
                    <a:pt x="9270" y="1"/>
                  </a:moveTo>
                  <a:lnTo>
                    <a:pt x="8375" y="597"/>
                  </a:lnTo>
                  <a:cubicBezTo>
                    <a:pt x="8375" y="597"/>
                    <a:pt x="4257" y="180"/>
                    <a:pt x="3461" y="100"/>
                  </a:cubicBezTo>
                  <a:cubicBezTo>
                    <a:pt x="3442" y="98"/>
                    <a:pt x="3422" y="96"/>
                    <a:pt x="3401" y="96"/>
                  </a:cubicBezTo>
                  <a:cubicBezTo>
                    <a:pt x="2576" y="96"/>
                    <a:pt x="786" y="2004"/>
                    <a:pt x="398" y="2587"/>
                  </a:cubicBezTo>
                  <a:cubicBezTo>
                    <a:pt x="0" y="3163"/>
                    <a:pt x="0" y="3482"/>
                    <a:pt x="279" y="3541"/>
                  </a:cubicBezTo>
                  <a:cubicBezTo>
                    <a:pt x="313" y="3552"/>
                    <a:pt x="351" y="3557"/>
                    <a:pt x="391" y="3557"/>
                  </a:cubicBezTo>
                  <a:cubicBezTo>
                    <a:pt x="655" y="3557"/>
                    <a:pt x="1026" y="3345"/>
                    <a:pt x="1233" y="3104"/>
                  </a:cubicBezTo>
                  <a:lnTo>
                    <a:pt x="2367" y="1970"/>
                  </a:lnTo>
                  <a:lnTo>
                    <a:pt x="3899" y="2109"/>
                  </a:lnTo>
                  <a:cubicBezTo>
                    <a:pt x="3899" y="2109"/>
                    <a:pt x="1989" y="2925"/>
                    <a:pt x="2029" y="3541"/>
                  </a:cubicBezTo>
                  <a:cubicBezTo>
                    <a:pt x="2047" y="3727"/>
                    <a:pt x="2202" y="3797"/>
                    <a:pt x="2424" y="3797"/>
                  </a:cubicBezTo>
                  <a:cubicBezTo>
                    <a:pt x="2941" y="3797"/>
                    <a:pt x="3822" y="3418"/>
                    <a:pt x="4197" y="3223"/>
                  </a:cubicBezTo>
                  <a:cubicBezTo>
                    <a:pt x="4197" y="3223"/>
                    <a:pt x="5510" y="3720"/>
                    <a:pt x="7539" y="3800"/>
                  </a:cubicBezTo>
                  <a:cubicBezTo>
                    <a:pt x="7587" y="3802"/>
                    <a:pt x="7635" y="3803"/>
                    <a:pt x="7683" y="3803"/>
                  </a:cubicBezTo>
                  <a:cubicBezTo>
                    <a:pt x="9664" y="3803"/>
                    <a:pt x="11617" y="2229"/>
                    <a:pt x="11617" y="2229"/>
                  </a:cubicBezTo>
                  <a:lnTo>
                    <a:pt x="9270" y="1"/>
                  </a:ln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4" name="Google Shape;74;p22"/>
            <p:cNvSpPr/>
            <p:nvPr/>
          </p:nvSpPr>
          <p:spPr>
            <a:xfrm flipH="1">
              <a:off x="3004677" y="4836297"/>
              <a:ext cx="243001" cy="251899"/>
            </a:xfrm>
            <a:custGeom>
              <a:avLst/>
              <a:gdLst/>
              <a:ahLst/>
              <a:cxnLst/>
              <a:rect l="l" t="t" r="r" b="b"/>
              <a:pathLst>
                <a:path w="3800" h="3939" extrusionOk="0">
                  <a:moveTo>
                    <a:pt x="498" y="0"/>
                  </a:moveTo>
                  <a:lnTo>
                    <a:pt x="0" y="498"/>
                  </a:lnTo>
                  <a:cubicBezTo>
                    <a:pt x="0" y="498"/>
                    <a:pt x="1930" y="3481"/>
                    <a:pt x="2785" y="3939"/>
                  </a:cubicBezTo>
                  <a:lnTo>
                    <a:pt x="3800" y="3581"/>
                  </a:lnTo>
                  <a:lnTo>
                    <a:pt x="498" y="0"/>
                  </a:lnTo>
                  <a:close/>
                </a:path>
              </a:pathLst>
            </a:custGeom>
            <a:solidFill>
              <a:srgbClr val="5D7F3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5" name="Google Shape;75;p22"/>
            <p:cNvSpPr/>
            <p:nvPr/>
          </p:nvSpPr>
          <p:spPr>
            <a:xfrm flipH="1">
              <a:off x="1967896" y="3192739"/>
              <a:ext cx="1260725" cy="1895542"/>
            </a:xfrm>
            <a:custGeom>
              <a:avLst/>
              <a:gdLst/>
              <a:ahLst/>
              <a:cxnLst/>
              <a:rect l="l" t="t" r="r" b="b"/>
              <a:pathLst>
                <a:path w="19715" h="29641" extrusionOk="0">
                  <a:moveTo>
                    <a:pt x="16332" y="1"/>
                  </a:moveTo>
                  <a:lnTo>
                    <a:pt x="9947" y="17606"/>
                  </a:lnTo>
                  <a:lnTo>
                    <a:pt x="1" y="25463"/>
                  </a:lnTo>
                  <a:lnTo>
                    <a:pt x="3840" y="29641"/>
                  </a:lnTo>
                  <a:cubicBezTo>
                    <a:pt x="3840" y="29641"/>
                    <a:pt x="14224" y="26319"/>
                    <a:pt x="16949" y="21843"/>
                  </a:cubicBezTo>
                  <a:cubicBezTo>
                    <a:pt x="19714" y="17387"/>
                    <a:pt x="16332" y="1"/>
                    <a:pt x="16332" y="1"/>
                  </a:cubicBez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6" name="Google Shape;76;p22"/>
            <p:cNvSpPr/>
            <p:nvPr/>
          </p:nvSpPr>
          <p:spPr>
            <a:xfrm flipH="1">
              <a:off x="409642" y="2573275"/>
              <a:ext cx="1787333" cy="2574689"/>
            </a:xfrm>
            <a:custGeom>
              <a:avLst/>
              <a:gdLst/>
              <a:ahLst/>
              <a:cxnLst/>
              <a:rect l="l" t="t" r="r" b="b"/>
              <a:pathLst>
                <a:path w="27950" h="40184" extrusionOk="0">
                  <a:moveTo>
                    <a:pt x="13906" y="0"/>
                  </a:moveTo>
                  <a:cubicBezTo>
                    <a:pt x="13826" y="0"/>
                    <a:pt x="13727" y="20"/>
                    <a:pt x="13627" y="40"/>
                  </a:cubicBezTo>
                  <a:cubicBezTo>
                    <a:pt x="12254" y="338"/>
                    <a:pt x="9251" y="1691"/>
                    <a:pt x="6406" y="3402"/>
                  </a:cubicBezTo>
                  <a:cubicBezTo>
                    <a:pt x="5571" y="3919"/>
                    <a:pt x="4755" y="4476"/>
                    <a:pt x="3999" y="5013"/>
                  </a:cubicBezTo>
                  <a:cubicBezTo>
                    <a:pt x="1870" y="6585"/>
                    <a:pt x="239" y="8275"/>
                    <a:pt x="180" y="9688"/>
                  </a:cubicBezTo>
                  <a:cubicBezTo>
                    <a:pt x="1" y="13448"/>
                    <a:pt x="1910" y="30118"/>
                    <a:pt x="1910" y="30118"/>
                  </a:cubicBezTo>
                  <a:lnTo>
                    <a:pt x="1333" y="40183"/>
                  </a:lnTo>
                  <a:lnTo>
                    <a:pt x="27950" y="40183"/>
                  </a:lnTo>
                  <a:lnTo>
                    <a:pt x="26975" y="33499"/>
                  </a:lnTo>
                  <a:cubicBezTo>
                    <a:pt x="26975" y="33499"/>
                    <a:pt x="25384" y="9031"/>
                    <a:pt x="23195" y="6664"/>
                  </a:cubicBezTo>
                  <a:cubicBezTo>
                    <a:pt x="20967" y="4217"/>
                    <a:pt x="17108" y="1830"/>
                    <a:pt x="15139" y="696"/>
                  </a:cubicBezTo>
                  <a:cubicBezTo>
                    <a:pt x="14363" y="239"/>
                    <a:pt x="13906" y="0"/>
                    <a:pt x="13906" y="0"/>
                  </a:cubicBezTo>
                  <a:close/>
                </a:path>
              </a:pathLst>
            </a:custGeom>
            <a:solidFill>
              <a:srgbClr val="A0CFB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7" name="Google Shape;77;p22"/>
            <p:cNvSpPr/>
            <p:nvPr/>
          </p:nvSpPr>
          <p:spPr>
            <a:xfrm flipH="1">
              <a:off x="1414585" y="2183979"/>
              <a:ext cx="370256" cy="608165"/>
            </a:xfrm>
            <a:custGeom>
              <a:avLst/>
              <a:gdLst/>
              <a:ahLst/>
              <a:cxnLst/>
              <a:rect l="l" t="t" r="r" b="b"/>
              <a:pathLst>
                <a:path w="5790" h="9510" extrusionOk="0">
                  <a:moveTo>
                    <a:pt x="3601" y="1"/>
                  </a:moveTo>
                  <a:lnTo>
                    <a:pt x="1" y="6088"/>
                  </a:lnTo>
                  <a:lnTo>
                    <a:pt x="339" y="8455"/>
                  </a:lnTo>
                  <a:lnTo>
                    <a:pt x="995" y="9510"/>
                  </a:lnTo>
                  <a:cubicBezTo>
                    <a:pt x="995" y="9510"/>
                    <a:pt x="4616" y="8217"/>
                    <a:pt x="5790" y="5730"/>
                  </a:cubicBezTo>
                  <a:cubicBezTo>
                    <a:pt x="5790" y="5730"/>
                    <a:pt x="3840" y="1035"/>
                    <a:pt x="3601" y="1"/>
                  </a:cubicBezTo>
                  <a:close/>
                </a:path>
              </a:pathLst>
            </a:custGeom>
            <a:solidFill>
              <a:srgbClr val="FFB79C"/>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8" name="Google Shape;78;p22"/>
            <p:cNvSpPr/>
            <p:nvPr/>
          </p:nvSpPr>
          <p:spPr>
            <a:xfrm flipH="1">
              <a:off x="1227606" y="2574438"/>
              <a:ext cx="360024" cy="1418603"/>
            </a:xfrm>
            <a:custGeom>
              <a:avLst/>
              <a:gdLst/>
              <a:ahLst/>
              <a:cxnLst/>
              <a:rect l="l" t="t" r="r" b="b"/>
              <a:pathLst>
                <a:path w="5630" h="22183" extrusionOk="0">
                  <a:moveTo>
                    <a:pt x="4398" y="1"/>
                  </a:moveTo>
                  <a:cubicBezTo>
                    <a:pt x="4397" y="1"/>
                    <a:pt x="4396" y="1"/>
                    <a:pt x="4396" y="2"/>
                  </a:cubicBezTo>
                  <a:cubicBezTo>
                    <a:pt x="4317" y="2"/>
                    <a:pt x="4217" y="22"/>
                    <a:pt x="4118" y="62"/>
                  </a:cubicBezTo>
                  <a:lnTo>
                    <a:pt x="1094" y="6228"/>
                  </a:lnTo>
                  <a:cubicBezTo>
                    <a:pt x="1094" y="6228"/>
                    <a:pt x="0" y="19974"/>
                    <a:pt x="517" y="22182"/>
                  </a:cubicBezTo>
                  <a:lnTo>
                    <a:pt x="4357" y="11540"/>
                  </a:lnTo>
                  <a:cubicBezTo>
                    <a:pt x="4496" y="11142"/>
                    <a:pt x="4595" y="10744"/>
                    <a:pt x="4635" y="10346"/>
                  </a:cubicBezTo>
                  <a:cubicBezTo>
                    <a:pt x="4854" y="8377"/>
                    <a:pt x="5590" y="2349"/>
                    <a:pt x="5630" y="698"/>
                  </a:cubicBezTo>
                  <a:cubicBezTo>
                    <a:pt x="4899" y="275"/>
                    <a:pt x="4429" y="1"/>
                    <a:pt x="4398" y="1"/>
                  </a:cubicBez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79" name="Google Shape;79;p22"/>
            <p:cNvSpPr/>
            <p:nvPr/>
          </p:nvSpPr>
          <p:spPr>
            <a:xfrm flipH="1">
              <a:off x="1787267" y="2790770"/>
              <a:ext cx="224008" cy="1240438"/>
            </a:xfrm>
            <a:custGeom>
              <a:avLst/>
              <a:gdLst/>
              <a:ahLst/>
              <a:cxnLst/>
              <a:rect l="l" t="t" r="r" b="b"/>
              <a:pathLst>
                <a:path w="3503" h="19397" extrusionOk="0">
                  <a:moveTo>
                    <a:pt x="3502" y="1"/>
                  </a:moveTo>
                  <a:lnTo>
                    <a:pt x="3502" y="1"/>
                  </a:lnTo>
                  <a:cubicBezTo>
                    <a:pt x="2686" y="518"/>
                    <a:pt x="1871" y="1075"/>
                    <a:pt x="1115" y="1612"/>
                  </a:cubicBezTo>
                  <a:cubicBezTo>
                    <a:pt x="856" y="2885"/>
                    <a:pt x="419" y="5650"/>
                    <a:pt x="180" y="7620"/>
                  </a:cubicBezTo>
                  <a:cubicBezTo>
                    <a:pt x="1" y="8853"/>
                    <a:pt x="61" y="10126"/>
                    <a:pt x="299" y="11340"/>
                  </a:cubicBezTo>
                  <a:lnTo>
                    <a:pt x="1911" y="19396"/>
                  </a:lnTo>
                  <a:lnTo>
                    <a:pt x="3502" y="1"/>
                  </a:ln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0" name="Google Shape;80;p22"/>
            <p:cNvSpPr/>
            <p:nvPr/>
          </p:nvSpPr>
          <p:spPr>
            <a:xfrm flipH="1">
              <a:off x="1504868" y="1701885"/>
              <a:ext cx="884202" cy="964238"/>
            </a:xfrm>
            <a:custGeom>
              <a:avLst/>
              <a:gdLst/>
              <a:ahLst/>
              <a:cxnLst/>
              <a:rect l="l" t="t" r="r" b="b"/>
              <a:pathLst>
                <a:path w="13827" h="15078" extrusionOk="0">
                  <a:moveTo>
                    <a:pt x="9885" y="0"/>
                  </a:moveTo>
                  <a:cubicBezTo>
                    <a:pt x="9737" y="0"/>
                    <a:pt x="1615" y="956"/>
                    <a:pt x="1" y="4795"/>
                  </a:cubicBezTo>
                  <a:cubicBezTo>
                    <a:pt x="1" y="4795"/>
                    <a:pt x="936" y="7818"/>
                    <a:pt x="2249" y="10643"/>
                  </a:cubicBezTo>
                  <a:cubicBezTo>
                    <a:pt x="3601" y="13448"/>
                    <a:pt x="5073" y="14423"/>
                    <a:pt x="6486" y="14920"/>
                  </a:cubicBezTo>
                  <a:cubicBezTo>
                    <a:pt x="6775" y="15022"/>
                    <a:pt x="7115" y="15078"/>
                    <a:pt x="7488" y="15078"/>
                  </a:cubicBezTo>
                  <a:cubicBezTo>
                    <a:pt x="8938" y="15078"/>
                    <a:pt x="10877" y="14231"/>
                    <a:pt x="12175" y="11936"/>
                  </a:cubicBezTo>
                  <a:cubicBezTo>
                    <a:pt x="13826" y="9052"/>
                    <a:pt x="12533" y="5511"/>
                    <a:pt x="12533" y="5511"/>
                  </a:cubicBezTo>
                  <a:lnTo>
                    <a:pt x="9887" y="1"/>
                  </a:lnTo>
                  <a:cubicBezTo>
                    <a:pt x="9888" y="0"/>
                    <a:pt x="9887" y="0"/>
                    <a:pt x="9885" y="0"/>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1" name="Google Shape;81;p22"/>
            <p:cNvSpPr/>
            <p:nvPr/>
          </p:nvSpPr>
          <p:spPr>
            <a:xfrm flipH="1">
              <a:off x="1442212" y="1848770"/>
              <a:ext cx="226822" cy="368416"/>
            </a:xfrm>
            <a:custGeom>
              <a:avLst/>
              <a:gdLst/>
              <a:ahLst/>
              <a:cxnLst/>
              <a:rect l="l" t="t" r="r" b="b"/>
              <a:pathLst>
                <a:path w="3547" h="5761" extrusionOk="0">
                  <a:moveTo>
                    <a:pt x="1444" y="1"/>
                  </a:moveTo>
                  <a:cubicBezTo>
                    <a:pt x="1394" y="1"/>
                    <a:pt x="1344" y="4"/>
                    <a:pt x="1293" y="11"/>
                  </a:cubicBezTo>
                  <a:cubicBezTo>
                    <a:pt x="0" y="190"/>
                    <a:pt x="398" y="2716"/>
                    <a:pt x="398" y="2716"/>
                  </a:cubicBezTo>
                  <a:lnTo>
                    <a:pt x="1770" y="5760"/>
                  </a:lnTo>
                  <a:cubicBezTo>
                    <a:pt x="1770" y="5760"/>
                    <a:pt x="2865" y="5462"/>
                    <a:pt x="3203" y="3711"/>
                  </a:cubicBezTo>
                  <a:cubicBezTo>
                    <a:pt x="3547" y="2049"/>
                    <a:pt x="2661" y="1"/>
                    <a:pt x="1444" y="1"/>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2" name="Google Shape;82;p22"/>
            <p:cNvSpPr/>
            <p:nvPr/>
          </p:nvSpPr>
          <p:spPr>
            <a:xfrm flipH="1">
              <a:off x="1349663" y="1375629"/>
              <a:ext cx="1259446" cy="961105"/>
            </a:xfrm>
            <a:custGeom>
              <a:avLst/>
              <a:gdLst/>
              <a:ahLst/>
              <a:cxnLst/>
              <a:rect l="l" t="t" r="r" b="b"/>
              <a:pathLst>
                <a:path w="19695" h="15029" extrusionOk="0">
                  <a:moveTo>
                    <a:pt x="10435" y="1"/>
                  </a:moveTo>
                  <a:cubicBezTo>
                    <a:pt x="10108" y="1"/>
                    <a:pt x="9772" y="22"/>
                    <a:pt x="9429" y="70"/>
                  </a:cubicBezTo>
                  <a:cubicBezTo>
                    <a:pt x="5809" y="567"/>
                    <a:pt x="1393" y="4426"/>
                    <a:pt x="697" y="6674"/>
                  </a:cubicBezTo>
                  <a:cubicBezTo>
                    <a:pt x="0" y="8902"/>
                    <a:pt x="1731" y="9300"/>
                    <a:pt x="1731" y="9300"/>
                  </a:cubicBezTo>
                  <a:cubicBezTo>
                    <a:pt x="1731" y="9300"/>
                    <a:pt x="1373" y="10752"/>
                    <a:pt x="2686" y="11886"/>
                  </a:cubicBezTo>
                  <a:cubicBezTo>
                    <a:pt x="3822" y="12900"/>
                    <a:pt x="4375" y="12961"/>
                    <a:pt x="4492" y="12961"/>
                  </a:cubicBezTo>
                  <a:cubicBezTo>
                    <a:pt x="4508" y="12961"/>
                    <a:pt x="4516" y="12960"/>
                    <a:pt x="4516" y="12960"/>
                  </a:cubicBezTo>
                  <a:lnTo>
                    <a:pt x="3860" y="9817"/>
                  </a:lnTo>
                  <a:cubicBezTo>
                    <a:pt x="3860" y="9817"/>
                    <a:pt x="9509" y="9598"/>
                    <a:pt x="12214" y="6475"/>
                  </a:cubicBezTo>
                  <a:lnTo>
                    <a:pt x="12214" y="6475"/>
                  </a:lnTo>
                  <a:cubicBezTo>
                    <a:pt x="12214" y="6475"/>
                    <a:pt x="12115" y="8106"/>
                    <a:pt x="13050" y="9200"/>
                  </a:cubicBezTo>
                  <a:cubicBezTo>
                    <a:pt x="13769" y="10025"/>
                    <a:pt x="14568" y="10126"/>
                    <a:pt x="14918" y="10126"/>
                  </a:cubicBezTo>
                  <a:cubicBezTo>
                    <a:pt x="15032" y="10126"/>
                    <a:pt x="15099" y="10115"/>
                    <a:pt x="15099" y="10115"/>
                  </a:cubicBezTo>
                  <a:cubicBezTo>
                    <a:pt x="15099" y="10115"/>
                    <a:pt x="14582" y="7589"/>
                    <a:pt x="16133" y="7390"/>
                  </a:cubicBezTo>
                  <a:cubicBezTo>
                    <a:pt x="16162" y="7387"/>
                    <a:pt x="16191" y="7385"/>
                    <a:pt x="16220" y="7385"/>
                  </a:cubicBezTo>
                  <a:cubicBezTo>
                    <a:pt x="17745" y="7385"/>
                    <a:pt x="18776" y="11987"/>
                    <a:pt x="16471" y="13139"/>
                  </a:cubicBezTo>
                  <a:lnTo>
                    <a:pt x="17327" y="15029"/>
                  </a:lnTo>
                  <a:cubicBezTo>
                    <a:pt x="17327" y="15029"/>
                    <a:pt x="19694" y="13796"/>
                    <a:pt x="19555" y="9061"/>
                  </a:cubicBezTo>
                  <a:cubicBezTo>
                    <a:pt x="19416" y="4307"/>
                    <a:pt x="18063" y="1959"/>
                    <a:pt x="15934" y="1940"/>
                  </a:cubicBezTo>
                  <a:cubicBezTo>
                    <a:pt x="15934" y="1940"/>
                    <a:pt x="13556" y="1"/>
                    <a:pt x="10435" y="1"/>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3" name="Google Shape;83;p22"/>
            <p:cNvSpPr/>
            <p:nvPr/>
          </p:nvSpPr>
          <p:spPr>
            <a:xfrm flipH="1">
              <a:off x="1511271" y="2784439"/>
              <a:ext cx="426210" cy="2358604"/>
            </a:xfrm>
            <a:custGeom>
              <a:avLst/>
              <a:gdLst/>
              <a:ahLst/>
              <a:cxnLst/>
              <a:rect l="l" t="t" r="r" b="b"/>
              <a:pathLst>
                <a:path w="6665" h="36882" extrusionOk="0">
                  <a:moveTo>
                    <a:pt x="3681" y="0"/>
                  </a:moveTo>
                  <a:lnTo>
                    <a:pt x="3243" y="100"/>
                  </a:lnTo>
                  <a:lnTo>
                    <a:pt x="1453" y="2706"/>
                  </a:lnTo>
                  <a:cubicBezTo>
                    <a:pt x="1453" y="2706"/>
                    <a:pt x="1" y="25642"/>
                    <a:pt x="1055" y="36881"/>
                  </a:cubicBezTo>
                  <a:lnTo>
                    <a:pt x="5431" y="36881"/>
                  </a:lnTo>
                  <a:cubicBezTo>
                    <a:pt x="5431" y="36881"/>
                    <a:pt x="5988" y="6087"/>
                    <a:pt x="6665" y="2706"/>
                  </a:cubicBezTo>
                  <a:lnTo>
                    <a:pt x="3681" y="0"/>
                  </a:lnTo>
                  <a:close/>
                </a:path>
              </a:pathLst>
            </a:custGeom>
            <a:solidFill>
              <a:srgbClr val="53A78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4" name="Google Shape;84;p22"/>
            <p:cNvSpPr/>
            <p:nvPr/>
          </p:nvSpPr>
          <p:spPr>
            <a:xfrm flipH="1">
              <a:off x="1306451" y="2458758"/>
              <a:ext cx="395707" cy="511472"/>
            </a:xfrm>
            <a:custGeom>
              <a:avLst/>
              <a:gdLst/>
              <a:ahLst/>
              <a:cxnLst/>
              <a:rect l="l" t="t" r="r" b="b"/>
              <a:pathLst>
                <a:path w="6188" h="7998" extrusionOk="0">
                  <a:moveTo>
                    <a:pt x="3900" y="1"/>
                  </a:moveTo>
                  <a:lnTo>
                    <a:pt x="1" y="5093"/>
                  </a:lnTo>
                  <a:cubicBezTo>
                    <a:pt x="1" y="5093"/>
                    <a:pt x="1055" y="6844"/>
                    <a:pt x="2885" y="7998"/>
                  </a:cubicBezTo>
                  <a:lnTo>
                    <a:pt x="6187" y="1791"/>
                  </a:lnTo>
                  <a:lnTo>
                    <a:pt x="3900" y="1"/>
                  </a:ln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5" name="Google Shape;85;p22"/>
            <p:cNvSpPr/>
            <p:nvPr/>
          </p:nvSpPr>
          <p:spPr>
            <a:xfrm flipH="1">
              <a:off x="1721148" y="2645738"/>
              <a:ext cx="136208" cy="314314"/>
            </a:xfrm>
            <a:custGeom>
              <a:avLst/>
              <a:gdLst/>
              <a:ahLst/>
              <a:cxnLst/>
              <a:rect l="l" t="t" r="r" b="b"/>
              <a:pathLst>
                <a:path w="2130" h="4915" extrusionOk="0">
                  <a:moveTo>
                    <a:pt x="1274" y="1"/>
                  </a:moveTo>
                  <a:cubicBezTo>
                    <a:pt x="1274" y="1"/>
                    <a:pt x="399" y="518"/>
                    <a:pt x="200" y="1970"/>
                  </a:cubicBezTo>
                  <a:cubicBezTo>
                    <a:pt x="1" y="3422"/>
                    <a:pt x="200" y="4914"/>
                    <a:pt x="200" y="4914"/>
                  </a:cubicBezTo>
                  <a:lnTo>
                    <a:pt x="2129" y="2289"/>
                  </a:lnTo>
                  <a:lnTo>
                    <a:pt x="1274" y="1"/>
                  </a:ln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6" name="Google Shape;86;p22"/>
            <p:cNvSpPr/>
            <p:nvPr/>
          </p:nvSpPr>
          <p:spPr>
            <a:xfrm flipH="1">
              <a:off x="587739" y="2958054"/>
              <a:ext cx="1461648" cy="1806204"/>
            </a:xfrm>
            <a:custGeom>
              <a:avLst/>
              <a:gdLst/>
              <a:ahLst/>
              <a:cxnLst/>
              <a:rect l="l" t="t" r="r" b="b"/>
              <a:pathLst>
                <a:path w="22857" h="28244" extrusionOk="0">
                  <a:moveTo>
                    <a:pt x="18542" y="1"/>
                  </a:moveTo>
                  <a:cubicBezTo>
                    <a:pt x="16676" y="1"/>
                    <a:pt x="14921" y="1428"/>
                    <a:pt x="14641" y="3452"/>
                  </a:cubicBezTo>
                  <a:lnTo>
                    <a:pt x="12314" y="20838"/>
                  </a:lnTo>
                  <a:lnTo>
                    <a:pt x="0" y="22967"/>
                  </a:lnTo>
                  <a:cubicBezTo>
                    <a:pt x="0" y="22967"/>
                    <a:pt x="2009" y="24160"/>
                    <a:pt x="1950" y="28238"/>
                  </a:cubicBezTo>
                  <a:cubicBezTo>
                    <a:pt x="1950" y="28238"/>
                    <a:pt x="2432" y="28243"/>
                    <a:pt x="3231" y="28243"/>
                  </a:cubicBezTo>
                  <a:cubicBezTo>
                    <a:pt x="6651" y="28243"/>
                    <a:pt x="15866" y="28152"/>
                    <a:pt x="17705" y="27184"/>
                  </a:cubicBezTo>
                  <a:cubicBezTo>
                    <a:pt x="19972" y="25990"/>
                    <a:pt x="22857" y="4108"/>
                    <a:pt x="21783" y="1960"/>
                  </a:cubicBezTo>
                  <a:cubicBezTo>
                    <a:pt x="21444" y="1264"/>
                    <a:pt x="20848" y="687"/>
                    <a:pt x="20092" y="349"/>
                  </a:cubicBezTo>
                  <a:cubicBezTo>
                    <a:pt x="19586" y="111"/>
                    <a:pt x="19060" y="1"/>
                    <a:pt x="18542" y="1"/>
                  </a:cubicBezTo>
                  <a:close/>
                </a:path>
              </a:pathLst>
            </a:custGeom>
            <a:solidFill>
              <a:srgbClr val="CDE5D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7" name="Google Shape;87;p22"/>
            <p:cNvSpPr/>
            <p:nvPr/>
          </p:nvSpPr>
          <p:spPr>
            <a:xfrm flipH="1">
              <a:off x="1909397" y="4244215"/>
              <a:ext cx="603025" cy="466515"/>
            </a:xfrm>
            <a:custGeom>
              <a:avLst/>
              <a:gdLst/>
              <a:ahLst/>
              <a:cxnLst/>
              <a:rect l="l" t="t" r="r" b="b"/>
              <a:pathLst>
                <a:path w="9430" h="7295" extrusionOk="0">
                  <a:moveTo>
                    <a:pt x="848" y="0"/>
                  </a:moveTo>
                  <a:cubicBezTo>
                    <a:pt x="470" y="0"/>
                    <a:pt x="0" y="168"/>
                    <a:pt x="0" y="168"/>
                  </a:cubicBezTo>
                  <a:lnTo>
                    <a:pt x="2865" y="6216"/>
                  </a:lnTo>
                  <a:cubicBezTo>
                    <a:pt x="2865" y="6216"/>
                    <a:pt x="3382" y="7011"/>
                    <a:pt x="5113" y="7230"/>
                  </a:cubicBezTo>
                  <a:cubicBezTo>
                    <a:pt x="5444" y="7276"/>
                    <a:pt x="5746" y="7295"/>
                    <a:pt x="6018" y="7295"/>
                  </a:cubicBezTo>
                  <a:cubicBezTo>
                    <a:pt x="7150" y="7295"/>
                    <a:pt x="7758" y="6972"/>
                    <a:pt x="7758" y="6972"/>
                  </a:cubicBezTo>
                  <a:lnTo>
                    <a:pt x="9151" y="7111"/>
                  </a:lnTo>
                  <a:cubicBezTo>
                    <a:pt x="9151" y="7111"/>
                    <a:pt x="9429" y="4684"/>
                    <a:pt x="7559" y="3112"/>
                  </a:cubicBezTo>
                  <a:lnTo>
                    <a:pt x="6067" y="3112"/>
                  </a:lnTo>
                  <a:cubicBezTo>
                    <a:pt x="6067" y="3112"/>
                    <a:pt x="1532" y="268"/>
                    <a:pt x="1174" y="69"/>
                  </a:cubicBezTo>
                  <a:cubicBezTo>
                    <a:pt x="1089" y="19"/>
                    <a:pt x="974" y="0"/>
                    <a:pt x="848" y="0"/>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8" name="Google Shape;88;p22"/>
            <p:cNvSpPr/>
            <p:nvPr/>
          </p:nvSpPr>
          <p:spPr>
            <a:xfrm flipH="1">
              <a:off x="2438624" y="4253679"/>
              <a:ext cx="260842" cy="212506"/>
            </a:xfrm>
            <a:custGeom>
              <a:avLst/>
              <a:gdLst/>
              <a:ahLst/>
              <a:cxnLst/>
              <a:rect l="l" t="t" r="r" b="b"/>
              <a:pathLst>
                <a:path w="4079" h="3323" extrusionOk="0">
                  <a:moveTo>
                    <a:pt x="4079" y="1512"/>
                  </a:moveTo>
                  <a:lnTo>
                    <a:pt x="4076" y="1513"/>
                  </a:lnTo>
                  <a:lnTo>
                    <a:pt x="4076" y="1513"/>
                  </a:lnTo>
                  <a:cubicBezTo>
                    <a:pt x="4077" y="1513"/>
                    <a:pt x="4077" y="1513"/>
                    <a:pt x="4078" y="1513"/>
                  </a:cubicBezTo>
                  <a:cubicBezTo>
                    <a:pt x="4078" y="1513"/>
                    <a:pt x="4079" y="1513"/>
                    <a:pt x="4079" y="1512"/>
                  </a:cubicBezTo>
                  <a:close/>
                  <a:moveTo>
                    <a:pt x="2965" y="0"/>
                  </a:moveTo>
                  <a:cubicBezTo>
                    <a:pt x="2965" y="0"/>
                    <a:pt x="916" y="876"/>
                    <a:pt x="478" y="1214"/>
                  </a:cubicBezTo>
                  <a:cubicBezTo>
                    <a:pt x="21" y="1572"/>
                    <a:pt x="1" y="3322"/>
                    <a:pt x="1" y="3322"/>
                  </a:cubicBezTo>
                  <a:lnTo>
                    <a:pt x="1015" y="2785"/>
                  </a:lnTo>
                  <a:lnTo>
                    <a:pt x="1214" y="1910"/>
                  </a:lnTo>
                  <a:lnTo>
                    <a:pt x="4076" y="1513"/>
                  </a:lnTo>
                  <a:lnTo>
                    <a:pt x="4076" y="1513"/>
                  </a:lnTo>
                  <a:cubicBezTo>
                    <a:pt x="4032" y="1483"/>
                    <a:pt x="3601" y="405"/>
                    <a:pt x="2965" y="0"/>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89" name="Google Shape;89;p22"/>
            <p:cNvSpPr/>
            <p:nvPr/>
          </p:nvSpPr>
          <p:spPr>
            <a:xfrm flipH="1">
              <a:off x="2525720" y="4404593"/>
              <a:ext cx="192802" cy="159555"/>
            </a:xfrm>
            <a:custGeom>
              <a:avLst/>
              <a:gdLst/>
              <a:ahLst/>
              <a:cxnLst/>
              <a:rect l="l" t="t" r="r" b="b"/>
              <a:pathLst>
                <a:path w="3015" h="2495" extrusionOk="0">
                  <a:moveTo>
                    <a:pt x="1786" y="0"/>
                  </a:moveTo>
                  <a:cubicBezTo>
                    <a:pt x="1638" y="0"/>
                    <a:pt x="1485" y="39"/>
                    <a:pt x="1333" y="127"/>
                  </a:cubicBezTo>
                  <a:cubicBezTo>
                    <a:pt x="1313" y="127"/>
                    <a:pt x="1313" y="147"/>
                    <a:pt x="1294" y="147"/>
                  </a:cubicBezTo>
                  <a:cubicBezTo>
                    <a:pt x="776" y="485"/>
                    <a:pt x="1" y="1917"/>
                    <a:pt x="1" y="1917"/>
                  </a:cubicBezTo>
                  <a:lnTo>
                    <a:pt x="438" y="2494"/>
                  </a:lnTo>
                  <a:lnTo>
                    <a:pt x="438" y="2494"/>
                  </a:lnTo>
                  <a:cubicBezTo>
                    <a:pt x="427" y="2473"/>
                    <a:pt x="1833" y="2293"/>
                    <a:pt x="2507" y="1480"/>
                  </a:cubicBezTo>
                  <a:cubicBezTo>
                    <a:pt x="3015" y="841"/>
                    <a:pt x="2471" y="0"/>
                    <a:pt x="1786" y="0"/>
                  </a:cubicBezTo>
                  <a:close/>
                  <a:moveTo>
                    <a:pt x="438" y="2494"/>
                  </a:moveTo>
                  <a:cubicBezTo>
                    <a:pt x="438" y="2494"/>
                    <a:pt x="438" y="2494"/>
                    <a:pt x="438" y="2494"/>
                  </a:cubicBezTo>
                  <a:lnTo>
                    <a:pt x="438" y="2494"/>
                  </a:ln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0" name="Google Shape;90;p22"/>
            <p:cNvSpPr/>
            <p:nvPr/>
          </p:nvSpPr>
          <p:spPr>
            <a:xfrm flipH="1">
              <a:off x="2394054" y="4361813"/>
              <a:ext cx="211219" cy="243010"/>
            </a:xfrm>
            <a:custGeom>
              <a:avLst/>
              <a:gdLst/>
              <a:ahLst/>
              <a:cxnLst/>
              <a:rect l="l" t="t" r="r" b="b"/>
              <a:pathLst>
                <a:path w="3303" h="3800" extrusionOk="0">
                  <a:moveTo>
                    <a:pt x="2884" y="0"/>
                  </a:moveTo>
                  <a:cubicBezTo>
                    <a:pt x="2884" y="0"/>
                    <a:pt x="597" y="1771"/>
                    <a:pt x="298" y="2407"/>
                  </a:cubicBezTo>
                  <a:cubicBezTo>
                    <a:pt x="0" y="3064"/>
                    <a:pt x="259" y="3800"/>
                    <a:pt x="835" y="3800"/>
                  </a:cubicBezTo>
                  <a:lnTo>
                    <a:pt x="3302" y="1273"/>
                  </a:lnTo>
                  <a:lnTo>
                    <a:pt x="2884" y="0"/>
                  </a:ln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1" name="Google Shape;91;p22"/>
            <p:cNvSpPr/>
            <p:nvPr/>
          </p:nvSpPr>
          <p:spPr>
            <a:xfrm flipH="1">
              <a:off x="2353384" y="4424097"/>
              <a:ext cx="211219" cy="243074"/>
            </a:xfrm>
            <a:custGeom>
              <a:avLst/>
              <a:gdLst/>
              <a:ahLst/>
              <a:cxnLst/>
              <a:rect l="l" t="t" r="r" b="b"/>
              <a:pathLst>
                <a:path w="3303" h="3801" extrusionOk="0">
                  <a:moveTo>
                    <a:pt x="2885" y="1"/>
                  </a:moveTo>
                  <a:cubicBezTo>
                    <a:pt x="2885" y="1"/>
                    <a:pt x="597" y="1771"/>
                    <a:pt x="299" y="2408"/>
                  </a:cubicBezTo>
                  <a:cubicBezTo>
                    <a:pt x="1" y="3064"/>
                    <a:pt x="279" y="3800"/>
                    <a:pt x="856" y="3800"/>
                  </a:cubicBezTo>
                  <a:lnTo>
                    <a:pt x="3303" y="1274"/>
                  </a:lnTo>
                  <a:lnTo>
                    <a:pt x="2885" y="1"/>
                  </a:ln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2" name="Google Shape;92;p22"/>
            <p:cNvSpPr/>
            <p:nvPr/>
          </p:nvSpPr>
          <p:spPr>
            <a:xfrm flipH="1">
              <a:off x="2311371" y="4482672"/>
              <a:ext cx="211219" cy="243010"/>
            </a:xfrm>
            <a:custGeom>
              <a:avLst/>
              <a:gdLst/>
              <a:ahLst/>
              <a:cxnLst/>
              <a:rect l="l" t="t" r="r" b="b"/>
              <a:pathLst>
                <a:path w="3303" h="3800" extrusionOk="0">
                  <a:moveTo>
                    <a:pt x="2884" y="0"/>
                  </a:moveTo>
                  <a:cubicBezTo>
                    <a:pt x="2884" y="0"/>
                    <a:pt x="597" y="1770"/>
                    <a:pt x="298" y="2407"/>
                  </a:cubicBezTo>
                  <a:cubicBezTo>
                    <a:pt x="0" y="3064"/>
                    <a:pt x="259" y="3800"/>
                    <a:pt x="836" y="3800"/>
                  </a:cubicBezTo>
                  <a:lnTo>
                    <a:pt x="3302" y="1273"/>
                  </a:lnTo>
                  <a:lnTo>
                    <a:pt x="2884" y="0"/>
                  </a:ln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3" name="Google Shape;93;p22"/>
            <p:cNvSpPr/>
            <p:nvPr/>
          </p:nvSpPr>
          <p:spPr>
            <a:xfrm flipH="1">
              <a:off x="2341939" y="4660764"/>
              <a:ext cx="125977" cy="71432"/>
            </a:xfrm>
            <a:custGeom>
              <a:avLst/>
              <a:gdLst/>
              <a:ahLst/>
              <a:cxnLst/>
              <a:rect l="l" t="t" r="r" b="b"/>
              <a:pathLst>
                <a:path w="1970" h="1117" extrusionOk="0">
                  <a:moveTo>
                    <a:pt x="756" y="0"/>
                  </a:moveTo>
                  <a:cubicBezTo>
                    <a:pt x="756" y="0"/>
                    <a:pt x="100" y="597"/>
                    <a:pt x="0" y="1054"/>
                  </a:cubicBezTo>
                  <a:cubicBezTo>
                    <a:pt x="0" y="1054"/>
                    <a:pt x="575" y="1116"/>
                    <a:pt x="1047" y="1116"/>
                  </a:cubicBezTo>
                  <a:cubicBezTo>
                    <a:pt x="1282" y="1116"/>
                    <a:pt x="1492" y="1101"/>
                    <a:pt x="1592" y="1054"/>
                  </a:cubicBezTo>
                  <a:cubicBezTo>
                    <a:pt x="1910" y="895"/>
                    <a:pt x="1970" y="458"/>
                    <a:pt x="1811" y="219"/>
                  </a:cubicBezTo>
                  <a:cubicBezTo>
                    <a:pt x="1671" y="0"/>
                    <a:pt x="756" y="0"/>
                    <a:pt x="756" y="0"/>
                  </a:cubicBezTo>
                  <a:close/>
                </a:path>
              </a:pathLst>
            </a:custGeom>
            <a:solidFill>
              <a:srgbClr val="FFCFB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4" name="Google Shape;94;p22"/>
            <p:cNvSpPr/>
            <p:nvPr/>
          </p:nvSpPr>
          <p:spPr>
            <a:xfrm flipH="1">
              <a:off x="2691722" y="4525900"/>
              <a:ext cx="297740" cy="243010"/>
            </a:xfrm>
            <a:custGeom>
              <a:avLst/>
              <a:gdLst/>
              <a:ahLst/>
              <a:cxnLst/>
              <a:rect l="l" t="t" r="r" b="b"/>
              <a:pathLst>
                <a:path w="4656" h="3800" extrusionOk="0">
                  <a:moveTo>
                    <a:pt x="4218" y="0"/>
                  </a:moveTo>
                  <a:lnTo>
                    <a:pt x="0" y="3561"/>
                  </a:lnTo>
                  <a:lnTo>
                    <a:pt x="199" y="3800"/>
                  </a:lnTo>
                  <a:lnTo>
                    <a:pt x="4655" y="577"/>
                  </a:lnTo>
                  <a:lnTo>
                    <a:pt x="4218" y="0"/>
                  </a:lnTo>
                  <a:close/>
                </a:path>
              </a:pathLst>
            </a:custGeom>
            <a:solidFill>
              <a:srgbClr val="7BC9A8"/>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5" name="Google Shape;95;p22"/>
            <p:cNvSpPr/>
            <p:nvPr/>
          </p:nvSpPr>
          <p:spPr>
            <a:xfrm flipH="1">
              <a:off x="1895400" y="4433049"/>
              <a:ext cx="206167" cy="315529"/>
            </a:xfrm>
            <a:custGeom>
              <a:avLst/>
              <a:gdLst/>
              <a:ahLst/>
              <a:cxnLst/>
              <a:rect l="l" t="t" r="r" b="b"/>
              <a:pathLst>
                <a:path w="3224" h="4934" extrusionOk="0">
                  <a:moveTo>
                    <a:pt x="1" y="0"/>
                  </a:moveTo>
                  <a:lnTo>
                    <a:pt x="1" y="179"/>
                  </a:lnTo>
                  <a:cubicBezTo>
                    <a:pt x="1" y="179"/>
                    <a:pt x="776" y="517"/>
                    <a:pt x="1194" y="2427"/>
                  </a:cubicBezTo>
                  <a:cubicBezTo>
                    <a:pt x="1612" y="4317"/>
                    <a:pt x="1473" y="4934"/>
                    <a:pt x="1473" y="4934"/>
                  </a:cubicBezTo>
                  <a:lnTo>
                    <a:pt x="2766" y="4934"/>
                  </a:lnTo>
                  <a:cubicBezTo>
                    <a:pt x="2766" y="4934"/>
                    <a:pt x="3223" y="1572"/>
                    <a:pt x="9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6" name="Google Shape;96;p22"/>
            <p:cNvSpPr/>
            <p:nvPr/>
          </p:nvSpPr>
          <p:spPr>
            <a:xfrm flipH="1">
              <a:off x="1947580" y="2156034"/>
              <a:ext cx="223944" cy="263410"/>
            </a:xfrm>
            <a:custGeom>
              <a:avLst/>
              <a:gdLst/>
              <a:ahLst/>
              <a:cxnLst/>
              <a:rect l="l" t="t" r="r" b="b"/>
              <a:pathLst>
                <a:path w="3502" h="4119" fill="none" extrusionOk="0">
                  <a:moveTo>
                    <a:pt x="0" y="40"/>
                  </a:moveTo>
                  <a:cubicBezTo>
                    <a:pt x="0" y="40"/>
                    <a:pt x="975" y="0"/>
                    <a:pt x="1612" y="935"/>
                  </a:cubicBezTo>
                  <a:cubicBezTo>
                    <a:pt x="2268" y="1870"/>
                    <a:pt x="2189" y="4118"/>
                    <a:pt x="2189" y="4118"/>
                  </a:cubicBezTo>
                  <a:lnTo>
                    <a:pt x="3502" y="3859"/>
                  </a:ln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7" name="Google Shape;97;p22"/>
            <p:cNvSpPr/>
            <p:nvPr/>
          </p:nvSpPr>
          <p:spPr>
            <a:xfrm flipH="1">
              <a:off x="2181626" y="2127642"/>
              <a:ext cx="108199" cy="39905"/>
            </a:xfrm>
            <a:custGeom>
              <a:avLst/>
              <a:gdLst/>
              <a:ahLst/>
              <a:cxnLst/>
              <a:rect l="l" t="t" r="r" b="b"/>
              <a:pathLst>
                <a:path w="1692" h="624" extrusionOk="0">
                  <a:moveTo>
                    <a:pt x="793" y="0"/>
                  </a:moveTo>
                  <a:cubicBezTo>
                    <a:pt x="749" y="0"/>
                    <a:pt x="703" y="2"/>
                    <a:pt x="657" y="7"/>
                  </a:cubicBezTo>
                  <a:cubicBezTo>
                    <a:pt x="0" y="26"/>
                    <a:pt x="40" y="623"/>
                    <a:pt x="40" y="623"/>
                  </a:cubicBezTo>
                  <a:cubicBezTo>
                    <a:pt x="40" y="623"/>
                    <a:pt x="796" y="325"/>
                    <a:pt x="1691" y="325"/>
                  </a:cubicBezTo>
                  <a:cubicBezTo>
                    <a:pt x="1691" y="325"/>
                    <a:pt x="1350" y="0"/>
                    <a:pt x="793" y="0"/>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8" name="Google Shape;98;p22"/>
            <p:cNvSpPr/>
            <p:nvPr/>
          </p:nvSpPr>
          <p:spPr>
            <a:xfrm flipH="1">
              <a:off x="1908128" y="2025839"/>
              <a:ext cx="108199" cy="39905"/>
            </a:xfrm>
            <a:custGeom>
              <a:avLst/>
              <a:gdLst/>
              <a:ahLst/>
              <a:cxnLst/>
              <a:rect l="l" t="t" r="r" b="b"/>
              <a:pathLst>
                <a:path w="1692" h="624" extrusionOk="0">
                  <a:moveTo>
                    <a:pt x="793" y="1"/>
                  </a:moveTo>
                  <a:cubicBezTo>
                    <a:pt x="749" y="1"/>
                    <a:pt x="703" y="3"/>
                    <a:pt x="657" y="7"/>
                  </a:cubicBezTo>
                  <a:cubicBezTo>
                    <a:pt x="0" y="47"/>
                    <a:pt x="40" y="624"/>
                    <a:pt x="40" y="624"/>
                  </a:cubicBezTo>
                  <a:cubicBezTo>
                    <a:pt x="40" y="624"/>
                    <a:pt x="796" y="325"/>
                    <a:pt x="1691" y="325"/>
                  </a:cubicBezTo>
                  <a:cubicBezTo>
                    <a:pt x="1691" y="325"/>
                    <a:pt x="1349" y="1"/>
                    <a:pt x="793" y="1"/>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9" name="Google Shape;99;p22"/>
            <p:cNvSpPr/>
            <p:nvPr/>
          </p:nvSpPr>
          <p:spPr>
            <a:xfrm flipH="1">
              <a:off x="2119279" y="2244409"/>
              <a:ext cx="52245" cy="65549"/>
            </a:xfrm>
            <a:custGeom>
              <a:avLst/>
              <a:gdLst/>
              <a:ahLst/>
              <a:cxnLst/>
              <a:rect l="l" t="t" r="r" b="b"/>
              <a:pathLst>
                <a:path w="817" h="1025" extrusionOk="0">
                  <a:moveTo>
                    <a:pt x="266" y="0"/>
                  </a:moveTo>
                  <a:cubicBezTo>
                    <a:pt x="243" y="0"/>
                    <a:pt x="221" y="3"/>
                    <a:pt x="199" y="11"/>
                  </a:cubicBezTo>
                  <a:cubicBezTo>
                    <a:pt x="20" y="90"/>
                    <a:pt x="0" y="369"/>
                    <a:pt x="120" y="647"/>
                  </a:cubicBezTo>
                  <a:cubicBezTo>
                    <a:pt x="220" y="864"/>
                    <a:pt x="375" y="1024"/>
                    <a:pt x="528" y="1024"/>
                  </a:cubicBezTo>
                  <a:cubicBezTo>
                    <a:pt x="558" y="1024"/>
                    <a:pt x="588" y="1018"/>
                    <a:pt x="617" y="1005"/>
                  </a:cubicBezTo>
                  <a:cubicBezTo>
                    <a:pt x="796" y="946"/>
                    <a:pt x="816" y="667"/>
                    <a:pt x="697" y="389"/>
                  </a:cubicBezTo>
                  <a:cubicBezTo>
                    <a:pt x="609" y="179"/>
                    <a:pt x="430" y="0"/>
                    <a:pt x="266" y="0"/>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0" name="Google Shape;100;p22"/>
            <p:cNvSpPr/>
            <p:nvPr/>
          </p:nvSpPr>
          <p:spPr>
            <a:xfrm flipH="1">
              <a:off x="1859785" y="2157825"/>
              <a:ext cx="52245" cy="65229"/>
            </a:xfrm>
            <a:custGeom>
              <a:avLst/>
              <a:gdLst/>
              <a:ahLst/>
              <a:cxnLst/>
              <a:rect l="l" t="t" r="r" b="b"/>
              <a:pathLst>
                <a:path w="817" h="1020" extrusionOk="0">
                  <a:moveTo>
                    <a:pt x="258" y="0"/>
                  </a:moveTo>
                  <a:cubicBezTo>
                    <a:pt x="237" y="0"/>
                    <a:pt x="218" y="4"/>
                    <a:pt x="199" y="12"/>
                  </a:cubicBezTo>
                  <a:cubicBezTo>
                    <a:pt x="20" y="72"/>
                    <a:pt x="1" y="350"/>
                    <a:pt x="120" y="629"/>
                  </a:cubicBezTo>
                  <a:cubicBezTo>
                    <a:pt x="222" y="868"/>
                    <a:pt x="398" y="1019"/>
                    <a:pt x="547" y="1019"/>
                  </a:cubicBezTo>
                  <a:cubicBezTo>
                    <a:pt x="571" y="1019"/>
                    <a:pt x="595" y="1015"/>
                    <a:pt x="617" y="1007"/>
                  </a:cubicBezTo>
                  <a:cubicBezTo>
                    <a:pt x="796" y="927"/>
                    <a:pt x="816" y="649"/>
                    <a:pt x="697" y="370"/>
                  </a:cubicBezTo>
                  <a:cubicBezTo>
                    <a:pt x="576" y="163"/>
                    <a:pt x="395" y="0"/>
                    <a:pt x="258" y="0"/>
                  </a:cubicBez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1" name="Google Shape;101;p22"/>
            <p:cNvSpPr/>
            <p:nvPr/>
          </p:nvSpPr>
          <p:spPr>
            <a:xfrm flipH="1">
              <a:off x="1858506" y="2439702"/>
              <a:ext cx="89143" cy="40736"/>
            </a:xfrm>
            <a:custGeom>
              <a:avLst/>
              <a:gdLst/>
              <a:ahLst/>
              <a:cxnLst/>
              <a:rect l="l" t="t" r="r" b="b"/>
              <a:pathLst>
                <a:path w="1394" h="637" fill="none" extrusionOk="0">
                  <a:moveTo>
                    <a:pt x="1" y="637"/>
                  </a:moveTo>
                  <a:cubicBezTo>
                    <a:pt x="1" y="637"/>
                    <a:pt x="876" y="577"/>
                    <a:pt x="1393" y="0"/>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2" name="Google Shape;102;p22"/>
            <p:cNvSpPr/>
            <p:nvPr/>
          </p:nvSpPr>
          <p:spPr>
            <a:xfrm flipH="1">
              <a:off x="1515050" y="1901590"/>
              <a:ext cx="64971" cy="226511"/>
            </a:xfrm>
            <a:custGeom>
              <a:avLst/>
              <a:gdLst/>
              <a:ahLst/>
              <a:cxnLst/>
              <a:rect l="l" t="t" r="r" b="b"/>
              <a:pathLst>
                <a:path w="1016" h="3542" fill="none" extrusionOk="0">
                  <a:moveTo>
                    <a:pt x="398" y="1"/>
                  </a:moveTo>
                  <a:cubicBezTo>
                    <a:pt x="398" y="1"/>
                    <a:pt x="1" y="936"/>
                    <a:pt x="20" y="2050"/>
                  </a:cubicBezTo>
                  <a:cubicBezTo>
                    <a:pt x="20" y="2050"/>
                    <a:pt x="319" y="2209"/>
                    <a:pt x="438" y="2686"/>
                  </a:cubicBezTo>
                  <a:cubicBezTo>
                    <a:pt x="577" y="3164"/>
                    <a:pt x="319" y="3542"/>
                    <a:pt x="319" y="3542"/>
                  </a:cubicBezTo>
                  <a:cubicBezTo>
                    <a:pt x="319" y="3542"/>
                    <a:pt x="1015" y="3542"/>
                    <a:pt x="1015" y="2706"/>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3" name="Google Shape;103;p22"/>
            <p:cNvSpPr/>
            <p:nvPr/>
          </p:nvSpPr>
          <p:spPr>
            <a:xfrm flipH="1">
              <a:off x="1529055" y="1977943"/>
              <a:ext cx="45850" cy="48410"/>
            </a:xfrm>
            <a:custGeom>
              <a:avLst/>
              <a:gdLst/>
              <a:ahLst/>
              <a:cxnLst/>
              <a:rect l="l" t="t" r="r" b="b"/>
              <a:pathLst>
                <a:path w="717" h="757" fill="none" extrusionOk="0">
                  <a:moveTo>
                    <a:pt x="716" y="756"/>
                  </a:moveTo>
                  <a:cubicBezTo>
                    <a:pt x="716" y="756"/>
                    <a:pt x="597" y="259"/>
                    <a:pt x="0" y="0"/>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4" name="Google Shape;104;p22"/>
            <p:cNvSpPr/>
            <p:nvPr/>
          </p:nvSpPr>
          <p:spPr>
            <a:xfrm flipH="1">
              <a:off x="1686811" y="2869680"/>
              <a:ext cx="40799" cy="58578"/>
            </a:xfrm>
            <a:custGeom>
              <a:avLst/>
              <a:gdLst/>
              <a:ahLst/>
              <a:cxnLst/>
              <a:rect l="l" t="t" r="r" b="b"/>
              <a:pathLst>
                <a:path w="638" h="916" extrusionOk="0">
                  <a:moveTo>
                    <a:pt x="319" y="0"/>
                  </a:moveTo>
                  <a:cubicBezTo>
                    <a:pt x="140" y="0"/>
                    <a:pt x="1" y="219"/>
                    <a:pt x="1" y="458"/>
                  </a:cubicBezTo>
                  <a:cubicBezTo>
                    <a:pt x="1" y="716"/>
                    <a:pt x="140" y="915"/>
                    <a:pt x="319" y="915"/>
                  </a:cubicBezTo>
                  <a:cubicBezTo>
                    <a:pt x="498" y="915"/>
                    <a:pt x="638" y="716"/>
                    <a:pt x="638" y="458"/>
                  </a:cubicBezTo>
                  <a:cubicBezTo>
                    <a:pt x="638" y="219"/>
                    <a:pt x="498" y="0"/>
                    <a:pt x="319" y="0"/>
                  </a:cubicBezTo>
                  <a:close/>
                </a:path>
              </a:pathLst>
            </a:custGeom>
            <a:solidFill>
              <a:srgbClr val="7BC9A8"/>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5" name="Google Shape;105;p22"/>
            <p:cNvSpPr/>
            <p:nvPr/>
          </p:nvSpPr>
          <p:spPr>
            <a:xfrm flipH="1">
              <a:off x="1694420" y="3040098"/>
              <a:ext cx="42077" cy="57299"/>
            </a:xfrm>
            <a:custGeom>
              <a:avLst/>
              <a:gdLst/>
              <a:ahLst/>
              <a:cxnLst/>
              <a:rect l="l" t="t" r="r" b="b"/>
              <a:pathLst>
                <a:path w="658" h="896" extrusionOk="0">
                  <a:moveTo>
                    <a:pt x="339" y="1"/>
                  </a:moveTo>
                  <a:cubicBezTo>
                    <a:pt x="160" y="1"/>
                    <a:pt x="1" y="200"/>
                    <a:pt x="1" y="458"/>
                  </a:cubicBezTo>
                  <a:cubicBezTo>
                    <a:pt x="1" y="697"/>
                    <a:pt x="160" y="896"/>
                    <a:pt x="339" y="896"/>
                  </a:cubicBezTo>
                  <a:cubicBezTo>
                    <a:pt x="498" y="896"/>
                    <a:pt x="657" y="697"/>
                    <a:pt x="657" y="458"/>
                  </a:cubicBezTo>
                  <a:cubicBezTo>
                    <a:pt x="657" y="200"/>
                    <a:pt x="498" y="1"/>
                    <a:pt x="339" y="1"/>
                  </a:cubicBezTo>
                  <a:close/>
                </a:path>
              </a:pathLst>
            </a:custGeom>
            <a:solidFill>
              <a:srgbClr val="7BC9A8"/>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6" name="Google Shape;106;p22"/>
            <p:cNvSpPr/>
            <p:nvPr/>
          </p:nvSpPr>
          <p:spPr>
            <a:xfrm flipH="1">
              <a:off x="2396613" y="4433049"/>
              <a:ext cx="148934" cy="145039"/>
            </a:xfrm>
            <a:custGeom>
              <a:avLst/>
              <a:gdLst/>
              <a:ahLst/>
              <a:cxnLst/>
              <a:rect l="l" t="t" r="r" b="b"/>
              <a:pathLst>
                <a:path w="2329" h="2268" fill="none" extrusionOk="0">
                  <a:moveTo>
                    <a:pt x="1" y="2268"/>
                  </a:moveTo>
                  <a:cubicBezTo>
                    <a:pt x="1" y="2268"/>
                    <a:pt x="1473" y="398"/>
                    <a:pt x="2328" y="0"/>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7" name="Google Shape;107;p22"/>
            <p:cNvSpPr/>
            <p:nvPr/>
          </p:nvSpPr>
          <p:spPr>
            <a:xfrm flipH="1">
              <a:off x="2363553" y="4525900"/>
              <a:ext cx="129813" cy="125982"/>
            </a:xfrm>
            <a:custGeom>
              <a:avLst/>
              <a:gdLst/>
              <a:ahLst/>
              <a:cxnLst/>
              <a:rect l="l" t="t" r="r" b="b"/>
              <a:pathLst>
                <a:path w="2030" h="1970" fill="none" extrusionOk="0">
                  <a:moveTo>
                    <a:pt x="1" y="1970"/>
                  </a:moveTo>
                  <a:cubicBezTo>
                    <a:pt x="1" y="1970"/>
                    <a:pt x="1353" y="319"/>
                    <a:pt x="2030" y="0"/>
                  </a:cubicBezTo>
                </a:path>
              </a:pathLst>
            </a:custGeom>
            <a:noFill/>
            <a:ln w="44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8" name="Google Shape;108;p22"/>
            <p:cNvSpPr/>
            <p:nvPr/>
          </p:nvSpPr>
          <p:spPr>
            <a:xfrm flipH="1">
              <a:off x="1011342" y="4310911"/>
              <a:ext cx="216334" cy="166718"/>
            </a:xfrm>
            <a:custGeom>
              <a:avLst/>
              <a:gdLst/>
              <a:ahLst/>
              <a:cxnLst/>
              <a:rect l="l" t="t" r="r" b="b"/>
              <a:pathLst>
                <a:path w="3383" h="2607" fill="none" extrusionOk="0">
                  <a:moveTo>
                    <a:pt x="1" y="1"/>
                  </a:moveTo>
                  <a:cubicBezTo>
                    <a:pt x="1" y="1"/>
                    <a:pt x="2487" y="1194"/>
                    <a:pt x="3383" y="2606"/>
                  </a:cubicBezTo>
                </a:path>
              </a:pathLst>
            </a:custGeom>
            <a:noFill/>
            <a:ln w="2975" cap="flat" cmpd="sng">
              <a:solidFill>
                <a:srgbClr val="53A783"/>
              </a:solidFill>
              <a:prstDash val="solid"/>
              <a:miter lim="19892"/>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09" name="Google Shape;109;p22"/>
            <p:cNvSpPr/>
            <p:nvPr/>
          </p:nvSpPr>
          <p:spPr>
            <a:xfrm flipH="1">
              <a:off x="835807" y="2696640"/>
              <a:ext cx="335852" cy="260852"/>
            </a:xfrm>
            <a:custGeom>
              <a:avLst/>
              <a:gdLst/>
              <a:ahLst/>
              <a:cxnLst/>
              <a:rect l="l" t="t" r="r" b="b"/>
              <a:pathLst>
                <a:path w="5252" h="4079" fill="none" extrusionOk="0">
                  <a:moveTo>
                    <a:pt x="0" y="1"/>
                  </a:moveTo>
                  <a:cubicBezTo>
                    <a:pt x="0" y="1"/>
                    <a:pt x="2964" y="1572"/>
                    <a:pt x="5252" y="4079"/>
                  </a:cubicBezTo>
                </a:path>
              </a:pathLst>
            </a:custGeom>
            <a:noFill/>
            <a:ln w="2975" cap="flat" cmpd="sng">
              <a:solidFill>
                <a:srgbClr val="53A783"/>
              </a:solidFill>
              <a:prstDash val="solid"/>
              <a:miter lim="19892"/>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0" name="Google Shape;110;p22"/>
            <p:cNvSpPr/>
            <p:nvPr/>
          </p:nvSpPr>
          <p:spPr>
            <a:xfrm flipH="1">
              <a:off x="1624460" y="1530188"/>
              <a:ext cx="178158" cy="198501"/>
            </a:xfrm>
            <a:custGeom>
              <a:avLst/>
              <a:gdLst/>
              <a:ahLst/>
              <a:cxnLst/>
              <a:rect l="l" t="t" r="r" b="b"/>
              <a:pathLst>
                <a:path w="2786" h="3104" fill="none" extrusionOk="0">
                  <a:moveTo>
                    <a:pt x="0" y="3103"/>
                  </a:moveTo>
                  <a:cubicBezTo>
                    <a:pt x="0" y="3103"/>
                    <a:pt x="975" y="1194"/>
                    <a:pt x="2785" y="0"/>
                  </a:cubicBezTo>
                </a:path>
              </a:pathLst>
            </a:custGeom>
            <a:noFill/>
            <a:ln w="2975" cap="rnd" cmpd="sng">
              <a:solidFill>
                <a:srgbClr val="829C6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1" name="Google Shape;111;p22"/>
            <p:cNvSpPr/>
            <p:nvPr/>
          </p:nvSpPr>
          <p:spPr>
            <a:xfrm flipH="1">
              <a:off x="2401730" y="1967775"/>
              <a:ext cx="67465" cy="10232"/>
            </a:xfrm>
            <a:custGeom>
              <a:avLst/>
              <a:gdLst/>
              <a:ahLst/>
              <a:cxnLst/>
              <a:rect l="l" t="t" r="r" b="b"/>
              <a:pathLst>
                <a:path w="1055" h="160" fill="none" extrusionOk="0">
                  <a:moveTo>
                    <a:pt x="1" y="0"/>
                  </a:moveTo>
                  <a:cubicBezTo>
                    <a:pt x="1" y="0"/>
                    <a:pt x="359" y="100"/>
                    <a:pt x="1055" y="159"/>
                  </a:cubicBezTo>
                </a:path>
              </a:pathLst>
            </a:custGeom>
            <a:noFill/>
            <a:ln w="2975" cap="rnd" cmpd="sng">
              <a:solidFill>
                <a:srgbClr val="829C6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2" name="Google Shape;112;p22"/>
            <p:cNvSpPr/>
            <p:nvPr/>
          </p:nvSpPr>
          <p:spPr>
            <a:xfrm flipH="1">
              <a:off x="2833868" y="276608"/>
              <a:ext cx="1423535" cy="924909"/>
            </a:xfrm>
            <a:custGeom>
              <a:avLst/>
              <a:gdLst/>
              <a:ahLst/>
              <a:cxnLst/>
              <a:rect l="l" t="t" r="r" b="b"/>
              <a:pathLst>
                <a:path w="22261" h="14463" extrusionOk="0">
                  <a:moveTo>
                    <a:pt x="10047" y="0"/>
                  </a:moveTo>
                  <a:cubicBezTo>
                    <a:pt x="8336" y="0"/>
                    <a:pt x="6764" y="975"/>
                    <a:pt x="5988" y="2487"/>
                  </a:cubicBezTo>
                  <a:lnTo>
                    <a:pt x="1" y="14462"/>
                  </a:lnTo>
                  <a:lnTo>
                    <a:pt x="22261" y="14462"/>
                  </a:lnTo>
                  <a:lnTo>
                    <a:pt x="16253" y="2487"/>
                  </a:lnTo>
                  <a:cubicBezTo>
                    <a:pt x="15477" y="935"/>
                    <a:pt x="13926" y="0"/>
                    <a:pt x="12195" y="0"/>
                  </a:cubicBezTo>
                  <a:close/>
                </a:path>
              </a:pathLst>
            </a:custGeom>
            <a:solidFill>
              <a:srgbClr val="2F705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3" name="Google Shape;113;p22"/>
            <p:cNvSpPr/>
            <p:nvPr/>
          </p:nvSpPr>
          <p:spPr>
            <a:xfrm flipH="1">
              <a:off x="2833868" y="1095829"/>
              <a:ext cx="1424814" cy="231563"/>
            </a:xfrm>
            <a:custGeom>
              <a:avLst/>
              <a:gdLst/>
              <a:ahLst/>
              <a:cxnLst/>
              <a:rect l="l" t="t" r="r" b="b"/>
              <a:pathLst>
                <a:path w="22281" h="3621" extrusionOk="0">
                  <a:moveTo>
                    <a:pt x="11121" y="0"/>
                  </a:moveTo>
                  <a:cubicBezTo>
                    <a:pt x="10086" y="0"/>
                    <a:pt x="9072" y="20"/>
                    <a:pt x="8097" y="60"/>
                  </a:cubicBezTo>
                  <a:cubicBezTo>
                    <a:pt x="3422" y="298"/>
                    <a:pt x="1" y="995"/>
                    <a:pt x="1" y="1810"/>
                  </a:cubicBezTo>
                  <a:cubicBezTo>
                    <a:pt x="1" y="2785"/>
                    <a:pt x="4576" y="3541"/>
                    <a:pt x="10365" y="3621"/>
                  </a:cubicBezTo>
                  <a:lnTo>
                    <a:pt x="11141" y="3621"/>
                  </a:lnTo>
                  <a:cubicBezTo>
                    <a:pt x="17307" y="3621"/>
                    <a:pt x="22281" y="2805"/>
                    <a:pt x="22281" y="1810"/>
                  </a:cubicBezTo>
                  <a:cubicBezTo>
                    <a:pt x="22281" y="915"/>
                    <a:pt x="18242" y="159"/>
                    <a:pt x="12951" y="20"/>
                  </a:cubicBezTo>
                  <a:cubicBezTo>
                    <a:pt x="12354" y="0"/>
                    <a:pt x="11757" y="0"/>
                    <a:pt x="11121" y="0"/>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4" name="Google Shape;114;p22"/>
            <p:cNvSpPr/>
            <p:nvPr/>
          </p:nvSpPr>
          <p:spPr>
            <a:xfrm flipH="1">
              <a:off x="3397371" y="1094550"/>
              <a:ext cx="335929" cy="212498"/>
            </a:xfrm>
            <a:custGeom>
              <a:avLst/>
              <a:gdLst/>
              <a:ahLst/>
              <a:cxnLst/>
              <a:rect l="l" t="t" r="r" b="b"/>
              <a:pathLst>
                <a:path w="5253" h="3641" extrusionOk="0">
                  <a:moveTo>
                    <a:pt x="3223" y="0"/>
                  </a:moveTo>
                  <a:cubicBezTo>
                    <a:pt x="2169" y="0"/>
                    <a:pt x="1154" y="40"/>
                    <a:pt x="180" y="80"/>
                  </a:cubicBezTo>
                  <a:cubicBezTo>
                    <a:pt x="80" y="378"/>
                    <a:pt x="0" y="696"/>
                    <a:pt x="0" y="1035"/>
                  </a:cubicBezTo>
                  <a:cubicBezTo>
                    <a:pt x="0" y="2427"/>
                    <a:pt x="1075" y="3541"/>
                    <a:pt x="2447" y="3641"/>
                  </a:cubicBezTo>
                  <a:lnTo>
                    <a:pt x="2766" y="3641"/>
                  </a:lnTo>
                  <a:cubicBezTo>
                    <a:pt x="4158" y="3561"/>
                    <a:pt x="5252" y="2427"/>
                    <a:pt x="5252" y="1035"/>
                  </a:cubicBezTo>
                  <a:cubicBezTo>
                    <a:pt x="5252" y="677"/>
                    <a:pt x="5173" y="338"/>
                    <a:pt x="5033" y="40"/>
                  </a:cubicBezTo>
                  <a:cubicBezTo>
                    <a:pt x="4437" y="0"/>
                    <a:pt x="3840" y="0"/>
                    <a:pt x="322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5" name="Google Shape;115;p22"/>
            <p:cNvSpPr/>
            <p:nvPr/>
          </p:nvSpPr>
          <p:spPr>
            <a:xfrm flipH="1">
              <a:off x="3438119" y="131577"/>
              <a:ext cx="201051" cy="254457"/>
            </a:xfrm>
            <a:custGeom>
              <a:avLst/>
              <a:gdLst/>
              <a:ahLst/>
              <a:cxnLst/>
              <a:rect l="l" t="t" r="r" b="b"/>
              <a:pathLst>
                <a:path w="3144" h="3979" extrusionOk="0">
                  <a:moveTo>
                    <a:pt x="1254" y="0"/>
                  </a:moveTo>
                  <a:cubicBezTo>
                    <a:pt x="577" y="0"/>
                    <a:pt x="1" y="557"/>
                    <a:pt x="1" y="1254"/>
                  </a:cubicBezTo>
                  <a:lnTo>
                    <a:pt x="1" y="3979"/>
                  </a:lnTo>
                  <a:lnTo>
                    <a:pt x="3144" y="3979"/>
                  </a:lnTo>
                  <a:lnTo>
                    <a:pt x="3144" y="1254"/>
                  </a:lnTo>
                  <a:cubicBezTo>
                    <a:pt x="3144" y="577"/>
                    <a:pt x="2587" y="0"/>
                    <a:pt x="1890" y="0"/>
                  </a:cubicBezTo>
                  <a:close/>
                </a:path>
              </a:pathLst>
            </a:custGeom>
            <a:solidFill>
              <a:srgbClr val="2F705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6" name="Google Shape;116;p22"/>
            <p:cNvSpPr/>
            <p:nvPr/>
          </p:nvSpPr>
          <p:spPr>
            <a:xfrm flipH="1">
              <a:off x="3506779" y="4475"/>
              <a:ext cx="67539" cy="254451"/>
            </a:xfrm>
            <a:custGeom>
              <a:avLst/>
              <a:gdLst/>
              <a:ahLst/>
              <a:cxnLst/>
              <a:rect l="l" t="t" r="r" b="b"/>
              <a:pathLst>
                <a:path w="1175" h="17467" extrusionOk="0">
                  <a:moveTo>
                    <a:pt x="1" y="1"/>
                  </a:moveTo>
                  <a:lnTo>
                    <a:pt x="1" y="17467"/>
                  </a:lnTo>
                  <a:lnTo>
                    <a:pt x="1175" y="17467"/>
                  </a:lnTo>
                  <a:lnTo>
                    <a:pt x="1175" y="1"/>
                  </a:lnTo>
                  <a:close/>
                </a:path>
              </a:pathLst>
            </a:custGeom>
            <a:solidFill>
              <a:srgbClr val="2F705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7" name="Google Shape;117;p22"/>
            <p:cNvSpPr/>
            <p:nvPr/>
          </p:nvSpPr>
          <p:spPr>
            <a:xfrm flipH="1">
              <a:off x="3145865" y="3346658"/>
              <a:ext cx="533066" cy="1679327"/>
            </a:xfrm>
            <a:custGeom>
              <a:avLst/>
              <a:gdLst/>
              <a:ahLst/>
              <a:cxnLst/>
              <a:rect l="l" t="t" r="r" b="b"/>
              <a:pathLst>
                <a:path w="8336" h="26260" extrusionOk="0">
                  <a:moveTo>
                    <a:pt x="3979" y="1"/>
                  </a:moveTo>
                  <a:lnTo>
                    <a:pt x="3880" y="140"/>
                  </a:lnTo>
                  <a:cubicBezTo>
                    <a:pt x="3820" y="180"/>
                    <a:pt x="2945" y="1274"/>
                    <a:pt x="2786" y="2965"/>
                  </a:cubicBezTo>
                  <a:cubicBezTo>
                    <a:pt x="1652" y="1254"/>
                    <a:pt x="498" y="379"/>
                    <a:pt x="498" y="379"/>
                  </a:cubicBezTo>
                  <a:lnTo>
                    <a:pt x="359" y="279"/>
                  </a:lnTo>
                  <a:lnTo>
                    <a:pt x="1" y="777"/>
                  </a:lnTo>
                  <a:lnTo>
                    <a:pt x="120" y="876"/>
                  </a:lnTo>
                  <a:cubicBezTo>
                    <a:pt x="140" y="916"/>
                    <a:pt x="2030" y="2328"/>
                    <a:pt x="3243" y="5133"/>
                  </a:cubicBezTo>
                  <a:cubicBezTo>
                    <a:pt x="2252" y="4658"/>
                    <a:pt x="1317" y="4563"/>
                    <a:pt x="772" y="4563"/>
                  </a:cubicBezTo>
                  <a:cubicBezTo>
                    <a:pt x="519" y="4563"/>
                    <a:pt x="350" y="4583"/>
                    <a:pt x="299" y="4596"/>
                  </a:cubicBezTo>
                  <a:lnTo>
                    <a:pt x="140" y="4616"/>
                  </a:lnTo>
                  <a:lnTo>
                    <a:pt x="219" y="5233"/>
                  </a:lnTo>
                  <a:lnTo>
                    <a:pt x="359" y="5213"/>
                  </a:lnTo>
                  <a:cubicBezTo>
                    <a:pt x="370" y="5213"/>
                    <a:pt x="505" y="5197"/>
                    <a:pt x="728" y="5197"/>
                  </a:cubicBezTo>
                  <a:cubicBezTo>
                    <a:pt x="1308" y="5197"/>
                    <a:pt x="2481" y="5301"/>
                    <a:pt x="3601" y="6048"/>
                  </a:cubicBezTo>
                  <a:cubicBezTo>
                    <a:pt x="4576" y="8913"/>
                    <a:pt x="4417" y="12056"/>
                    <a:pt x="3144" y="15358"/>
                  </a:cubicBezTo>
                  <a:cubicBezTo>
                    <a:pt x="2686" y="14423"/>
                    <a:pt x="2149" y="13528"/>
                    <a:pt x="1552" y="12732"/>
                  </a:cubicBezTo>
                  <a:lnTo>
                    <a:pt x="1453" y="12613"/>
                  </a:lnTo>
                  <a:lnTo>
                    <a:pt x="955" y="12991"/>
                  </a:lnTo>
                  <a:lnTo>
                    <a:pt x="1055" y="13110"/>
                  </a:lnTo>
                  <a:cubicBezTo>
                    <a:pt x="1990" y="14324"/>
                    <a:pt x="2726" y="15736"/>
                    <a:pt x="3303" y="17228"/>
                  </a:cubicBezTo>
                  <a:cubicBezTo>
                    <a:pt x="2250" y="16715"/>
                    <a:pt x="1261" y="16633"/>
                    <a:pt x="709" y="16633"/>
                  </a:cubicBezTo>
                  <a:cubicBezTo>
                    <a:pt x="448" y="16633"/>
                    <a:pt x="285" y="16651"/>
                    <a:pt x="259" y="16651"/>
                  </a:cubicBezTo>
                  <a:lnTo>
                    <a:pt x="120" y="16671"/>
                  </a:lnTo>
                  <a:lnTo>
                    <a:pt x="199" y="17288"/>
                  </a:lnTo>
                  <a:lnTo>
                    <a:pt x="339" y="17268"/>
                  </a:lnTo>
                  <a:cubicBezTo>
                    <a:pt x="359" y="17268"/>
                    <a:pt x="489" y="17256"/>
                    <a:pt x="695" y="17256"/>
                  </a:cubicBezTo>
                  <a:cubicBezTo>
                    <a:pt x="1279" y="17256"/>
                    <a:pt x="2484" y="17353"/>
                    <a:pt x="3601" y="18103"/>
                  </a:cubicBezTo>
                  <a:cubicBezTo>
                    <a:pt x="4974" y="22340"/>
                    <a:pt x="4536" y="26021"/>
                    <a:pt x="4536" y="26040"/>
                  </a:cubicBezTo>
                  <a:lnTo>
                    <a:pt x="4516" y="26200"/>
                  </a:lnTo>
                  <a:lnTo>
                    <a:pt x="5133" y="26259"/>
                  </a:lnTo>
                  <a:lnTo>
                    <a:pt x="5173" y="26120"/>
                  </a:lnTo>
                  <a:cubicBezTo>
                    <a:pt x="5173" y="26100"/>
                    <a:pt x="5372" y="24310"/>
                    <a:pt x="5033" y="21744"/>
                  </a:cubicBezTo>
                  <a:cubicBezTo>
                    <a:pt x="6406" y="20749"/>
                    <a:pt x="8176" y="17109"/>
                    <a:pt x="8256" y="16969"/>
                  </a:cubicBezTo>
                  <a:lnTo>
                    <a:pt x="8336" y="16810"/>
                  </a:lnTo>
                  <a:lnTo>
                    <a:pt x="7759" y="16552"/>
                  </a:lnTo>
                  <a:lnTo>
                    <a:pt x="7679" y="16691"/>
                  </a:lnTo>
                  <a:cubicBezTo>
                    <a:pt x="7600" y="16850"/>
                    <a:pt x="6088" y="19874"/>
                    <a:pt x="4914" y="21027"/>
                  </a:cubicBezTo>
                  <a:cubicBezTo>
                    <a:pt x="4636" y="19277"/>
                    <a:pt x="4178" y="17646"/>
                    <a:pt x="3502" y="16134"/>
                  </a:cubicBezTo>
                  <a:cubicBezTo>
                    <a:pt x="4516" y="13607"/>
                    <a:pt x="4974" y="11181"/>
                    <a:pt x="4795" y="8893"/>
                  </a:cubicBezTo>
                  <a:cubicBezTo>
                    <a:pt x="6128" y="7998"/>
                    <a:pt x="7878" y="4457"/>
                    <a:pt x="8077" y="4059"/>
                  </a:cubicBezTo>
                  <a:lnTo>
                    <a:pt x="8157" y="3920"/>
                  </a:lnTo>
                  <a:lnTo>
                    <a:pt x="7580" y="3641"/>
                  </a:lnTo>
                  <a:lnTo>
                    <a:pt x="7500" y="3780"/>
                  </a:lnTo>
                  <a:cubicBezTo>
                    <a:pt x="7421" y="3940"/>
                    <a:pt x="5889" y="7063"/>
                    <a:pt x="4695" y="8177"/>
                  </a:cubicBezTo>
                  <a:cubicBezTo>
                    <a:pt x="4496" y="6705"/>
                    <a:pt x="4039" y="5312"/>
                    <a:pt x="3382" y="4019"/>
                  </a:cubicBezTo>
                  <a:lnTo>
                    <a:pt x="3382" y="3860"/>
                  </a:lnTo>
                  <a:cubicBezTo>
                    <a:pt x="3243" y="1930"/>
                    <a:pt x="4337" y="558"/>
                    <a:pt x="4337" y="538"/>
                  </a:cubicBezTo>
                  <a:lnTo>
                    <a:pt x="4437" y="419"/>
                  </a:lnTo>
                  <a:lnTo>
                    <a:pt x="3979" y="1"/>
                  </a:lnTo>
                  <a:close/>
                </a:path>
              </a:pathLst>
            </a:custGeom>
            <a:solidFill>
              <a:srgbClr val="99BE6B"/>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8" name="Google Shape;118;p22"/>
            <p:cNvSpPr/>
            <p:nvPr/>
          </p:nvSpPr>
          <p:spPr>
            <a:xfrm flipH="1">
              <a:off x="3613955" y="4306115"/>
              <a:ext cx="394300" cy="184560"/>
            </a:xfrm>
            <a:custGeom>
              <a:avLst/>
              <a:gdLst/>
              <a:ahLst/>
              <a:cxnLst/>
              <a:rect l="l" t="t" r="r" b="b"/>
              <a:pathLst>
                <a:path w="6166" h="2886" extrusionOk="0">
                  <a:moveTo>
                    <a:pt x="2613" y="1"/>
                  </a:moveTo>
                  <a:cubicBezTo>
                    <a:pt x="1085" y="1"/>
                    <a:pt x="93" y="931"/>
                    <a:pt x="58" y="1229"/>
                  </a:cubicBezTo>
                  <a:cubicBezTo>
                    <a:pt x="0" y="1537"/>
                    <a:pt x="1076" y="2885"/>
                    <a:pt x="2999" y="2885"/>
                  </a:cubicBezTo>
                  <a:cubicBezTo>
                    <a:pt x="3065" y="2885"/>
                    <a:pt x="3133" y="2884"/>
                    <a:pt x="3201" y="2880"/>
                  </a:cubicBezTo>
                  <a:cubicBezTo>
                    <a:pt x="5270" y="2841"/>
                    <a:pt x="6165" y="1926"/>
                    <a:pt x="6165" y="1926"/>
                  </a:cubicBezTo>
                  <a:cubicBezTo>
                    <a:pt x="6165" y="1926"/>
                    <a:pt x="5151" y="374"/>
                    <a:pt x="3261" y="56"/>
                  </a:cubicBezTo>
                  <a:cubicBezTo>
                    <a:pt x="3036" y="18"/>
                    <a:pt x="2819" y="1"/>
                    <a:pt x="2613" y="1"/>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19" name="Google Shape;119;p22"/>
            <p:cNvSpPr/>
            <p:nvPr/>
          </p:nvSpPr>
          <p:spPr>
            <a:xfrm flipH="1">
              <a:off x="3217106" y="3047580"/>
              <a:ext cx="274846" cy="358951"/>
            </a:xfrm>
            <a:custGeom>
              <a:avLst/>
              <a:gdLst/>
              <a:ahLst/>
              <a:cxnLst/>
              <a:rect l="l" t="t" r="r" b="b"/>
              <a:pathLst>
                <a:path w="4298" h="5613" extrusionOk="0">
                  <a:moveTo>
                    <a:pt x="3242" y="1"/>
                  </a:moveTo>
                  <a:cubicBezTo>
                    <a:pt x="2727" y="1"/>
                    <a:pt x="1321" y="565"/>
                    <a:pt x="697" y="2151"/>
                  </a:cubicBezTo>
                  <a:cubicBezTo>
                    <a:pt x="1" y="3922"/>
                    <a:pt x="777" y="5613"/>
                    <a:pt x="777" y="5613"/>
                  </a:cubicBezTo>
                  <a:cubicBezTo>
                    <a:pt x="777" y="5613"/>
                    <a:pt x="2030" y="5334"/>
                    <a:pt x="3164" y="3604"/>
                  </a:cubicBezTo>
                  <a:cubicBezTo>
                    <a:pt x="4298" y="1853"/>
                    <a:pt x="3701" y="142"/>
                    <a:pt x="3383" y="23"/>
                  </a:cubicBezTo>
                  <a:cubicBezTo>
                    <a:pt x="3349" y="8"/>
                    <a:pt x="3302" y="1"/>
                    <a:pt x="3242" y="1"/>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0" name="Google Shape;120;p22"/>
            <p:cNvSpPr/>
            <p:nvPr/>
          </p:nvSpPr>
          <p:spPr>
            <a:xfrm flipH="1">
              <a:off x="3612740" y="3533958"/>
              <a:ext cx="394300" cy="186990"/>
            </a:xfrm>
            <a:custGeom>
              <a:avLst/>
              <a:gdLst/>
              <a:ahLst/>
              <a:cxnLst/>
              <a:rect l="l" t="t" r="r" b="b"/>
              <a:pathLst>
                <a:path w="6166" h="2924" extrusionOk="0">
                  <a:moveTo>
                    <a:pt x="2614" y="1"/>
                  </a:moveTo>
                  <a:cubicBezTo>
                    <a:pt x="1086" y="1"/>
                    <a:pt x="94" y="932"/>
                    <a:pt x="59" y="1229"/>
                  </a:cubicBezTo>
                  <a:cubicBezTo>
                    <a:pt x="1" y="1578"/>
                    <a:pt x="1091" y="2924"/>
                    <a:pt x="3054" y="2924"/>
                  </a:cubicBezTo>
                  <a:cubicBezTo>
                    <a:pt x="3110" y="2924"/>
                    <a:pt x="3165" y="2922"/>
                    <a:pt x="3222" y="2920"/>
                  </a:cubicBezTo>
                  <a:cubicBezTo>
                    <a:pt x="5271" y="2821"/>
                    <a:pt x="6166" y="1926"/>
                    <a:pt x="6166" y="1926"/>
                  </a:cubicBezTo>
                  <a:cubicBezTo>
                    <a:pt x="6166" y="1926"/>
                    <a:pt x="5151" y="394"/>
                    <a:pt x="3262" y="56"/>
                  </a:cubicBezTo>
                  <a:cubicBezTo>
                    <a:pt x="3036" y="18"/>
                    <a:pt x="2820" y="1"/>
                    <a:pt x="2614" y="1"/>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1" name="Google Shape;121;p22"/>
            <p:cNvSpPr/>
            <p:nvPr/>
          </p:nvSpPr>
          <p:spPr>
            <a:xfrm flipH="1">
              <a:off x="3551673" y="3931004"/>
              <a:ext cx="306628" cy="285153"/>
            </a:xfrm>
            <a:custGeom>
              <a:avLst/>
              <a:gdLst/>
              <a:ahLst/>
              <a:cxnLst/>
              <a:rect l="l" t="t" r="r" b="b"/>
              <a:pathLst>
                <a:path w="4795" h="4459" extrusionOk="0">
                  <a:moveTo>
                    <a:pt x="942" y="1"/>
                  </a:moveTo>
                  <a:cubicBezTo>
                    <a:pt x="587" y="1"/>
                    <a:pt x="328" y="71"/>
                    <a:pt x="239" y="153"/>
                  </a:cubicBezTo>
                  <a:cubicBezTo>
                    <a:pt x="1" y="372"/>
                    <a:pt x="40" y="2222"/>
                    <a:pt x="1711" y="3415"/>
                  </a:cubicBezTo>
                  <a:cubicBezTo>
                    <a:pt x="3017" y="4352"/>
                    <a:pt x="4074" y="4459"/>
                    <a:pt x="4487" y="4459"/>
                  </a:cubicBezTo>
                  <a:cubicBezTo>
                    <a:pt x="4609" y="4459"/>
                    <a:pt x="4675" y="4450"/>
                    <a:pt x="4675" y="4450"/>
                  </a:cubicBezTo>
                  <a:cubicBezTo>
                    <a:pt x="4675" y="4450"/>
                    <a:pt x="4795" y="2619"/>
                    <a:pt x="3502" y="1187"/>
                  </a:cubicBezTo>
                  <a:cubicBezTo>
                    <a:pt x="2652" y="259"/>
                    <a:pt x="1621" y="1"/>
                    <a:pt x="942" y="1"/>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2" name="Google Shape;122;p22"/>
            <p:cNvSpPr/>
            <p:nvPr/>
          </p:nvSpPr>
          <p:spPr>
            <a:xfrm flipH="1">
              <a:off x="2963942" y="3304198"/>
              <a:ext cx="285014" cy="345330"/>
            </a:xfrm>
            <a:custGeom>
              <a:avLst/>
              <a:gdLst/>
              <a:ahLst/>
              <a:cxnLst/>
              <a:rect l="l" t="t" r="r" b="b"/>
              <a:pathLst>
                <a:path w="4457" h="5400" extrusionOk="0">
                  <a:moveTo>
                    <a:pt x="3498" y="0"/>
                  </a:moveTo>
                  <a:cubicBezTo>
                    <a:pt x="2957" y="0"/>
                    <a:pt x="1583" y="450"/>
                    <a:pt x="856" y="1938"/>
                  </a:cubicBezTo>
                  <a:cubicBezTo>
                    <a:pt x="0" y="3649"/>
                    <a:pt x="657" y="5399"/>
                    <a:pt x="657" y="5399"/>
                  </a:cubicBezTo>
                  <a:cubicBezTo>
                    <a:pt x="657" y="5399"/>
                    <a:pt x="1890" y="5220"/>
                    <a:pt x="3183" y="3589"/>
                  </a:cubicBezTo>
                  <a:cubicBezTo>
                    <a:pt x="4456" y="1938"/>
                    <a:pt x="3979" y="187"/>
                    <a:pt x="3680" y="28"/>
                  </a:cubicBezTo>
                  <a:cubicBezTo>
                    <a:pt x="3642" y="10"/>
                    <a:pt x="3579" y="0"/>
                    <a:pt x="3498" y="0"/>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3" name="Google Shape;123;p22"/>
            <p:cNvSpPr/>
            <p:nvPr/>
          </p:nvSpPr>
          <p:spPr>
            <a:xfrm flipH="1">
              <a:off x="2953775" y="4131029"/>
              <a:ext cx="285014" cy="345330"/>
            </a:xfrm>
            <a:custGeom>
              <a:avLst/>
              <a:gdLst/>
              <a:ahLst/>
              <a:cxnLst/>
              <a:rect l="l" t="t" r="r" b="b"/>
              <a:pathLst>
                <a:path w="4457" h="5400" extrusionOk="0">
                  <a:moveTo>
                    <a:pt x="3499" y="0"/>
                  </a:moveTo>
                  <a:cubicBezTo>
                    <a:pt x="2957" y="0"/>
                    <a:pt x="1583" y="450"/>
                    <a:pt x="856" y="1938"/>
                  </a:cubicBezTo>
                  <a:cubicBezTo>
                    <a:pt x="0" y="3669"/>
                    <a:pt x="657" y="5400"/>
                    <a:pt x="657" y="5400"/>
                  </a:cubicBezTo>
                  <a:cubicBezTo>
                    <a:pt x="657" y="5400"/>
                    <a:pt x="1910" y="5201"/>
                    <a:pt x="3183" y="3589"/>
                  </a:cubicBezTo>
                  <a:cubicBezTo>
                    <a:pt x="4456" y="1938"/>
                    <a:pt x="3979" y="188"/>
                    <a:pt x="3681" y="29"/>
                  </a:cubicBezTo>
                  <a:cubicBezTo>
                    <a:pt x="3642" y="10"/>
                    <a:pt x="3579" y="0"/>
                    <a:pt x="3499" y="0"/>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4" name="Google Shape;124;p22"/>
            <p:cNvSpPr/>
            <p:nvPr/>
          </p:nvSpPr>
          <p:spPr>
            <a:xfrm flipH="1">
              <a:off x="3594899" y="3006973"/>
              <a:ext cx="403317" cy="440296"/>
            </a:xfrm>
            <a:custGeom>
              <a:avLst/>
              <a:gdLst/>
              <a:ahLst/>
              <a:cxnLst/>
              <a:rect l="l" t="t" r="r" b="b"/>
              <a:pathLst>
                <a:path w="6307" h="6885" extrusionOk="0">
                  <a:moveTo>
                    <a:pt x="163" y="1"/>
                  </a:moveTo>
                  <a:cubicBezTo>
                    <a:pt x="148" y="1"/>
                    <a:pt x="134" y="1"/>
                    <a:pt x="120" y="1"/>
                  </a:cubicBezTo>
                  <a:cubicBezTo>
                    <a:pt x="120" y="1"/>
                    <a:pt x="0" y="2408"/>
                    <a:pt x="1313" y="4358"/>
                  </a:cubicBezTo>
                  <a:cubicBezTo>
                    <a:pt x="2646" y="6307"/>
                    <a:pt x="6267" y="6884"/>
                    <a:pt x="6267" y="6884"/>
                  </a:cubicBezTo>
                  <a:cubicBezTo>
                    <a:pt x="6267" y="6884"/>
                    <a:pt x="6306" y="4577"/>
                    <a:pt x="5232" y="2906"/>
                  </a:cubicBezTo>
                  <a:cubicBezTo>
                    <a:pt x="4194" y="1279"/>
                    <a:pt x="1148" y="1"/>
                    <a:pt x="163" y="1"/>
                  </a:cubicBezTo>
                  <a:close/>
                </a:path>
              </a:pathLst>
            </a:custGeom>
            <a:solidFill>
              <a:srgbClr val="829C6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5" name="Google Shape;125;p22"/>
            <p:cNvSpPr/>
            <p:nvPr/>
          </p:nvSpPr>
          <p:spPr>
            <a:xfrm flipH="1">
              <a:off x="3061900" y="4915080"/>
              <a:ext cx="745500" cy="166782"/>
            </a:xfrm>
            <a:custGeom>
              <a:avLst/>
              <a:gdLst/>
              <a:ahLst/>
              <a:cxnLst/>
              <a:rect l="l" t="t" r="r" b="b"/>
              <a:pathLst>
                <a:path w="11658" h="2608" extrusionOk="0">
                  <a:moveTo>
                    <a:pt x="4875" y="0"/>
                  </a:moveTo>
                  <a:cubicBezTo>
                    <a:pt x="4829" y="0"/>
                    <a:pt x="4782" y="1"/>
                    <a:pt x="4735" y="2"/>
                  </a:cubicBezTo>
                  <a:cubicBezTo>
                    <a:pt x="2706" y="61"/>
                    <a:pt x="2029" y="1076"/>
                    <a:pt x="2029" y="1076"/>
                  </a:cubicBezTo>
                  <a:cubicBezTo>
                    <a:pt x="2029" y="1076"/>
                    <a:pt x="2003" y="1074"/>
                    <a:pt x="1957" y="1074"/>
                  </a:cubicBezTo>
                  <a:cubicBezTo>
                    <a:pt x="1637" y="1074"/>
                    <a:pt x="348" y="1165"/>
                    <a:pt x="0" y="2608"/>
                  </a:cubicBezTo>
                  <a:lnTo>
                    <a:pt x="11658" y="2170"/>
                  </a:lnTo>
                  <a:cubicBezTo>
                    <a:pt x="11658" y="2170"/>
                    <a:pt x="11180" y="1275"/>
                    <a:pt x="9987" y="797"/>
                  </a:cubicBezTo>
                  <a:cubicBezTo>
                    <a:pt x="9595" y="638"/>
                    <a:pt x="9235" y="585"/>
                    <a:pt x="8929" y="585"/>
                  </a:cubicBezTo>
                  <a:cubicBezTo>
                    <a:pt x="8316" y="585"/>
                    <a:pt x="7918" y="797"/>
                    <a:pt x="7918" y="797"/>
                  </a:cubicBezTo>
                  <a:cubicBezTo>
                    <a:pt x="7918" y="797"/>
                    <a:pt x="6817" y="0"/>
                    <a:pt x="4875" y="0"/>
                  </a:cubicBezTo>
                  <a:close/>
                </a:path>
              </a:pathLst>
            </a:custGeom>
            <a:solidFill>
              <a:srgbClr val="7A9E4C"/>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6" name="Google Shape;126;p22"/>
            <p:cNvSpPr/>
            <p:nvPr/>
          </p:nvSpPr>
          <p:spPr>
            <a:xfrm flipH="1">
              <a:off x="3018677" y="5042325"/>
              <a:ext cx="830742" cy="105652"/>
            </a:xfrm>
            <a:custGeom>
              <a:avLst/>
              <a:gdLst/>
              <a:ahLst/>
              <a:cxnLst/>
              <a:rect l="l" t="t" r="r" b="b"/>
              <a:pathLst>
                <a:path w="12991" h="1294" extrusionOk="0">
                  <a:moveTo>
                    <a:pt x="1" y="1"/>
                  </a:moveTo>
                  <a:lnTo>
                    <a:pt x="1" y="1294"/>
                  </a:lnTo>
                  <a:lnTo>
                    <a:pt x="12991" y="1294"/>
                  </a:lnTo>
                  <a:lnTo>
                    <a:pt x="12991" y="1"/>
                  </a:lnTo>
                  <a:close/>
                </a:path>
              </a:pathLst>
            </a:custGeom>
            <a:solidFill>
              <a:srgbClr val="51752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7" name="Google Shape;127;p22"/>
            <p:cNvSpPr/>
            <p:nvPr/>
          </p:nvSpPr>
          <p:spPr>
            <a:xfrm flipH="1">
              <a:off x="3596179" y="3064270"/>
              <a:ext cx="338410" cy="382997"/>
            </a:xfrm>
            <a:custGeom>
              <a:avLst/>
              <a:gdLst/>
              <a:ahLst/>
              <a:cxnLst/>
              <a:rect l="l" t="t" r="r" b="b"/>
              <a:pathLst>
                <a:path w="5292" h="5989" fill="none" extrusionOk="0">
                  <a:moveTo>
                    <a:pt x="0" y="1"/>
                  </a:moveTo>
                  <a:cubicBezTo>
                    <a:pt x="0" y="1"/>
                    <a:pt x="3999" y="3482"/>
                    <a:pt x="5292" y="5988"/>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8" name="Google Shape;128;p22"/>
            <p:cNvSpPr/>
            <p:nvPr/>
          </p:nvSpPr>
          <p:spPr>
            <a:xfrm flipH="1">
              <a:off x="3809892" y="3190245"/>
              <a:ext cx="104362" cy="12726"/>
            </a:xfrm>
            <a:custGeom>
              <a:avLst/>
              <a:gdLst/>
              <a:ahLst/>
              <a:cxnLst/>
              <a:rect l="l" t="t" r="r" b="b"/>
              <a:pathLst>
                <a:path w="1632" h="199" fill="none" extrusionOk="0">
                  <a:moveTo>
                    <a:pt x="0" y="199"/>
                  </a:moveTo>
                  <a:lnTo>
                    <a:pt x="1632" y="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29" name="Google Shape;129;p22"/>
            <p:cNvSpPr/>
            <p:nvPr/>
          </p:nvSpPr>
          <p:spPr>
            <a:xfrm flipH="1">
              <a:off x="3743709" y="3138064"/>
              <a:ext cx="7738" cy="105645"/>
            </a:xfrm>
            <a:custGeom>
              <a:avLst/>
              <a:gdLst/>
              <a:ahLst/>
              <a:cxnLst/>
              <a:rect l="l" t="t" r="r" b="b"/>
              <a:pathLst>
                <a:path w="121" h="1652" fill="none" extrusionOk="0">
                  <a:moveTo>
                    <a:pt x="120" y="0"/>
                  </a:moveTo>
                  <a:lnTo>
                    <a:pt x="1" y="1652"/>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0" name="Google Shape;130;p22"/>
            <p:cNvSpPr/>
            <p:nvPr/>
          </p:nvSpPr>
          <p:spPr>
            <a:xfrm flipH="1">
              <a:off x="3673749" y="3336491"/>
              <a:ext cx="124762" cy="15348"/>
            </a:xfrm>
            <a:custGeom>
              <a:avLst/>
              <a:gdLst/>
              <a:ahLst/>
              <a:cxnLst/>
              <a:rect l="l" t="t" r="r" b="b"/>
              <a:pathLst>
                <a:path w="1951" h="240" fill="none" extrusionOk="0">
                  <a:moveTo>
                    <a:pt x="1" y="239"/>
                  </a:moveTo>
                  <a:lnTo>
                    <a:pt x="1950"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1" name="Google Shape;131;p22"/>
            <p:cNvSpPr/>
            <p:nvPr/>
          </p:nvSpPr>
          <p:spPr>
            <a:xfrm flipH="1">
              <a:off x="3292181" y="3082111"/>
              <a:ext cx="137423" cy="288798"/>
            </a:xfrm>
            <a:custGeom>
              <a:avLst/>
              <a:gdLst/>
              <a:ahLst/>
              <a:cxnLst/>
              <a:rect l="l" t="t" r="r" b="b"/>
              <a:pathLst>
                <a:path w="2149" h="4516" fill="none" extrusionOk="0">
                  <a:moveTo>
                    <a:pt x="2149" y="0"/>
                  </a:moveTo>
                  <a:cubicBezTo>
                    <a:pt x="2149" y="0"/>
                    <a:pt x="359" y="2785"/>
                    <a:pt x="1" y="4516"/>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2" name="Google Shape;132;p22"/>
            <p:cNvSpPr/>
            <p:nvPr/>
          </p:nvSpPr>
          <p:spPr>
            <a:xfrm flipH="1">
              <a:off x="3281951" y="3169846"/>
              <a:ext cx="66250" cy="8953"/>
            </a:xfrm>
            <a:custGeom>
              <a:avLst/>
              <a:gdLst/>
              <a:ahLst/>
              <a:cxnLst/>
              <a:rect l="l" t="t" r="r" b="b"/>
              <a:pathLst>
                <a:path w="1036" h="140" fill="none" extrusionOk="0">
                  <a:moveTo>
                    <a:pt x="1035" y="1"/>
                  </a:moveTo>
                  <a:lnTo>
                    <a:pt x="1" y="14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3" name="Google Shape;133;p22"/>
            <p:cNvSpPr/>
            <p:nvPr/>
          </p:nvSpPr>
          <p:spPr>
            <a:xfrm flipH="1">
              <a:off x="3373587" y="3159678"/>
              <a:ext cx="22957" cy="63694"/>
            </a:xfrm>
            <a:custGeom>
              <a:avLst/>
              <a:gdLst/>
              <a:ahLst/>
              <a:cxnLst/>
              <a:rect l="l" t="t" r="r" b="b"/>
              <a:pathLst>
                <a:path w="359" h="996" fill="none" extrusionOk="0">
                  <a:moveTo>
                    <a:pt x="1" y="1"/>
                  </a:moveTo>
                  <a:lnTo>
                    <a:pt x="359" y="995"/>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4" name="Google Shape;134;p22"/>
            <p:cNvSpPr/>
            <p:nvPr/>
          </p:nvSpPr>
          <p:spPr>
            <a:xfrm flipH="1">
              <a:off x="3326522" y="3279259"/>
              <a:ext cx="76353" cy="12790"/>
            </a:xfrm>
            <a:custGeom>
              <a:avLst/>
              <a:gdLst/>
              <a:ahLst/>
              <a:cxnLst/>
              <a:rect l="l" t="t" r="r" b="b"/>
              <a:pathLst>
                <a:path w="1194" h="200" fill="none" extrusionOk="0">
                  <a:moveTo>
                    <a:pt x="1194" y="1"/>
                  </a:moveTo>
                  <a:lnTo>
                    <a:pt x="0" y="199"/>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5" name="Google Shape;135;p22"/>
            <p:cNvSpPr/>
            <p:nvPr/>
          </p:nvSpPr>
          <p:spPr>
            <a:xfrm flipH="1">
              <a:off x="3647080" y="3606154"/>
              <a:ext cx="319354" cy="40800"/>
            </a:xfrm>
            <a:custGeom>
              <a:avLst/>
              <a:gdLst/>
              <a:ahLst/>
              <a:cxnLst/>
              <a:rect l="l" t="t" r="r" b="b"/>
              <a:pathLst>
                <a:path w="4994" h="638" fill="none" extrusionOk="0">
                  <a:moveTo>
                    <a:pt x="1" y="100"/>
                  </a:moveTo>
                  <a:cubicBezTo>
                    <a:pt x="1" y="100"/>
                    <a:pt x="3303" y="1"/>
                    <a:pt x="4994" y="638"/>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6" name="Google Shape;136;p22"/>
            <p:cNvSpPr/>
            <p:nvPr/>
          </p:nvSpPr>
          <p:spPr>
            <a:xfrm flipH="1">
              <a:off x="3855678" y="3617601"/>
              <a:ext cx="43292" cy="50968"/>
            </a:xfrm>
            <a:custGeom>
              <a:avLst/>
              <a:gdLst/>
              <a:ahLst/>
              <a:cxnLst/>
              <a:rect l="l" t="t" r="r" b="b"/>
              <a:pathLst>
                <a:path w="677" h="797" fill="none" extrusionOk="0">
                  <a:moveTo>
                    <a:pt x="0" y="797"/>
                  </a:moveTo>
                  <a:lnTo>
                    <a:pt x="676"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7" name="Google Shape;137;p22"/>
            <p:cNvSpPr/>
            <p:nvPr/>
          </p:nvSpPr>
          <p:spPr>
            <a:xfrm flipH="1">
              <a:off x="3806056" y="3565484"/>
              <a:ext cx="43356" cy="52183"/>
            </a:xfrm>
            <a:custGeom>
              <a:avLst/>
              <a:gdLst/>
              <a:ahLst/>
              <a:cxnLst/>
              <a:rect l="l" t="t" r="r" b="b"/>
              <a:pathLst>
                <a:path w="678" h="816" fill="none" extrusionOk="0">
                  <a:moveTo>
                    <a:pt x="1" y="0"/>
                  </a:moveTo>
                  <a:lnTo>
                    <a:pt x="677" y="816"/>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8" name="Google Shape;138;p22"/>
            <p:cNvSpPr/>
            <p:nvPr/>
          </p:nvSpPr>
          <p:spPr>
            <a:xfrm flipH="1">
              <a:off x="3732262" y="3629111"/>
              <a:ext cx="50966" cy="58578"/>
            </a:xfrm>
            <a:custGeom>
              <a:avLst/>
              <a:gdLst/>
              <a:ahLst/>
              <a:cxnLst/>
              <a:rect l="l" t="t" r="r" b="b"/>
              <a:pathLst>
                <a:path w="797" h="916" fill="none" extrusionOk="0">
                  <a:moveTo>
                    <a:pt x="0" y="915"/>
                  </a:moveTo>
                  <a:lnTo>
                    <a:pt x="796" y="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39" name="Google Shape;139;p22"/>
            <p:cNvSpPr/>
            <p:nvPr/>
          </p:nvSpPr>
          <p:spPr>
            <a:xfrm flipH="1">
              <a:off x="3040297" y="3339049"/>
              <a:ext cx="142539" cy="288862"/>
            </a:xfrm>
            <a:custGeom>
              <a:avLst/>
              <a:gdLst/>
              <a:ahLst/>
              <a:cxnLst/>
              <a:rect l="l" t="t" r="r" b="b"/>
              <a:pathLst>
                <a:path w="2229" h="4517" fill="none" extrusionOk="0">
                  <a:moveTo>
                    <a:pt x="2229" y="0"/>
                  </a:moveTo>
                  <a:cubicBezTo>
                    <a:pt x="2229" y="0"/>
                    <a:pt x="359" y="2766"/>
                    <a:pt x="1" y="4516"/>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0" name="Google Shape;140;p22"/>
            <p:cNvSpPr/>
            <p:nvPr/>
          </p:nvSpPr>
          <p:spPr>
            <a:xfrm flipH="1">
              <a:off x="3030131" y="3426848"/>
              <a:ext cx="67465" cy="7674"/>
            </a:xfrm>
            <a:custGeom>
              <a:avLst/>
              <a:gdLst/>
              <a:ahLst/>
              <a:cxnLst/>
              <a:rect l="l" t="t" r="r" b="b"/>
              <a:pathLst>
                <a:path w="1055" h="120" fill="none" extrusionOk="0">
                  <a:moveTo>
                    <a:pt x="1055" y="0"/>
                  </a:moveTo>
                  <a:lnTo>
                    <a:pt x="1" y="119"/>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1" name="Google Shape;141;p22"/>
            <p:cNvSpPr/>
            <p:nvPr/>
          </p:nvSpPr>
          <p:spPr>
            <a:xfrm flipH="1">
              <a:off x="3122982" y="3414122"/>
              <a:ext cx="21678" cy="63630"/>
            </a:xfrm>
            <a:custGeom>
              <a:avLst/>
              <a:gdLst/>
              <a:ahLst/>
              <a:cxnLst/>
              <a:rect l="l" t="t" r="r" b="b"/>
              <a:pathLst>
                <a:path w="339" h="995" fill="none" extrusionOk="0">
                  <a:moveTo>
                    <a:pt x="0" y="0"/>
                  </a:moveTo>
                  <a:lnTo>
                    <a:pt x="339" y="995"/>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2" name="Google Shape;142;p22"/>
            <p:cNvSpPr/>
            <p:nvPr/>
          </p:nvSpPr>
          <p:spPr>
            <a:xfrm flipH="1">
              <a:off x="3075916" y="3534918"/>
              <a:ext cx="78911" cy="11511"/>
            </a:xfrm>
            <a:custGeom>
              <a:avLst/>
              <a:gdLst/>
              <a:ahLst/>
              <a:cxnLst/>
              <a:rect l="l" t="t" r="r" b="b"/>
              <a:pathLst>
                <a:path w="1234" h="180" fill="none" extrusionOk="0">
                  <a:moveTo>
                    <a:pt x="1234" y="1"/>
                  </a:moveTo>
                  <a:lnTo>
                    <a:pt x="0" y="18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3" name="Google Shape;143;p22"/>
            <p:cNvSpPr/>
            <p:nvPr/>
          </p:nvSpPr>
          <p:spPr>
            <a:xfrm flipH="1">
              <a:off x="3023734" y="4168438"/>
              <a:ext cx="165432" cy="274857"/>
            </a:xfrm>
            <a:custGeom>
              <a:avLst/>
              <a:gdLst/>
              <a:ahLst/>
              <a:cxnLst/>
              <a:rect l="l" t="t" r="r" b="b"/>
              <a:pathLst>
                <a:path w="2587" h="4298" fill="none" extrusionOk="0">
                  <a:moveTo>
                    <a:pt x="2586" y="1"/>
                  </a:moveTo>
                  <a:cubicBezTo>
                    <a:pt x="2586" y="1"/>
                    <a:pt x="517" y="2587"/>
                    <a:pt x="0" y="4297"/>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4" name="Google Shape;144;p22"/>
            <p:cNvSpPr/>
            <p:nvPr/>
          </p:nvSpPr>
          <p:spPr>
            <a:xfrm flipH="1">
              <a:off x="3022457" y="4257516"/>
              <a:ext cx="67529" cy="2558"/>
            </a:xfrm>
            <a:custGeom>
              <a:avLst/>
              <a:gdLst/>
              <a:ahLst/>
              <a:cxnLst/>
              <a:rect l="l" t="t" r="r" b="b"/>
              <a:pathLst>
                <a:path w="1056" h="40" fill="none" extrusionOk="0">
                  <a:moveTo>
                    <a:pt x="1055" y="0"/>
                  </a:moveTo>
                  <a:lnTo>
                    <a:pt x="1" y="4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5" name="Google Shape;145;p22"/>
            <p:cNvSpPr/>
            <p:nvPr/>
          </p:nvSpPr>
          <p:spPr>
            <a:xfrm flipH="1">
              <a:off x="3117866" y="4234559"/>
              <a:ext cx="15347" cy="64973"/>
            </a:xfrm>
            <a:custGeom>
              <a:avLst/>
              <a:gdLst/>
              <a:ahLst/>
              <a:cxnLst/>
              <a:rect l="l" t="t" r="r" b="b"/>
              <a:pathLst>
                <a:path w="240" h="1016" fill="none" extrusionOk="0">
                  <a:moveTo>
                    <a:pt x="1" y="1"/>
                  </a:moveTo>
                  <a:lnTo>
                    <a:pt x="239" y="1015"/>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6" name="Google Shape;146;p22"/>
            <p:cNvSpPr/>
            <p:nvPr/>
          </p:nvSpPr>
          <p:spPr>
            <a:xfrm flipH="1">
              <a:off x="3075916" y="4360534"/>
              <a:ext cx="78911" cy="3837"/>
            </a:xfrm>
            <a:custGeom>
              <a:avLst/>
              <a:gdLst/>
              <a:ahLst/>
              <a:cxnLst/>
              <a:rect l="l" t="t" r="r" b="b"/>
              <a:pathLst>
                <a:path w="1234" h="60" fill="none" extrusionOk="0">
                  <a:moveTo>
                    <a:pt x="1234" y="0"/>
                  </a:moveTo>
                  <a:lnTo>
                    <a:pt x="0" y="60"/>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7" name="Google Shape;147;p22"/>
            <p:cNvSpPr/>
            <p:nvPr/>
          </p:nvSpPr>
          <p:spPr>
            <a:xfrm flipH="1">
              <a:off x="3575846" y="3962338"/>
              <a:ext cx="230275" cy="222738"/>
            </a:xfrm>
            <a:custGeom>
              <a:avLst/>
              <a:gdLst/>
              <a:ahLst/>
              <a:cxnLst/>
              <a:rect l="l" t="t" r="r" b="b"/>
              <a:pathLst>
                <a:path w="3601" h="3483" fill="none" extrusionOk="0">
                  <a:moveTo>
                    <a:pt x="0" y="1"/>
                  </a:moveTo>
                  <a:cubicBezTo>
                    <a:pt x="0" y="1"/>
                    <a:pt x="2646" y="1990"/>
                    <a:pt x="3601" y="3482"/>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8" name="Google Shape;148;p22"/>
            <p:cNvSpPr/>
            <p:nvPr/>
          </p:nvSpPr>
          <p:spPr>
            <a:xfrm flipH="1">
              <a:off x="3722094" y="4034853"/>
              <a:ext cx="64971" cy="14069"/>
            </a:xfrm>
            <a:custGeom>
              <a:avLst/>
              <a:gdLst/>
              <a:ahLst/>
              <a:cxnLst/>
              <a:rect l="l" t="t" r="r" b="b"/>
              <a:pathLst>
                <a:path w="1016" h="220" fill="none" extrusionOk="0">
                  <a:moveTo>
                    <a:pt x="1" y="220"/>
                  </a:moveTo>
                  <a:lnTo>
                    <a:pt x="1015"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49" name="Google Shape;149;p22"/>
            <p:cNvSpPr/>
            <p:nvPr/>
          </p:nvSpPr>
          <p:spPr>
            <a:xfrm flipH="1">
              <a:off x="3682704" y="3997956"/>
              <a:ext cx="1343" cy="68810"/>
            </a:xfrm>
            <a:custGeom>
              <a:avLst/>
              <a:gdLst/>
              <a:ahLst/>
              <a:cxnLst/>
              <a:rect l="l" t="t" r="r" b="b"/>
              <a:pathLst>
                <a:path w="21" h="1076" fill="none" extrusionOk="0">
                  <a:moveTo>
                    <a:pt x="1" y="1"/>
                  </a:moveTo>
                  <a:lnTo>
                    <a:pt x="21" y="1075"/>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50" name="Google Shape;150;p22"/>
            <p:cNvSpPr/>
            <p:nvPr/>
          </p:nvSpPr>
          <p:spPr>
            <a:xfrm flipH="1">
              <a:off x="3629244" y="4120094"/>
              <a:ext cx="78911" cy="14069"/>
            </a:xfrm>
            <a:custGeom>
              <a:avLst/>
              <a:gdLst/>
              <a:ahLst/>
              <a:cxnLst/>
              <a:rect l="l" t="t" r="r" b="b"/>
              <a:pathLst>
                <a:path w="1234" h="220" fill="none" extrusionOk="0">
                  <a:moveTo>
                    <a:pt x="0" y="219"/>
                  </a:moveTo>
                  <a:lnTo>
                    <a:pt x="1233"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51" name="Google Shape;151;p22"/>
            <p:cNvSpPr/>
            <p:nvPr/>
          </p:nvSpPr>
          <p:spPr>
            <a:xfrm flipH="1">
              <a:off x="3647080" y="4379590"/>
              <a:ext cx="319354" cy="36963"/>
            </a:xfrm>
            <a:custGeom>
              <a:avLst/>
              <a:gdLst/>
              <a:ahLst/>
              <a:cxnLst/>
              <a:rect l="l" t="t" r="r" b="b"/>
              <a:pathLst>
                <a:path w="4994" h="578" fill="none" extrusionOk="0">
                  <a:moveTo>
                    <a:pt x="1" y="200"/>
                  </a:moveTo>
                  <a:cubicBezTo>
                    <a:pt x="1" y="200"/>
                    <a:pt x="3303" y="1"/>
                    <a:pt x="4994" y="578"/>
                  </a:cubicBez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52" name="Google Shape;152;p22"/>
            <p:cNvSpPr/>
            <p:nvPr/>
          </p:nvSpPr>
          <p:spPr>
            <a:xfrm flipH="1">
              <a:off x="3855678" y="4392315"/>
              <a:ext cx="40799" cy="52247"/>
            </a:xfrm>
            <a:custGeom>
              <a:avLst/>
              <a:gdLst/>
              <a:ahLst/>
              <a:cxnLst/>
              <a:rect l="l" t="t" r="r" b="b"/>
              <a:pathLst>
                <a:path w="638" h="817" fill="none" extrusionOk="0">
                  <a:moveTo>
                    <a:pt x="1" y="816"/>
                  </a:moveTo>
                  <a:lnTo>
                    <a:pt x="637"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53" name="Google Shape;153;p22"/>
            <p:cNvSpPr/>
            <p:nvPr/>
          </p:nvSpPr>
          <p:spPr>
            <a:xfrm flipH="1">
              <a:off x="3804777" y="4341414"/>
              <a:ext cx="44635" cy="50968"/>
            </a:xfrm>
            <a:custGeom>
              <a:avLst/>
              <a:gdLst/>
              <a:ahLst/>
              <a:cxnLst/>
              <a:rect l="l" t="t" r="r" b="b"/>
              <a:pathLst>
                <a:path w="698" h="797" fill="none" extrusionOk="0">
                  <a:moveTo>
                    <a:pt x="1" y="1"/>
                  </a:moveTo>
                  <a:lnTo>
                    <a:pt x="697" y="797"/>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154" name="Google Shape;154;p22"/>
            <p:cNvSpPr/>
            <p:nvPr/>
          </p:nvSpPr>
          <p:spPr>
            <a:xfrm flipH="1">
              <a:off x="3729768" y="4399925"/>
              <a:ext cx="49623" cy="59857"/>
            </a:xfrm>
            <a:custGeom>
              <a:avLst/>
              <a:gdLst/>
              <a:ahLst/>
              <a:cxnLst/>
              <a:rect l="l" t="t" r="r" b="b"/>
              <a:pathLst>
                <a:path w="776" h="936" fill="none" extrusionOk="0">
                  <a:moveTo>
                    <a:pt x="0" y="936"/>
                  </a:moveTo>
                  <a:lnTo>
                    <a:pt x="776" y="1"/>
                  </a:lnTo>
                </a:path>
              </a:pathLst>
            </a:custGeom>
            <a:noFill/>
            <a:ln w="2975" cap="rnd" cmpd="sng">
              <a:solidFill>
                <a:srgbClr val="FFA17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40"/>
        <p:cNvGrpSpPr/>
        <p:nvPr/>
      </p:nvGrpSpPr>
      <p:grpSpPr>
        <a:xfrm>
          <a:off x="0" y="0"/>
          <a:ext cx="0" cy="0"/>
          <a:chOff x="0" y="0"/>
          <a:chExt cx="0" cy="0"/>
        </a:xfrm>
      </p:grpSpPr>
      <p:grpSp>
        <p:nvGrpSpPr>
          <p:cNvPr id="2647" name="Google Shape;2647;p65"/>
          <p:cNvGrpSpPr/>
          <p:nvPr/>
        </p:nvGrpSpPr>
        <p:grpSpPr>
          <a:xfrm>
            <a:off x="5843563" y="5498362"/>
            <a:ext cx="2218991" cy="1359815"/>
            <a:chOff x="7020722" y="3595000"/>
            <a:chExt cx="2002699" cy="1227270"/>
          </a:xfrm>
        </p:grpSpPr>
        <p:sp>
          <p:nvSpPr>
            <p:cNvPr id="2648" name="Google Shape;2648;p65"/>
            <p:cNvSpPr/>
            <p:nvPr/>
          </p:nvSpPr>
          <p:spPr>
            <a:xfrm>
              <a:off x="7020722" y="3595000"/>
              <a:ext cx="2002699" cy="1227270"/>
            </a:xfrm>
            <a:custGeom>
              <a:avLst/>
              <a:gdLst/>
              <a:ahLst/>
              <a:cxnLst/>
              <a:rect l="l" t="t" r="r" b="b"/>
              <a:pathLst>
                <a:path w="31219" h="19132" extrusionOk="0">
                  <a:moveTo>
                    <a:pt x="21980" y="0"/>
                  </a:moveTo>
                  <a:cubicBezTo>
                    <a:pt x="18411" y="0"/>
                    <a:pt x="16046" y="5069"/>
                    <a:pt x="12428" y="5069"/>
                  </a:cubicBezTo>
                  <a:cubicBezTo>
                    <a:pt x="12334" y="5069"/>
                    <a:pt x="12240" y="5065"/>
                    <a:pt x="12145" y="5058"/>
                  </a:cubicBezTo>
                  <a:cubicBezTo>
                    <a:pt x="10185" y="4921"/>
                    <a:pt x="8522" y="3205"/>
                    <a:pt x="6574" y="3205"/>
                  </a:cubicBezTo>
                  <a:cubicBezTo>
                    <a:pt x="6498" y="3205"/>
                    <a:pt x="6423" y="3208"/>
                    <a:pt x="6346" y="3213"/>
                  </a:cubicBezTo>
                  <a:cubicBezTo>
                    <a:pt x="5382" y="3296"/>
                    <a:pt x="4549" y="3796"/>
                    <a:pt x="3834" y="4487"/>
                  </a:cubicBezTo>
                  <a:cubicBezTo>
                    <a:pt x="3382" y="4904"/>
                    <a:pt x="3001" y="5392"/>
                    <a:pt x="2667" y="5880"/>
                  </a:cubicBezTo>
                  <a:cubicBezTo>
                    <a:pt x="631" y="8892"/>
                    <a:pt x="0" y="14691"/>
                    <a:pt x="453" y="19132"/>
                  </a:cubicBezTo>
                  <a:lnTo>
                    <a:pt x="30885" y="19132"/>
                  </a:lnTo>
                  <a:cubicBezTo>
                    <a:pt x="31219" y="17310"/>
                    <a:pt x="30980" y="15262"/>
                    <a:pt x="30040" y="13929"/>
                  </a:cubicBezTo>
                  <a:cubicBezTo>
                    <a:pt x="29754" y="13512"/>
                    <a:pt x="29397" y="13155"/>
                    <a:pt x="28968" y="12917"/>
                  </a:cubicBezTo>
                  <a:cubicBezTo>
                    <a:pt x="28063" y="12416"/>
                    <a:pt x="26944" y="12119"/>
                    <a:pt x="26397" y="11238"/>
                  </a:cubicBezTo>
                  <a:cubicBezTo>
                    <a:pt x="25873" y="10392"/>
                    <a:pt x="26063" y="9321"/>
                    <a:pt x="26218" y="8333"/>
                  </a:cubicBezTo>
                  <a:cubicBezTo>
                    <a:pt x="26480" y="6642"/>
                    <a:pt x="26599" y="4868"/>
                    <a:pt x="26039" y="3249"/>
                  </a:cubicBezTo>
                  <a:cubicBezTo>
                    <a:pt x="25480" y="1629"/>
                    <a:pt x="24099" y="201"/>
                    <a:pt x="22384" y="22"/>
                  </a:cubicBezTo>
                  <a:cubicBezTo>
                    <a:pt x="22248" y="7"/>
                    <a:pt x="22113" y="0"/>
                    <a:pt x="2198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49" name="Google Shape;2649;p65"/>
            <p:cNvSpPr/>
            <p:nvPr/>
          </p:nvSpPr>
          <p:spPr>
            <a:xfrm>
              <a:off x="8074835" y="3846971"/>
              <a:ext cx="560414" cy="974978"/>
            </a:xfrm>
            <a:custGeom>
              <a:avLst/>
              <a:gdLst/>
              <a:ahLst/>
              <a:cxnLst/>
              <a:rect l="l" t="t" r="r" b="b"/>
              <a:pathLst>
                <a:path w="8736" h="15199" extrusionOk="0">
                  <a:moveTo>
                    <a:pt x="7274" y="0"/>
                  </a:moveTo>
                  <a:cubicBezTo>
                    <a:pt x="7252" y="0"/>
                    <a:pt x="7230" y="10"/>
                    <a:pt x="7214" y="35"/>
                  </a:cubicBezTo>
                  <a:cubicBezTo>
                    <a:pt x="5440" y="2309"/>
                    <a:pt x="3916" y="4809"/>
                    <a:pt x="2702" y="7429"/>
                  </a:cubicBezTo>
                  <a:cubicBezTo>
                    <a:pt x="2392" y="6369"/>
                    <a:pt x="2118" y="5298"/>
                    <a:pt x="1880" y="4226"/>
                  </a:cubicBezTo>
                  <a:cubicBezTo>
                    <a:pt x="2583" y="3285"/>
                    <a:pt x="3249" y="2321"/>
                    <a:pt x="3904" y="1357"/>
                  </a:cubicBezTo>
                  <a:cubicBezTo>
                    <a:pt x="3954" y="1274"/>
                    <a:pt x="3883" y="1198"/>
                    <a:pt x="3812" y="1198"/>
                  </a:cubicBezTo>
                  <a:cubicBezTo>
                    <a:pt x="3780" y="1198"/>
                    <a:pt x="3748" y="1213"/>
                    <a:pt x="3726" y="1249"/>
                  </a:cubicBezTo>
                  <a:cubicBezTo>
                    <a:pt x="3118" y="2178"/>
                    <a:pt x="2476" y="3071"/>
                    <a:pt x="1833" y="3964"/>
                  </a:cubicBezTo>
                  <a:cubicBezTo>
                    <a:pt x="1618" y="2893"/>
                    <a:pt x="1416" y="1797"/>
                    <a:pt x="1297" y="702"/>
                  </a:cubicBezTo>
                  <a:cubicBezTo>
                    <a:pt x="1291" y="636"/>
                    <a:pt x="1237" y="604"/>
                    <a:pt x="1187" y="604"/>
                  </a:cubicBezTo>
                  <a:cubicBezTo>
                    <a:pt x="1136" y="604"/>
                    <a:pt x="1088" y="636"/>
                    <a:pt x="1094" y="702"/>
                  </a:cubicBezTo>
                  <a:cubicBezTo>
                    <a:pt x="1237" y="1880"/>
                    <a:pt x="1416" y="3059"/>
                    <a:pt x="1678" y="4202"/>
                  </a:cubicBezTo>
                  <a:cubicBezTo>
                    <a:pt x="1642" y="4250"/>
                    <a:pt x="1654" y="4274"/>
                    <a:pt x="1702" y="4309"/>
                  </a:cubicBezTo>
                  <a:cubicBezTo>
                    <a:pt x="1940" y="5452"/>
                    <a:pt x="2237" y="6583"/>
                    <a:pt x="2595" y="7703"/>
                  </a:cubicBezTo>
                  <a:cubicBezTo>
                    <a:pt x="2035" y="8929"/>
                    <a:pt x="1523" y="10203"/>
                    <a:pt x="1083" y="11489"/>
                  </a:cubicBezTo>
                  <a:cubicBezTo>
                    <a:pt x="678" y="12668"/>
                    <a:pt x="321" y="13858"/>
                    <a:pt x="23" y="15061"/>
                  </a:cubicBezTo>
                  <a:cubicBezTo>
                    <a:pt x="1" y="15141"/>
                    <a:pt x="68" y="15199"/>
                    <a:pt x="132" y="15199"/>
                  </a:cubicBezTo>
                  <a:cubicBezTo>
                    <a:pt x="173" y="15199"/>
                    <a:pt x="211" y="15176"/>
                    <a:pt x="225" y="15120"/>
                  </a:cubicBezTo>
                  <a:cubicBezTo>
                    <a:pt x="392" y="14477"/>
                    <a:pt x="571" y="13834"/>
                    <a:pt x="761" y="13203"/>
                  </a:cubicBezTo>
                  <a:cubicBezTo>
                    <a:pt x="785" y="13203"/>
                    <a:pt x="785" y="13203"/>
                    <a:pt x="797" y="13191"/>
                  </a:cubicBezTo>
                  <a:cubicBezTo>
                    <a:pt x="2011" y="12441"/>
                    <a:pt x="3285" y="11775"/>
                    <a:pt x="4607" y="11227"/>
                  </a:cubicBezTo>
                  <a:cubicBezTo>
                    <a:pt x="5940" y="10655"/>
                    <a:pt x="7309" y="10215"/>
                    <a:pt x="8703" y="9834"/>
                  </a:cubicBezTo>
                  <a:cubicBezTo>
                    <a:pt x="8736" y="9800"/>
                    <a:pt x="8707" y="9641"/>
                    <a:pt x="8605" y="9641"/>
                  </a:cubicBezTo>
                  <a:cubicBezTo>
                    <a:pt x="8598" y="9641"/>
                    <a:pt x="8591" y="9642"/>
                    <a:pt x="8583" y="9643"/>
                  </a:cubicBezTo>
                  <a:cubicBezTo>
                    <a:pt x="7405" y="9929"/>
                    <a:pt x="6262" y="10298"/>
                    <a:pt x="5119" y="10751"/>
                  </a:cubicBezTo>
                  <a:cubicBezTo>
                    <a:pt x="5309" y="9786"/>
                    <a:pt x="5583" y="8834"/>
                    <a:pt x="5964" y="7917"/>
                  </a:cubicBezTo>
                  <a:cubicBezTo>
                    <a:pt x="5986" y="7843"/>
                    <a:pt x="5922" y="7793"/>
                    <a:pt x="5858" y="7793"/>
                  </a:cubicBezTo>
                  <a:cubicBezTo>
                    <a:pt x="5819" y="7793"/>
                    <a:pt x="5780" y="7812"/>
                    <a:pt x="5762" y="7857"/>
                  </a:cubicBezTo>
                  <a:cubicBezTo>
                    <a:pt x="5381" y="8810"/>
                    <a:pt x="5095" y="9810"/>
                    <a:pt x="4904" y="10834"/>
                  </a:cubicBezTo>
                  <a:cubicBezTo>
                    <a:pt x="3476" y="11417"/>
                    <a:pt x="2106" y="12120"/>
                    <a:pt x="797" y="12906"/>
                  </a:cubicBezTo>
                  <a:cubicBezTo>
                    <a:pt x="1856" y="9489"/>
                    <a:pt x="3369" y="6191"/>
                    <a:pt x="5274" y="3154"/>
                  </a:cubicBezTo>
                  <a:cubicBezTo>
                    <a:pt x="5928" y="2131"/>
                    <a:pt x="6631" y="1130"/>
                    <a:pt x="7357" y="154"/>
                  </a:cubicBezTo>
                  <a:cubicBezTo>
                    <a:pt x="7410" y="84"/>
                    <a:pt x="7339" y="0"/>
                    <a:pt x="727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50" name="Google Shape;2650;p65"/>
            <p:cNvSpPr/>
            <p:nvPr/>
          </p:nvSpPr>
          <p:spPr>
            <a:xfrm>
              <a:off x="7233251" y="4046791"/>
              <a:ext cx="502230" cy="774068"/>
            </a:xfrm>
            <a:custGeom>
              <a:avLst/>
              <a:gdLst/>
              <a:ahLst/>
              <a:cxnLst/>
              <a:rect l="l" t="t" r="r" b="b"/>
              <a:pathLst>
                <a:path w="7829" h="12067" extrusionOk="0">
                  <a:moveTo>
                    <a:pt x="2949" y="1"/>
                  </a:moveTo>
                  <a:cubicBezTo>
                    <a:pt x="2897" y="1"/>
                    <a:pt x="2849" y="34"/>
                    <a:pt x="2855" y="99"/>
                  </a:cubicBezTo>
                  <a:cubicBezTo>
                    <a:pt x="3141" y="2397"/>
                    <a:pt x="3486" y="4671"/>
                    <a:pt x="3915" y="6933"/>
                  </a:cubicBezTo>
                  <a:cubicBezTo>
                    <a:pt x="3248" y="6445"/>
                    <a:pt x="2593" y="5909"/>
                    <a:pt x="1962" y="5338"/>
                  </a:cubicBezTo>
                  <a:cubicBezTo>
                    <a:pt x="1652" y="5064"/>
                    <a:pt x="1343" y="4766"/>
                    <a:pt x="1021" y="4445"/>
                  </a:cubicBezTo>
                  <a:cubicBezTo>
                    <a:pt x="747" y="4147"/>
                    <a:pt x="402" y="3873"/>
                    <a:pt x="224" y="3492"/>
                  </a:cubicBezTo>
                  <a:cubicBezTo>
                    <a:pt x="208" y="3462"/>
                    <a:pt x="178" y="3448"/>
                    <a:pt x="146" y="3448"/>
                  </a:cubicBezTo>
                  <a:cubicBezTo>
                    <a:pt x="78" y="3448"/>
                    <a:pt x="1" y="3507"/>
                    <a:pt x="33" y="3588"/>
                  </a:cubicBezTo>
                  <a:cubicBezTo>
                    <a:pt x="164" y="3957"/>
                    <a:pt x="509" y="4242"/>
                    <a:pt x="771" y="4528"/>
                  </a:cubicBezTo>
                  <a:cubicBezTo>
                    <a:pt x="1105" y="4850"/>
                    <a:pt x="1426" y="5183"/>
                    <a:pt x="1783" y="5493"/>
                  </a:cubicBezTo>
                  <a:cubicBezTo>
                    <a:pt x="2474" y="6100"/>
                    <a:pt x="3164" y="6683"/>
                    <a:pt x="3915" y="7231"/>
                  </a:cubicBezTo>
                  <a:cubicBezTo>
                    <a:pt x="3938" y="7243"/>
                    <a:pt x="3962" y="7243"/>
                    <a:pt x="3974" y="7243"/>
                  </a:cubicBezTo>
                  <a:cubicBezTo>
                    <a:pt x="4105" y="7921"/>
                    <a:pt x="4236" y="8588"/>
                    <a:pt x="4379" y="9243"/>
                  </a:cubicBezTo>
                  <a:cubicBezTo>
                    <a:pt x="4343" y="9291"/>
                    <a:pt x="4379" y="9326"/>
                    <a:pt x="4403" y="9362"/>
                  </a:cubicBezTo>
                  <a:lnTo>
                    <a:pt x="4403" y="9374"/>
                  </a:lnTo>
                  <a:cubicBezTo>
                    <a:pt x="4593" y="10255"/>
                    <a:pt x="4760" y="11136"/>
                    <a:pt x="4998" y="11993"/>
                  </a:cubicBezTo>
                  <a:cubicBezTo>
                    <a:pt x="5012" y="12045"/>
                    <a:pt x="5052" y="12067"/>
                    <a:pt x="5093" y="12067"/>
                  </a:cubicBezTo>
                  <a:cubicBezTo>
                    <a:pt x="5158" y="12067"/>
                    <a:pt x="5227" y="12013"/>
                    <a:pt x="5212" y="11934"/>
                  </a:cubicBezTo>
                  <a:cubicBezTo>
                    <a:pt x="5046" y="11172"/>
                    <a:pt x="4855" y="10422"/>
                    <a:pt x="4688" y="9648"/>
                  </a:cubicBezTo>
                  <a:cubicBezTo>
                    <a:pt x="4653" y="9505"/>
                    <a:pt x="4629" y="9374"/>
                    <a:pt x="4593" y="9231"/>
                  </a:cubicBezTo>
                  <a:cubicBezTo>
                    <a:pt x="5665" y="7040"/>
                    <a:pt x="6724" y="4850"/>
                    <a:pt x="7796" y="2683"/>
                  </a:cubicBezTo>
                  <a:cubicBezTo>
                    <a:pt x="7829" y="2609"/>
                    <a:pt x="7754" y="2535"/>
                    <a:pt x="7685" y="2535"/>
                  </a:cubicBezTo>
                  <a:cubicBezTo>
                    <a:pt x="7654" y="2535"/>
                    <a:pt x="7624" y="2550"/>
                    <a:pt x="7605" y="2587"/>
                  </a:cubicBezTo>
                  <a:lnTo>
                    <a:pt x="4522" y="8933"/>
                  </a:lnTo>
                  <a:cubicBezTo>
                    <a:pt x="4415" y="8410"/>
                    <a:pt x="4296" y="7886"/>
                    <a:pt x="4212" y="7350"/>
                  </a:cubicBezTo>
                  <a:cubicBezTo>
                    <a:pt x="3915" y="5838"/>
                    <a:pt x="3653" y="4302"/>
                    <a:pt x="3426" y="2766"/>
                  </a:cubicBezTo>
                  <a:cubicBezTo>
                    <a:pt x="3283" y="1873"/>
                    <a:pt x="3164" y="980"/>
                    <a:pt x="3069" y="99"/>
                  </a:cubicBezTo>
                  <a:cubicBezTo>
                    <a:pt x="3057" y="34"/>
                    <a:pt x="3001" y="1"/>
                    <a:pt x="294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651" name="Google Shape;2651;p65"/>
          <p:cNvGrpSpPr/>
          <p:nvPr/>
        </p:nvGrpSpPr>
        <p:grpSpPr>
          <a:xfrm rot="-5400000">
            <a:off x="6544929" y="4061074"/>
            <a:ext cx="1424540" cy="712941"/>
            <a:chOff x="2198175" y="2977875"/>
            <a:chExt cx="600700" cy="300650"/>
          </a:xfrm>
        </p:grpSpPr>
        <p:sp>
          <p:nvSpPr>
            <p:cNvPr id="2652" name="Google Shape;2652;p65"/>
            <p:cNvSpPr/>
            <p:nvPr/>
          </p:nvSpPr>
          <p:spPr>
            <a:xfrm>
              <a:off x="2198175" y="3044550"/>
              <a:ext cx="600700" cy="233975"/>
            </a:xfrm>
            <a:custGeom>
              <a:avLst/>
              <a:gdLst/>
              <a:ahLst/>
              <a:cxnLst/>
              <a:rect l="l" t="t" r="r" b="b"/>
              <a:pathLst>
                <a:path w="24028" h="9359" extrusionOk="0">
                  <a:moveTo>
                    <a:pt x="834" y="1"/>
                  </a:moveTo>
                  <a:cubicBezTo>
                    <a:pt x="370" y="1"/>
                    <a:pt x="1" y="370"/>
                    <a:pt x="1" y="834"/>
                  </a:cubicBezTo>
                  <a:cubicBezTo>
                    <a:pt x="1" y="1286"/>
                    <a:pt x="370" y="1667"/>
                    <a:pt x="834" y="1667"/>
                  </a:cubicBezTo>
                  <a:cubicBezTo>
                    <a:pt x="1239" y="1667"/>
                    <a:pt x="1584" y="1370"/>
                    <a:pt x="1656" y="989"/>
                  </a:cubicBezTo>
                  <a:cubicBezTo>
                    <a:pt x="2001" y="1013"/>
                    <a:pt x="2441" y="1084"/>
                    <a:pt x="2930" y="1251"/>
                  </a:cubicBezTo>
                  <a:cubicBezTo>
                    <a:pt x="2918" y="1310"/>
                    <a:pt x="2918" y="1370"/>
                    <a:pt x="2918" y="1406"/>
                  </a:cubicBezTo>
                  <a:cubicBezTo>
                    <a:pt x="2918" y="1870"/>
                    <a:pt x="3287" y="2239"/>
                    <a:pt x="3751" y="2239"/>
                  </a:cubicBezTo>
                  <a:cubicBezTo>
                    <a:pt x="3989" y="2239"/>
                    <a:pt x="4204" y="2156"/>
                    <a:pt x="4346" y="1989"/>
                  </a:cubicBezTo>
                  <a:cubicBezTo>
                    <a:pt x="4644" y="2215"/>
                    <a:pt x="4930" y="2477"/>
                    <a:pt x="5216" y="2799"/>
                  </a:cubicBezTo>
                  <a:cubicBezTo>
                    <a:pt x="5073" y="2941"/>
                    <a:pt x="5001" y="3132"/>
                    <a:pt x="5001" y="3346"/>
                  </a:cubicBezTo>
                  <a:cubicBezTo>
                    <a:pt x="5001" y="3811"/>
                    <a:pt x="5370" y="4180"/>
                    <a:pt x="5835" y="4180"/>
                  </a:cubicBezTo>
                  <a:cubicBezTo>
                    <a:pt x="5942" y="4180"/>
                    <a:pt x="6049" y="4168"/>
                    <a:pt x="6132" y="4120"/>
                  </a:cubicBezTo>
                  <a:cubicBezTo>
                    <a:pt x="6180" y="4192"/>
                    <a:pt x="6228" y="4275"/>
                    <a:pt x="6251" y="4346"/>
                  </a:cubicBezTo>
                  <a:cubicBezTo>
                    <a:pt x="6418" y="4680"/>
                    <a:pt x="6597" y="4977"/>
                    <a:pt x="6775" y="5275"/>
                  </a:cubicBezTo>
                  <a:cubicBezTo>
                    <a:pt x="6621" y="5430"/>
                    <a:pt x="6537" y="5632"/>
                    <a:pt x="6537" y="5858"/>
                  </a:cubicBezTo>
                  <a:cubicBezTo>
                    <a:pt x="6537" y="6323"/>
                    <a:pt x="6906" y="6692"/>
                    <a:pt x="7371" y="6692"/>
                  </a:cubicBezTo>
                  <a:cubicBezTo>
                    <a:pt x="7502" y="6692"/>
                    <a:pt x="7621" y="6668"/>
                    <a:pt x="7728" y="6620"/>
                  </a:cubicBezTo>
                  <a:cubicBezTo>
                    <a:pt x="7990" y="6954"/>
                    <a:pt x="8276" y="7216"/>
                    <a:pt x="8549" y="7442"/>
                  </a:cubicBezTo>
                  <a:cubicBezTo>
                    <a:pt x="8490" y="7549"/>
                    <a:pt x="8454" y="7680"/>
                    <a:pt x="8454" y="7811"/>
                  </a:cubicBezTo>
                  <a:cubicBezTo>
                    <a:pt x="8454" y="8275"/>
                    <a:pt x="8823" y="8644"/>
                    <a:pt x="9288" y="8644"/>
                  </a:cubicBezTo>
                  <a:cubicBezTo>
                    <a:pt x="9573" y="8644"/>
                    <a:pt x="9811" y="8514"/>
                    <a:pt x="9954" y="8299"/>
                  </a:cubicBezTo>
                  <a:cubicBezTo>
                    <a:pt x="10407" y="8478"/>
                    <a:pt x="10823" y="8573"/>
                    <a:pt x="11193" y="8597"/>
                  </a:cubicBezTo>
                  <a:cubicBezTo>
                    <a:pt x="11288" y="9049"/>
                    <a:pt x="11621" y="9359"/>
                    <a:pt x="12038" y="9359"/>
                  </a:cubicBezTo>
                  <a:cubicBezTo>
                    <a:pt x="12455" y="9359"/>
                    <a:pt x="12800" y="9049"/>
                    <a:pt x="12859" y="8644"/>
                  </a:cubicBezTo>
                  <a:cubicBezTo>
                    <a:pt x="13252" y="8597"/>
                    <a:pt x="13669" y="8514"/>
                    <a:pt x="14110" y="8335"/>
                  </a:cubicBezTo>
                  <a:cubicBezTo>
                    <a:pt x="14264" y="8537"/>
                    <a:pt x="14514" y="8692"/>
                    <a:pt x="14800" y="8692"/>
                  </a:cubicBezTo>
                  <a:cubicBezTo>
                    <a:pt x="15253" y="8692"/>
                    <a:pt x="15634" y="8323"/>
                    <a:pt x="15634" y="7859"/>
                  </a:cubicBezTo>
                  <a:cubicBezTo>
                    <a:pt x="15634" y="7728"/>
                    <a:pt x="15598" y="7585"/>
                    <a:pt x="15538" y="7466"/>
                  </a:cubicBezTo>
                  <a:cubicBezTo>
                    <a:pt x="15836" y="7216"/>
                    <a:pt x="16146" y="6906"/>
                    <a:pt x="16467" y="6513"/>
                  </a:cubicBezTo>
                  <a:cubicBezTo>
                    <a:pt x="16562" y="6561"/>
                    <a:pt x="16681" y="6597"/>
                    <a:pt x="16824" y="6597"/>
                  </a:cubicBezTo>
                  <a:cubicBezTo>
                    <a:pt x="17277" y="6597"/>
                    <a:pt x="17658" y="6216"/>
                    <a:pt x="17658" y="5763"/>
                  </a:cubicBezTo>
                  <a:cubicBezTo>
                    <a:pt x="17658" y="5513"/>
                    <a:pt x="17550" y="5311"/>
                    <a:pt x="17396" y="5168"/>
                  </a:cubicBezTo>
                  <a:cubicBezTo>
                    <a:pt x="17539" y="4918"/>
                    <a:pt x="17681" y="4668"/>
                    <a:pt x="17812" y="4382"/>
                  </a:cubicBezTo>
                  <a:cubicBezTo>
                    <a:pt x="17860" y="4287"/>
                    <a:pt x="17920" y="4192"/>
                    <a:pt x="17967" y="4084"/>
                  </a:cubicBezTo>
                  <a:cubicBezTo>
                    <a:pt x="18074" y="4132"/>
                    <a:pt x="18170" y="4168"/>
                    <a:pt x="18289" y="4168"/>
                  </a:cubicBezTo>
                  <a:cubicBezTo>
                    <a:pt x="18753" y="4168"/>
                    <a:pt x="19122" y="3787"/>
                    <a:pt x="19122" y="3334"/>
                  </a:cubicBezTo>
                  <a:cubicBezTo>
                    <a:pt x="19122" y="3108"/>
                    <a:pt x="19039" y="2918"/>
                    <a:pt x="18908" y="2763"/>
                  </a:cubicBezTo>
                  <a:cubicBezTo>
                    <a:pt x="19170" y="2465"/>
                    <a:pt x="19455" y="2215"/>
                    <a:pt x="19741" y="1989"/>
                  </a:cubicBezTo>
                  <a:cubicBezTo>
                    <a:pt x="19884" y="2156"/>
                    <a:pt x="20110" y="2263"/>
                    <a:pt x="20348" y="2263"/>
                  </a:cubicBezTo>
                  <a:cubicBezTo>
                    <a:pt x="20813" y="2263"/>
                    <a:pt x="21182" y="1882"/>
                    <a:pt x="21182" y="1429"/>
                  </a:cubicBezTo>
                  <a:cubicBezTo>
                    <a:pt x="21182" y="1370"/>
                    <a:pt x="21170" y="1310"/>
                    <a:pt x="21170" y="1251"/>
                  </a:cubicBezTo>
                  <a:cubicBezTo>
                    <a:pt x="21622" y="1096"/>
                    <a:pt x="22039" y="1036"/>
                    <a:pt x="22373" y="1013"/>
                  </a:cubicBezTo>
                  <a:cubicBezTo>
                    <a:pt x="22432" y="1406"/>
                    <a:pt x="22777" y="1703"/>
                    <a:pt x="23194" y="1703"/>
                  </a:cubicBezTo>
                  <a:cubicBezTo>
                    <a:pt x="23646" y="1703"/>
                    <a:pt x="24027" y="1334"/>
                    <a:pt x="24027" y="870"/>
                  </a:cubicBezTo>
                  <a:cubicBezTo>
                    <a:pt x="24027" y="417"/>
                    <a:pt x="23646" y="36"/>
                    <a:pt x="23194" y="36"/>
                  </a:cubicBezTo>
                  <a:cubicBezTo>
                    <a:pt x="22777" y="36"/>
                    <a:pt x="22432" y="334"/>
                    <a:pt x="22373" y="739"/>
                  </a:cubicBezTo>
                  <a:cubicBezTo>
                    <a:pt x="22015" y="774"/>
                    <a:pt x="21551" y="846"/>
                    <a:pt x="21063" y="1013"/>
                  </a:cubicBezTo>
                  <a:cubicBezTo>
                    <a:pt x="20908" y="774"/>
                    <a:pt x="20646" y="596"/>
                    <a:pt x="20348" y="596"/>
                  </a:cubicBezTo>
                  <a:cubicBezTo>
                    <a:pt x="19884" y="596"/>
                    <a:pt x="19515" y="965"/>
                    <a:pt x="19515" y="1429"/>
                  </a:cubicBezTo>
                  <a:cubicBezTo>
                    <a:pt x="19515" y="1548"/>
                    <a:pt x="19539" y="1667"/>
                    <a:pt x="19586" y="1763"/>
                  </a:cubicBezTo>
                  <a:cubicBezTo>
                    <a:pt x="19277" y="1989"/>
                    <a:pt x="18979" y="2263"/>
                    <a:pt x="18682" y="2584"/>
                  </a:cubicBezTo>
                  <a:cubicBezTo>
                    <a:pt x="18563" y="2525"/>
                    <a:pt x="18432" y="2477"/>
                    <a:pt x="18277" y="2477"/>
                  </a:cubicBezTo>
                  <a:cubicBezTo>
                    <a:pt x="17812" y="2477"/>
                    <a:pt x="17443" y="2858"/>
                    <a:pt x="17443" y="3310"/>
                  </a:cubicBezTo>
                  <a:cubicBezTo>
                    <a:pt x="17443" y="3549"/>
                    <a:pt x="17550" y="3775"/>
                    <a:pt x="17717" y="3930"/>
                  </a:cubicBezTo>
                  <a:cubicBezTo>
                    <a:pt x="17658" y="4025"/>
                    <a:pt x="17598" y="4132"/>
                    <a:pt x="17550" y="4239"/>
                  </a:cubicBezTo>
                  <a:cubicBezTo>
                    <a:pt x="17420" y="4501"/>
                    <a:pt x="17277" y="4739"/>
                    <a:pt x="17146" y="4977"/>
                  </a:cubicBezTo>
                  <a:cubicBezTo>
                    <a:pt x="17039" y="4942"/>
                    <a:pt x="16919" y="4906"/>
                    <a:pt x="16800" y="4906"/>
                  </a:cubicBezTo>
                  <a:cubicBezTo>
                    <a:pt x="16348" y="4906"/>
                    <a:pt x="15967" y="5275"/>
                    <a:pt x="15967" y="5739"/>
                  </a:cubicBezTo>
                  <a:cubicBezTo>
                    <a:pt x="15967" y="5977"/>
                    <a:pt x="16062" y="6192"/>
                    <a:pt x="16229" y="6335"/>
                  </a:cubicBezTo>
                  <a:cubicBezTo>
                    <a:pt x="15943" y="6692"/>
                    <a:pt x="15645" y="6978"/>
                    <a:pt x="15360" y="7216"/>
                  </a:cubicBezTo>
                  <a:cubicBezTo>
                    <a:pt x="15217" y="7085"/>
                    <a:pt x="15014" y="6990"/>
                    <a:pt x="14800" y="6990"/>
                  </a:cubicBezTo>
                  <a:cubicBezTo>
                    <a:pt x="14336" y="6990"/>
                    <a:pt x="13967" y="7359"/>
                    <a:pt x="13967" y="7823"/>
                  </a:cubicBezTo>
                  <a:cubicBezTo>
                    <a:pt x="13967" y="7894"/>
                    <a:pt x="13979" y="7978"/>
                    <a:pt x="13991" y="8049"/>
                  </a:cubicBezTo>
                  <a:cubicBezTo>
                    <a:pt x="13586" y="8216"/>
                    <a:pt x="13205" y="8287"/>
                    <a:pt x="12848" y="8335"/>
                  </a:cubicBezTo>
                  <a:cubicBezTo>
                    <a:pt x="12776" y="7942"/>
                    <a:pt x="12431" y="7656"/>
                    <a:pt x="12026" y="7656"/>
                  </a:cubicBezTo>
                  <a:cubicBezTo>
                    <a:pt x="11621" y="7656"/>
                    <a:pt x="11288" y="7942"/>
                    <a:pt x="11204" y="8335"/>
                  </a:cubicBezTo>
                  <a:cubicBezTo>
                    <a:pt x="10871" y="8287"/>
                    <a:pt x="10490" y="8216"/>
                    <a:pt x="10097" y="8049"/>
                  </a:cubicBezTo>
                  <a:cubicBezTo>
                    <a:pt x="10109" y="7978"/>
                    <a:pt x="10121" y="7894"/>
                    <a:pt x="10121" y="7811"/>
                  </a:cubicBezTo>
                  <a:cubicBezTo>
                    <a:pt x="10121" y="7347"/>
                    <a:pt x="9752" y="6978"/>
                    <a:pt x="9288" y="6978"/>
                  </a:cubicBezTo>
                  <a:cubicBezTo>
                    <a:pt x="9061" y="6978"/>
                    <a:pt x="8859" y="7061"/>
                    <a:pt x="8704" y="7216"/>
                  </a:cubicBezTo>
                  <a:cubicBezTo>
                    <a:pt x="8454" y="7001"/>
                    <a:pt x="8204" y="6751"/>
                    <a:pt x="7954" y="6466"/>
                  </a:cubicBezTo>
                  <a:cubicBezTo>
                    <a:pt x="8097" y="6323"/>
                    <a:pt x="8192" y="6108"/>
                    <a:pt x="8192" y="5870"/>
                  </a:cubicBezTo>
                  <a:cubicBezTo>
                    <a:pt x="8192" y="5418"/>
                    <a:pt x="7811" y="5037"/>
                    <a:pt x="7359" y="5037"/>
                  </a:cubicBezTo>
                  <a:cubicBezTo>
                    <a:pt x="7216" y="5037"/>
                    <a:pt x="7097" y="5073"/>
                    <a:pt x="6978" y="5132"/>
                  </a:cubicBezTo>
                  <a:cubicBezTo>
                    <a:pt x="6823" y="4858"/>
                    <a:pt x="6656" y="4561"/>
                    <a:pt x="6490" y="4239"/>
                  </a:cubicBezTo>
                  <a:cubicBezTo>
                    <a:pt x="6442" y="4144"/>
                    <a:pt x="6406" y="4072"/>
                    <a:pt x="6359" y="4001"/>
                  </a:cubicBezTo>
                  <a:cubicBezTo>
                    <a:pt x="6537" y="3846"/>
                    <a:pt x="6656" y="3608"/>
                    <a:pt x="6656" y="3358"/>
                  </a:cubicBezTo>
                  <a:cubicBezTo>
                    <a:pt x="6656" y="2894"/>
                    <a:pt x="6287" y="2525"/>
                    <a:pt x="5823" y="2525"/>
                  </a:cubicBezTo>
                  <a:cubicBezTo>
                    <a:pt x="5668" y="2525"/>
                    <a:pt x="5537" y="2572"/>
                    <a:pt x="5418" y="2632"/>
                  </a:cubicBezTo>
                  <a:cubicBezTo>
                    <a:pt x="5120" y="2287"/>
                    <a:pt x="4811" y="2001"/>
                    <a:pt x="4501" y="1786"/>
                  </a:cubicBezTo>
                  <a:cubicBezTo>
                    <a:pt x="4561" y="1679"/>
                    <a:pt x="4585" y="1548"/>
                    <a:pt x="4585" y="1429"/>
                  </a:cubicBezTo>
                  <a:cubicBezTo>
                    <a:pt x="4585" y="965"/>
                    <a:pt x="4215" y="596"/>
                    <a:pt x="3751" y="596"/>
                  </a:cubicBezTo>
                  <a:cubicBezTo>
                    <a:pt x="3442" y="596"/>
                    <a:pt x="3168" y="751"/>
                    <a:pt x="3025" y="1013"/>
                  </a:cubicBezTo>
                  <a:cubicBezTo>
                    <a:pt x="2501" y="834"/>
                    <a:pt x="2025" y="751"/>
                    <a:pt x="1656" y="727"/>
                  </a:cubicBezTo>
                  <a:cubicBezTo>
                    <a:pt x="1596" y="322"/>
                    <a:pt x="1251" y="1"/>
                    <a:pt x="834"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53" name="Google Shape;2653;p65"/>
            <p:cNvSpPr/>
            <p:nvPr/>
          </p:nvSpPr>
          <p:spPr>
            <a:xfrm>
              <a:off x="2198175" y="2977875"/>
              <a:ext cx="600700" cy="233975"/>
            </a:xfrm>
            <a:custGeom>
              <a:avLst/>
              <a:gdLst/>
              <a:ahLst/>
              <a:cxnLst/>
              <a:rect l="l" t="t" r="r" b="b"/>
              <a:pathLst>
                <a:path w="24028" h="9359" extrusionOk="0">
                  <a:moveTo>
                    <a:pt x="12038" y="1"/>
                  </a:moveTo>
                  <a:cubicBezTo>
                    <a:pt x="11621" y="1"/>
                    <a:pt x="11288" y="310"/>
                    <a:pt x="11193" y="763"/>
                  </a:cubicBezTo>
                  <a:cubicBezTo>
                    <a:pt x="10823" y="786"/>
                    <a:pt x="10407" y="882"/>
                    <a:pt x="9954" y="1060"/>
                  </a:cubicBezTo>
                  <a:cubicBezTo>
                    <a:pt x="9811" y="846"/>
                    <a:pt x="9573" y="715"/>
                    <a:pt x="9288" y="715"/>
                  </a:cubicBezTo>
                  <a:cubicBezTo>
                    <a:pt x="8823" y="715"/>
                    <a:pt x="8454" y="1084"/>
                    <a:pt x="8454" y="1548"/>
                  </a:cubicBezTo>
                  <a:cubicBezTo>
                    <a:pt x="8454" y="1679"/>
                    <a:pt x="8490" y="1822"/>
                    <a:pt x="8549" y="1917"/>
                  </a:cubicBezTo>
                  <a:cubicBezTo>
                    <a:pt x="8276" y="2144"/>
                    <a:pt x="7990" y="2418"/>
                    <a:pt x="7728" y="2739"/>
                  </a:cubicBezTo>
                  <a:cubicBezTo>
                    <a:pt x="7621" y="2691"/>
                    <a:pt x="7502" y="2668"/>
                    <a:pt x="7371" y="2668"/>
                  </a:cubicBezTo>
                  <a:cubicBezTo>
                    <a:pt x="6906" y="2668"/>
                    <a:pt x="6537" y="3037"/>
                    <a:pt x="6537" y="3501"/>
                  </a:cubicBezTo>
                  <a:cubicBezTo>
                    <a:pt x="6537" y="3727"/>
                    <a:pt x="6621" y="3930"/>
                    <a:pt x="6775" y="4084"/>
                  </a:cubicBezTo>
                  <a:cubicBezTo>
                    <a:pt x="6597" y="4382"/>
                    <a:pt x="6418" y="4680"/>
                    <a:pt x="6251" y="5013"/>
                  </a:cubicBezTo>
                  <a:cubicBezTo>
                    <a:pt x="6228" y="5096"/>
                    <a:pt x="6180" y="5168"/>
                    <a:pt x="6132" y="5239"/>
                  </a:cubicBezTo>
                  <a:cubicBezTo>
                    <a:pt x="6049" y="5192"/>
                    <a:pt x="5942" y="5180"/>
                    <a:pt x="5835" y="5180"/>
                  </a:cubicBezTo>
                  <a:cubicBezTo>
                    <a:pt x="5370" y="5180"/>
                    <a:pt x="5001" y="5549"/>
                    <a:pt x="5001" y="6013"/>
                  </a:cubicBezTo>
                  <a:cubicBezTo>
                    <a:pt x="5001" y="6228"/>
                    <a:pt x="5073" y="6418"/>
                    <a:pt x="5216" y="6561"/>
                  </a:cubicBezTo>
                  <a:cubicBezTo>
                    <a:pt x="4930" y="6882"/>
                    <a:pt x="4644" y="7144"/>
                    <a:pt x="4346" y="7371"/>
                  </a:cubicBezTo>
                  <a:cubicBezTo>
                    <a:pt x="4204" y="7204"/>
                    <a:pt x="3989" y="7120"/>
                    <a:pt x="3751" y="7120"/>
                  </a:cubicBezTo>
                  <a:cubicBezTo>
                    <a:pt x="3287" y="7120"/>
                    <a:pt x="2918" y="7490"/>
                    <a:pt x="2918" y="7954"/>
                  </a:cubicBezTo>
                  <a:cubicBezTo>
                    <a:pt x="2918" y="7990"/>
                    <a:pt x="2918" y="8049"/>
                    <a:pt x="2930" y="8109"/>
                  </a:cubicBezTo>
                  <a:cubicBezTo>
                    <a:pt x="2441" y="8275"/>
                    <a:pt x="2001" y="8347"/>
                    <a:pt x="1656" y="8371"/>
                  </a:cubicBezTo>
                  <a:cubicBezTo>
                    <a:pt x="1584" y="7990"/>
                    <a:pt x="1239" y="7692"/>
                    <a:pt x="834" y="7692"/>
                  </a:cubicBezTo>
                  <a:cubicBezTo>
                    <a:pt x="370" y="7692"/>
                    <a:pt x="1" y="8073"/>
                    <a:pt x="1" y="8525"/>
                  </a:cubicBezTo>
                  <a:cubicBezTo>
                    <a:pt x="1" y="8990"/>
                    <a:pt x="370" y="9359"/>
                    <a:pt x="834" y="9359"/>
                  </a:cubicBezTo>
                  <a:cubicBezTo>
                    <a:pt x="1251" y="9359"/>
                    <a:pt x="1596" y="9037"/>
                    <a:pt x="1656" y="8633"/>
                  </a:cubicBezTo>
                  <a:cubicBezTo>
                    <a:pt x="2025" y="8609"/>
                    <a:pt x="2501" y="8525"/>
                    <a:pt x="3025" y="8347"/>
                  </a:cubicBezTo>
                  <a:cubicBezTo>
                    <a:pt x="3168" y="8609"/>
                    <a:pt x="3442" y="8764"/>
                    <a:pt x="3751" y="8764"/>
                  </a:cubicBezTo>
                  <a:cubicBezTo>
                    <a:pt x="4215" y="8764"/>
                    <a:pt x="4585" y="8394"/>
                    <a:pt x="4585" y="7930"/>
                  </a:cubicBezTo>
                  <a:cubicBezTo>
                    <a:pt x="4585" y="7811"/>
                    <a:pt x="4561" y="7680"/>
                    <a:pt x="4501" y="7573"/>
                  </a:cubicBezTo>
                  <a:cubicBezTo>
                    <a:pt x="4811" y="7359"/>
                    <a:pt x="5120" y="7073"/>
                    <a:pt x="5418" y="6728"/>
                  </a:cubicBezTo>
                  <a:cubicBezTo>
                    <a:pt x="5537" y="6787"/>
                    <a:pt x="5668" y="6835"/>
                    <a:pt x="5823" y="6835"/>
                  </a:cubicBezTo>
                  <a:cubicBezTo>
                    <a:pt x="6287" y="6835"/>
                    <a:pt x="6656" y="6466"/>
                    <a:pt x="6656" y="6001"/>
                  </a:cubicBezTo>
                  <a:cubicBezTo>
                    <a:pt x="6656" y="5751"/>
                    <a:pt x="6537" y="5513"/>
                    <a:pt x="6359" y="5358"/>
                  </a:cubicBezTo>
                  <a:cubicBezTo>
                    <a:pt x="6406" y="5287"/>
                    <a:pt x="6442" y="5215"/>
                    <a:pt x="6490" y="5120"/>
                  </a:cubicBezTo>
                  <a:cubicBezTo>
                    <a:pt x="6656" y="4799"/>
                    <a:pt x="6823" y="4501"/>
                    <a:pt x="6978" y="4227"/>
                  </a:cubicBezTo>
                  <a:cubicBezTo>
                    <a:pt x="7097" y="4287"/>
                    <a:pt x="7216" y="4323"/>
                    <a:pt x="7359" y="4323"/>
                  </a:cubicBezTo>
                  <a:cubicBezTo>
                    <a:pt x="7811" y="4323"/>
                    <a:pt x="8192" y="3942"/>
                    <a:pt x="8192" y="3489"/>
                  </a:cubicBezTo>
                  <a:cubicBezTo>
                    <a:pt x="8192" y="3251"/>
                    <a:pt x="8097" y="3037"/>
                    <a:pt x="7954" y="2894"/>
                  </a:cubicBezTo>
                  <a:cubicBezTo>
                    <a:pt x="8204" y="2608"/>
                    <a:pt x="8454" y="2358"/>
                    <a:pt x="8704" y="2144"/>
                  </a:cubicBezTo>
                  <a:cubicBezTo>
                    <a:pt x="8859" y="2298"/>
                    <a:pt x="9061" y="2382"/>
                    <a:pt x="9288" y="2382"/>
                  </a:cubicBezTo>
                  <a:cubicBezTo>
                    <a:pt x="9752" y="2382"/>
                    <a:pt x="10121" y="2013"/>
                    <a:pt x="10121" y="1548"/>
                  </a:cubicBezTo>
                  <a:cubicBezTo>
                    <a:pt x="10121" y="1465"/>
                    <a:pt x="10109" y="1382"/>
                    <a:pt x="10097" y="1310"/>
                  </a:cubicBezTo>
                  <a:cubicBezTo>
                    <a:pt x="10490" y="1144"/>
                    <a:pt x="10871" y="1072"/>
                    <a:pt x="11204" y="1025"/>
                  </a:cubicBezTo>
                  <a:cubicBezTo>
                    <a:pt x="11288" y="1417"/>
                    <a:pt x="11621" y="1703"/>
                    <a:pt x="12026" y="1703"/>
                  </a:cubicBezTo>
                  <a:cubicBezTo>
                    <a:pt x="12431" y="1703"/>
                    <a:pt x="12776" y="1417"/>
                    <a:pt x="12848" y="1025"/>
                  </a:cubicBezTo>
                  <a:cubicBezTo>
                    <a:pt x="13205" y="1072"/>
                    <a:pt x="13586" y="1144"/>
                    <a:pt x="13991" y="1310"/>
                  </a:cubicBezTo>
                  <a:cubicBezTo>
                    <a:pt x="13979" y="1382"/>
                    <a:pt x="13967" y="1465"/>
                    <a:pt x="13967" y="1536"/>
                  </a:cubicBezTo>
                  <a:cubicBezTo>
                    <a:pt x="13967" y="2001"/>
                    <a:pt x="14336" y="2370"/>
                    <a:pt x="14800" y="2370"/>
                  </a:cubicBezTo>
                  <a:cubicBezTo>
                    <a:pt x="15014" y="2370"/>
                    <a:pt x="15217" y="2275"/>
                    <a:pt x="15360" y="2144"/>
                  </a:cubicBezTo>
                  <a:cubicBezTo>
                    <a:pt x="15645" y="2382"/>
                    <a:pt x="15943" y="2668"/>
                    <a:pt x="16229" y="3025"/>
                  </a:cubicBezTo>
                  <a:cubicBezTo>
                    <a:pt x="16062" y="3168"/>
                    <a:pt x="15967" y="3382"/>
                    <a:pt x="15967" y="3620"/>
                  </a:cubicBezTo>
                  <a:cubicBezTo>
                    <a:pt x="15967" y="4084"/>
                    <a:pt x="16348" y="4453"/>
                    <a:pt x="16800" y="4453"/>
                  </a:cubicBezTo>
                  <a:cubicBezTo>
                    <a:pt x="16919" y="4453"/>
                    <a:pt x="17039" y="4418"/>
                    <a:pt x="17146" y="4382"/>
                  </a:cubicBezTo>
                  <a:cubicBezTo>
                    <a:pt x="17277" y="4620"/>
                    <a:pt x="17420" y="4858"/>
                    <a:pt x="17550" y="5120"/>
                  </a:cubicBezTo>
                  <a:cubicBezTo>
                    <a:pt x="17598" y="5227"/>
                    <a:pt x="17658" y="5335"/>
                    <a:pt x="17717" y="5430"/>
                  </a:cubicBezTo>
                  <a:cubicBezTo>
                    <a:pt x="17550" y="5585"/>
                    <a:pt x="17443" y="5811"/>
                    <a:pt x="17443" y="6049"/>
                  </a:cubicBezTo>
                  <a:cubicBezTo>
                    <a:pt x="17443" y="6501"/>
                    <a:pt x="17812" y="6882"/>
                    <a:pt x="18277" y="6882"/>
                  </a:cubicBezTo>
                  <a:cubicBezTo>
                    <a:pt x="18432" y="6882"/>
                    <a:pt x="18563" y="6835"/>
                    <a:pt x="18682" y="6775"/>
                  </a:cubicBezTo>
                  <a:cubicBezTo>
                    <a:pt x="18979" y="7097"/>
                    <a:pt x="19277" y="7371"/>
                    <a:pt x="19586" y="7597"/>
                  </a:cubicBezTo>
                  <a:cubicBezTo>
                    <a:pt x="19539" y="7692"/>
                    <a:pt x="19515" y="7811"/>
                    <a:pt x="19515" y="7930"/>
                  </a:cubicBezTo>
                  <a:cubicBezTo>
                    <a:pt x="19515" y="8394"/>
                    <a:pt x="19884" y="8764"/>
                    <a:pt x="20348" y="8764"/>
                  </a:cubicBezTo>
                  <a:cubicBezTo>
                    <a:pt x="20646" y="8764"/>
                    <a:pt x="20908" y="8585"/>
                    <a:pt x="21063" y="8347"/>
                  </a:cubicBezTo>
                  <a:cubicBezTo>
                    <a:pt x="21551" y="8514"/>
                    <a:pt x="22015" y="8585"/>
                    <a:pt x="22373" y="8621"/>
                  </a:cubicBezTo>
                  <a:cubicBezTo>
                    <a:pt x="22432" y="9025"/>
                    <a:pt x="22777" y="9323"/>
                    <a:pt x="23194" y="9323"/>
                  </a:cubicBezTo>
                  <a:cubicBezTo>
                    <a:pt x="23646" y="9323"/>
                    <a:pt x="24027" y="8942"/>
                    <a:pt x="24027" y="8490"/>
                  </a:cubicBezTo>
                  <a:cubicBezTo>
                    <a:pt x="24027" y="8025"/>
                    <a:pt x="23646" y="7656"/>
                    <a:pt x="23194" y="7656"/>
                  </a:cubicBezTo>
                  <a:cubicBezTo>
                    <a:pt x="22777" y="7656"/>
                    <a:pt x="22432" y="7954"/>
                    <a:pt x="22373" y="8347"/>
                  </a:cubicBezTo>
                  <a:cubicBezTo>
                    <a:pt x="22039" y="8323"/>
                    <a:pt x="21622" y="8263"/>
                    <a:pt x="21170" y="8109"/>
                  </a:cubicBezTo>
                  <a:cubicBezTo>
                    <a:pt x="21170" y="8049"/>
                    <a:pt x="21182" y="7990"/>
                    <a:pt x="21182" y="7930"/>
                  </a:cubicBezTo>
                  <a:cubicBezTo>
                    <a:pt x="21182" y="7478"/>
                    <a:pt x="20813" y="7097"/>
                    <a:pt x="20348" y="7097"/>
                  </a:cubicBezTo>
                  <a:cubicBezTo>
                    <a:pt x="20110" y="7097"/>
                    <a:pt x="19884" y="7204"/>
                    <a:pt x="19741" y="7371"/>
                  </a:cubicBezTo>
                  <a:cubicBezTo>
                    <a:pt x="19455" y="7144"/>
                    <a:pt x="19170" y="6894"/>
                    <a:pt x="18908" y="6597"/>
                  </a:cubicBezTo>
                  <a:cubicBezTo>
                    <a:pt x="19039" y="6442"/>
                    <a:pt x="19122" y="6251"/>
                    <a:pt x="19122" y="6025"/>
                  </a:cubicBezTo>
                  <a:cubicBezTo>
                    <a:pt x="19122" y="5573"/>
                    <a:pt x="18753" y="5192"/>
                    <a:pt x="18289" y="5192"/>
                  </a:cubicBezTo>
                  <a:cubicBezTo>
                    <a:pt x="18170" y="5192"/>
                    <a:pt x="18074" y="5227"/>
                    <a:pt x="17967" y="5275"/>
                  </a:cubicBezTo>
                  <a:cubicBezTo>
                    <a:pt x="17920" y="5168"/>
                    <a:pt x="17860" y="5073"/>
                    <a:pt x="17812" y="4977"/>
                  </a:cubicBezTo>
                  <a:cubicBezTo>
                    <a:pt x="17681" y="4692"/>
                    <a:pt x="17539" y="4442"/>
                    <a:pt x="17396" y="4203"/>
                  </a:cubicBezTo>
                  <a:cubicBezTo>
                    <a:pt x="17550" y="4049"/>
                    <a:pt x="17658" y="3846"/>
                    <a:pt x="17658" y="3608"/>
                  </a:cubicBezTo>
                  <a:cubicBezTo>
                    <a:pt x="17658" y="3144"/>
                    <a:pt x="17277" y="2775"/>
                    <a:pt x="16824" y="2775"/>
                  </a:cubicBezTo>
                  <a:cubicBezTo>
                    <a:pt x="16681" y="2775"/>
                    <a:pt x="16562" y="2799"/>
                    <a:pt x="16467" y="2846"/>
                  </a:cubicBezTo>
                  <a:cubicBezTo>
                    <a:pt x="16146" y="2453"/>
                    <a:pt x="15836" y="2144"/>
                    <a:pt x="15538" y="1894"/>
                  </a:cubicBezTo>
                  <a:cubicBezTo>
                    <a:pt x="15598" y="1775"/>
                    <a:pt x="15634" y="1632"/>
                    <a:pt x="15634" y="1501"/>
                  </a:cubicBezTo>
                  <a:cubicBezTo>
                    <a:pt x="15634" y="1036"/>
                    <a:pt x="15253" y="667"/>
                    <a:pt x="14800" y="667"/>
                  </a:cubicBezTo>
                  <a:cubicBezTo>
                    <a:pt x="14514" y="667"/>
                    <a:pt x="14264" y="822"/>
                    <a:pt x="14110" y="1025"/>
                  </a:cubicBezTo>
                  <a:cubicBezTo>
                    <a:pt x="13669" y="846"/>
                    <a:pt x="13252" y="763"/>
                    <a:pt x="12859" y="715"/>
                  </a:cubicBezTo>
                  <a:cubicBezTo>
                    <a:pt x="12800" y="310"/>
                    <a:pt x="12455" y="1"/>
                    <a:pt x="1203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54" name="Google Shape;2654;p65"/>
            <p:cNvSpPr/>
            <p:nvPr/>
          </p:nvSpPr>
          <p:spPr>
            <a:xfrm>
              <a:off x="2777425" y="3096350"/>
              <a:ext cx="3875" cy="67575"/>
            </a:xfrm>
            <a:custGeom>
              <a:avLst/>
              <a:gdLst/>
              <a:ahLst/>
              <a:cxnLst/>
              <a:rect l="l" t="t" r="r" b="b"/>
              <a:pathLst>
                <a:path w="155" h="2703" extrusionOk="0">
                  <a:moveTo>
                    <a:pt x="84" y="0"/>
                  </a:moveTo>
                  <a:cubicBezTo>
                    <a:pt x="36" y="0"/>
                    <a:pt x="0" y="24"/>
                    <a:pt x="0" y="72"/>
                  </a:cubicBezTo>
                  <a:lnTo>
                    <a:pt x="0" y="2632"/>
                  </a:lnTo>
                  <a:cubicBezTo>
                    <a:pt x="0" y="2679"/>
                    <a:pt x="36" y="2703"/>
                    <a:pt x="84" y="2703"/>
                  </a:cubicBezTo>
                  <a:cubicBezTo>
                    <a:pt x="119" y="2703"/>
                    <a:pt x="155" y="2679"/>
                    <a:pt x="155" y="2632"/>
                  </a:cubicBezTo>
                  <a:lnTo>
                    <a:pt x="155" y="72"/>
                  </a:lnTo>
                  <a:cubicBezTo>
                    <a:pt x="155" y="24"/>
                    <a:pt x="119" y="0"/>
                    <a:pt x="84"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55" name="Google Shape;2655;p65"/>
            <p:cNvSpPr/>
            <p:nvPr/>
          </p:nvSpPr>
          <p:spPr>
            <a:xfrm>
              <a:off x="2610425" y="3096350"/>
              <a:ext cx="3900" cy="67575"/>
            </a:xfrm>
            <a:custGeom>
              <a:avLst/>
              <a:gdLst/>
              <a:ahLst/>
              <a:cxnLst/>
              <a:rect l="l" t="t" r="r" b="b"/>
              <a:pathLst>
                <a:path w="156" h="2703" extrusionOk="0">
                  <a:moveTo>
                    <a:pt x="72" y="0"/>
                  </a:moveTo>
                  <a:cubicBezTo>
                    <a:pt x="37" y="0"/>
                    <a:pt x="1" y="24"/>
                    <a:pt x="1" y="72"/>
                  </a:cubicBezTo>
                  <a:lnTo>
                    <a:pt x="1" y="2632"/>
                  </a:lnTo>
                  <a:cubicBezTo>
                    <a:pt x="1" y="2679"/>
                    <a:pt x="37" y="2703"/>
                    <a:pt x="72" y="2703"/>
                  </a:cubicBezTo>
                  <a:cubicBezTo>
                    <a:pt x="120" y="2703"/>
                    <a:pt x="156" y="2679"/>
                    <a:pt x="156" y="2632"/>
                  </a:cubicBezTo>
                  <a:lnTo>
                    <a:pt x="156" y="72"/>
                  </a:lnTo>
                  <a:cubicBezTo>
                    <a:pt x="156" y="24"/>
                    <a:pt x="120" y="0"/>
                    <a:pt x="72"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56" name="Google Shape;2656;p65"/>
            <p:cNvSpPr/>
            <p:nvPr/>
          </p:nvSpPr>
          <p:spPr>
            <a:xfrm>
              <a:off x="2382725" y="3096050"/>
              <a:ext cx="3900" cy="67875"/>
            </a:xfrm>
            <a:custGeom>
              <a:avLst/>
              <a:gdLst/>
              <a:ahLst/>
              <a:cxnLst/>
              <a:rect l="l" t="t" r="r" b="b"/>
              <a:pathLst>
                <a:path w="156" h="2715" extrusionOk="0">
                  <a:moveTo>
                    <a:pt x="72" y="0"/>
                  </a:moveTo>
                  <a:cubicBezTo>
                    <a:pt x="36" y="0"/>
                    <a:pt x="1" y="36"/>
                    <a:pt x="1" y="84"/>
                  </a:cubicBezTo>
                  <a:lnTo>
                    <a:pt x="1" y="2644"/>
                  </a:lnTo>
                  <a:cubicBezTo>
                    <a:pt x="1" y="2679"/>
                    <a:pt x="36" y="2715"/>
                    <a:pt x="72" y="2715"/>
                  </a:cubicBezTo>
                  <a:cubicBezTo>
                    <a:pt x="120" y="2715"/>
                    <a:pt x="155" y="2691"/>
                    <a:pt x="155" y="2644"/>
                  </a:cubicBezTo>
                  <a:lnTo>
                    <a:pt x="155" y="84"/>
                  </a:lnTo>
                  <a:cubicBezTo>
                    <a:pt x="155" y="36"/>
                    <a:pt x="120" y="0"/>
                    <a:pt x="72"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57" name="Google Shape;2657;p65"/>
            <p:cNvSpPr/>
            <p:nvPr/>
          </p:nvSpPr>
          <p:spPr>
            <a:xfrm>
              <a:off x="2428875" y="3043650"/>
              <a:ext cx="3575" cy="167625"/>
            </a:xfrm>
            <a:custGeom>
              <a:avLst/>
              <a:gdLst/>
              <a:ahLst/>
              <a:cxnLst/>
              <a:rect l="l" t="t" r="r" b="b"/>
              <a:pathLst>
                <a:path w="143" h="6705" extrusionOk="0">
                  <a:moveTo>
                    <a:pt x="71" y="1"/>
                  </a:moveTo>
                  <a:cubicBezTo>
                    <a:pt x="36" y="1"/>
                    <a:pt x="0" y="37"/>
                    <a:pt x="0" y="84"/>
                  </a:cubicBezTo>
                  <a:lnTo>
                    <a:pt x="0" y="6633"/>
                  </a:lnTo>
                  <a:cubicBezTo>
                    <a:pt x="0" y="6668"/>
                    <a:pt x="36" y="6704"/>
                    <a:pt x="71" y="6704"/>
                  </a:cubicBezTo>
                  <a:cubicBezTo>
                    <a:pt x="119" y="6704"/>
                    <a:pt x="143" y="6668"/>
                    <a:pt x="143" y="6633"/>
                  </a:cubicBezTo>
                  <a:lnTo>
                    <a:pt x="143" y="84"/>
                  </a:lnTo>
                  <a:cubicBezTo>
                    <a:pt x="143" y="37"/>
                    <a:pt x="119" y="1"/>
                    <a:pt x="7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58" name="Google Shape;2658;p65"/>
            <p:cNvSpPr/>
            <p:nvPr/>
          </p:nvSpPr>
          <p:spPr>
            <a:xfrm>
              <a:off x="2561625" y="3043650"/>
              <a:ext cx="3875" cy="167625"/>
            </a:xfrm>
            <a:custGeom>
              <a:avLst/>
              <a:gdLst/>
              <a:ahLst/>
              <a:cxnLst/>
              <a:rect l="l" t="t" r="r" b="b"/>
              <a:pathLst>
                <a:path w="155" h="6705" extrusionOk="0">
                  <a:moveTo>
                    <a:pt x="84" y="1"/>
                  </a:moveTo>
                  <a:cubicBezTo>
                    <a:pt x="36" y="1"/>
                    <a:pt x="0" y="37"/>
                    <a:pt x="0" y="84"/>
                  </a:cubicBezTo>
                  <a:lnTo>
                    <a:pt x="0" y="6633"/>
                  </a:lnTo>
                  <a:cubicBezTo>
                    <a:pt x="0" y="6668"/>
                    <a:pt x="36" y="6704"/>
                    <a:pt x="84" y="6704"/>
                  </a:cubicBezTo>
                  <a:cubicBezTo>
                    <a:pt x="119" y="6704"/>
                    <a:pt x="155" y="6668"/>
                    <a:pt x="155" y="6633"/>
                  </a:cubicBezTo>
                  <a:lnTo>
                    <a:pt x="155" y="84"/>
                  </a:lnTo>
                  <a:cubicBezTo>
                    <a:pt x="155" y="37"/>
                    <a:pt x="119" y="1"/>
                    <a:pt x="84"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59" name="Google Shape;2659;p65"/>
            <p:cNvSpPr/>
            <p:nvPr/>
          </p:nvSpPr>
          <p:spPr>
            <a:xfrm>
              <a:off x="2497025" y="3037100"/>
              <a:ext cx="3600" cy="186075"/>
            </a:xfrm>
            <a:custGeom>
              <a:avLst/>
              <a:gdLst/>
              <a:ahLst/>
              <a:cxnLst/>
              <a:rect l="l" t="t" r="r" b="b"/>
              <a:pathLst>
                <a:path w="144" h="7443" extrusionOk="0">
                  <a:moveTo>
                    <a:pt x="72" y="1"/>
                  </a:moveTo>
                  <a:cubicBezTo>
                    <a:pt x="24" y="1"/>
                    <a:pt x="1" y="25"/>
                    <a:pt x="1" y="72"/>
                  </a:cubicBezTo>
                  <a:lnTo>
                    <a:pt x="1" y="7371"/>
                  </a:lnTo>
                  <a:cubicBezTo>
                    <a:pt x="1" y="7407"/>
                    <a:pt x="24" y="7442"/>
                    <a:pt x="72" y="7442"/>
                  </a:cubicBezTo>
                  <a:cubicBezTo>
                    <a:pt x="120" y="7430"/>
                    <a:pt x="143" y="7395"/>
                    <a:pt x="143" y="7371"/>
                  </a:cubicBezTo>
                  <a:lnTo>
                    <a:pt x="143" y="72"/>
                  </a:lnTo>
                  <a:cubicBezTo>
                    <a:pt x="143" y="25"/>
                    <a:pt x="120" y="1"/>
                    <a:pt x="72"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60" name="Google Shape;2660;p65"/>
            <p:cNvSpPr/>
            <p:nvPr/>
          </p:nvSpPr>
          <p:spPr>
            <a:xfrm>
              <a:off x="2705675" y="3106750"/>
              <a:ext cx="3900" cy="45875"/>
            </a:xfrm>
            <a:custGeom>
              <a:avLst/>
              <a:gdLst/>
              <a:ahLst/>
              <a:cxnLst/>
              <a:rect l="l" t="t" r="r" b="b"/>
              <a:pathLst>
                <a:path w="156" h="1835" extrusionOk="0">
                  <a:moveTo>
                    <a:pt x="72" y="1"/>
                  </a:moveTo>
                  <a:cubicBezTo>
                    <a:pt x="37" y="1"/>
                    <a:pt x="1" y="25"/>
                    <a:pt x="1" y="72"/>
                  </a:cubicBezTo>
                  <a:lnTo>
                    <a:pt x="1" y="1763"/>
                  </a:lnTo>
                  <a:cubicBezTo>
                    <a:pt x="1" y="1811"/>
                    <a:pt x="37" y="1835"/>
                    <a:pt x="72" y="1835"/>
                  </a:cubicBezTo>
                  <a:cubicBezTo>
                    <a:pt x="120" y="1835"/>
                    <a:pt x="156" y="1811"/>
                    <a:pt x="156" y="1763"/>
                  </a:cubicBezTo>
                  <a:lnTo>
                    <a:pt x="156" y="72"/>
                  </a:lnTo>
                  <a:cubicBezTo>
                    <a:pt x="156" y="25"/>
                    <a:pt x="120" y="1"/>
                    <a:pt x="72"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61" name="Google Shape;2661;p65"/>
            <p:cNvSpPr/>
            <p:nvPr/>
          </p:nvSpPr>
          <p:spPr>
            <a:xfrm>
              <a:off x="2212775" y="3096050"/>
              <a:ext cx="3575" cy="67875"/>
            </a:xfrm>
            <a:custGeom>
              <a:avLst/>
              <a:gdLst/>
              <a:ahLst/>
              <a:cxnLst/>
              <a:rect l="l" t="t" r="r" b="b"/>
              <a:pathLst>
                <a:path w="143" h="2715" extrusionOk="0">
                  <a:moveTo>
                    <a:pt x="72" y="0"/>
                  </a:moveTo>
                  <a:cubicBezTo>
                    <a:pt x="24" y="0"/>
                    <a:pt x="0" y="36"/>
                    <a:pt x="0" y="84"/>
                  </a:cubicBezTo>
                  <a:lnTo>
                    <a:pt x="0" y="2644"/>
                  </a:lnTo>
                  <a:cubicBezTo>
                    <a:pt x="0" y="2679"/>
                    <a:pt x="24" y="2715"/>
                    <a:pt x="72" y="2715"/>
                  </a:cubicBezTo>
                  <a:cubicBezTo>
                    <a:pt x="119" y="2715"/>
                    <a:pt x="143" y="2691"/>
                    <a:pt x="143" y="2644"/>
                  </a:cubicBezTo>
                  <a:lnTo>
                    <a:pt x="143" y="84"/>
                  </a:lnTo>
                  <a:cubicBezTo>
                    <a:pt x="143" y="36"/>
                    <a:pt x="119" y="0"/>
                    <a:pt x="72"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62" name="Google Shape;2662;p65"/>
            <p:cNvSpPr/>
            <p:nvPr/>
          </p:nvSpPr>
          <p:spPr>
            <a:xfrm>
              <a:off x="2284500" y="3106750"/>
              <a:ext cx="3900" cy="45875"/>
            </a:xfrm>
            <a:custGeom>
              <a:avLst/>
              <a:gdLst/>
              <a:ahLst/>
              <a:cxnLst/>
              <a:rect l="l" t="t" r="r" b="b"/>
              <a:pathLst>
                <a:path w="156" h="1835" extrusionOk="0">
                  <a:moveTo>
                    <a:pt x="72" y="1"/>
                  </a:moveTo>
                  <a:cubicBezTo>
                    <a:pt x="36" y="1"/>
                    <a:pt x="0" y="25"/>
                    <a:pt x="0" y="72"/>
                  </a:cubicBezTo>
                  <a:lnTo>
                    <a:pt x="0" y="1763"/>
                  </a:lnTo>
                  <a:cubicBezTo>
                    <a:pt x="0" y="1811"/>
                    <a:pt x="36" y="1835"/>
                    <a:pt x="72" y="1835"/>
                  </a:cubicBezTo>
                  <a:cubicBezTo>
                    <a:pt x="120" y="1835"/>
                    <a:pt x="155" y="1811"/>
                    <a:pt x="155" y="1763"/>
                  </a:cubicBezTo>
                  <a:lnTo>
                    <a:pt x="155" y="72"/>
                  </a:lnTo>
                  <a:cubicBezTo>
                    <a:pt x="155" y="25"/>
                    <a:pt x="120" y="1"/>
                    <a:pt x="72"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673" name="Google Shape;2673;p65"/>
          <p:cNvSpPr/>
          <p:nvPr/>
        </p:nvSpPr>
        <p:spPr>
          <a:xfrm>
            <a:off x="766500" y="1382599"/>
            <a:ext cx="1319421" cy="305773"/>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74" name="Google Shape;2674;p65"/>
          <p:cNvSpPr/>
          <p:nvPr/>
        </p:nvSpPr>
        <p:spPr>
          <a:xfrm>
            <a:off x="3562399" y="5966571"/>
            <a:ext cx="752371" cy="151604"/>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nvGrpSpPr>
          <p:cNvPr id="2675" name="Google Shape;2675;p65"/>
          <p:cNvGrpSpPr/>
          <p:nvPr/>
        </p:nvGrpSpPr>
        <p:grpSpPr>
          <a:xfrm>
            <a:off x="4527484" y="1851557"/>
            <a:ext cx="617939" cy="617939"/>
            <a:chOff x="292035" y="246950"/>
            <a:chExt cx="461700" cy="461700"/>
          </a:xfrm>
        </p:grpSpPr>
        <p:sp>
          <p:nvSpPr>
            <p:cNvPr id="2676" name="Google Shape;2676;p65"/>
            <p:cNvSpPr/>
            <p:nvPr/>
          </p:nvSpPr>
          <p:spPr>
            <a:xfrm>
              <a:off x="487635" y="246950"/>
              <a:ext cx="70500" cy="4617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77" name="Google Shape;2677;p65"/>
            <p:cNvSpPr/>
            <p:nvPr/>
          </p:nvSpPr>
          <p:spPr>
            <a:xfrm rot="2710324">
              <a:off x="487565" y="247102"/>
              <a:ext cx="70640" cy="461599"/>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78" name="Google Shape;2678;p65"/>
            <p:cNvSpPr/>
            <p:nvPr/>
          </p:nvSpPr>
          <p:spPr>
            <a:xfrm rot="5400000">
              <a:off x="487485" y="247000"/>
              <a:ext cx="70800" cy="4617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79" name="Google Shape;2679;p65"/>
            <p:cNvSpPr/>
            <p:nvPr/>
          </p:nvSpPr>
          <p:spPr>
            <a:xfrm rot="8110324">
              <a:off x="487565" y="247102"/>
              <a:ext cx="70640" cy="461599"/>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680" name="Google Shape;2680;p65"/>
          <p:cNvSpPr/>
          <p:nvPr/>
        </p:nvSpPr>
        <p:spPr>
          <a:xfrm>
            <a:off x="3114000" y="964235"/>
            <a:ext cx="1005251" cy="232971"/>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81" name="Google Shape;2681;p65"/>
          <p:cNvSpPr/>
          <p:nvPr/>
        </p:nvSpPr>
        <p:spPr>
          <a:xfrm>
            <a:off x="4407167" y="5277266"/>
            <a:ext cx="1319421" cy="305773"/>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47" name="Title 1">
            <a:extLst>
              <a:ext uri="{FF2B5EF4-FFF2-40B4-BE49-F238E27FC236}">
                <a16:creationId xmlns:a16="http://schemas.microsoft.com/office/drawing/2014/main" id="{A6648C32-D1DC-4267-8B44-B20E60CB3895}"/>
              </a:ext>
            </a:extLst>
          </p:cNvPr>
          <p:cNvSpPr>
            <a:spLocks noGrp="1"/>
          </p:cNvSpPr>
          <p:nvPr>
            <p:ph type="title"/>
          </p:nvPr>
        </p:nvSpPr>
        <p:spPr>
          <a:xfrm>
            <a:off x="585763" y="684283"/>
            <a:ext cx="10515600" cy="1325563"/>
          </a:xfrm>
        </p:spPr>
        <p:txBody>
          <a:bodyPr/>
          <a:lstStyle/>
          <a:p>
            <a:r>
              <a:rPr lang="en-IN" sz="5400" dirty="0">
                <a:latin typeface="Roboto Slab Light" pitchFamily="2" charset="0"/>
                <a:ea typeface="Roboto Slab Light" pitchFamily="2" charset="0"/>
              </a:rPr>
              <a:t>Herbicide Tolerant </a:t>
            </a:r>
            <a:br>
              <a:rPr lang="en-IN" sz="5400" dirty="0">
                <a:latin typeface="Roboto Slab Light" pitchFamily="2" charset="0"/>
                <a:ea typeface="Roboto Slab Light" pitchFamily="2" charset="0"/>
              </a:rPr>
            </a:br>
            <a:r>
              <a:rPr lang="en-IN" sz="5400" dirty="0">
                <a:latin typeface="Roboto Slab Light" pitchFamily="2" charset="0"/>
                <a:ea typeface="Roboto Slab Light" pitchFamily="2" charset="0"/>
              </a:rPr>
              <a:t>Crop Plants</a:t>
            </a:r>
          </a:p>
        </p:txBody>
      </p:sp>
      <p:sp>
        <p:nvSpPr>
          <p:cNvPr id="48" name="Content Placeholder 2">
            <a:extLst>
              <a:ext uri="{FF2B5EF4-FFF2-40B4-BE49-F238E27FC236}">
                <a16:creationId xmlns:a16="http://schemas.microsoft.com/office/drawing/2014/main" id="{F5414024-9DCE-4BE1-8BBD-7C10D37DE37D}"/>
              </a:ext>
            </a:extLst>
          </p:cNvPr>
          <p:cNvSpPr txBox="1">
            <a:spLocks/>
          </p:cNvSpPr>
          <p:nvPr/>
        </p:nvSpPr>
        <p:spPr>
          <a:xfrm>
            <a:off x="742191" y="2141537"/>
            <a:ext cx="5257800" cy="4351338"/>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9pPr>
          </a:lstStyle>
          <a:p>
            <a:pPr marL="0" indent="0" fontAlgn="base"/>
            <a:r>
              <a:rPr lang="en-US" sz="3200" kern="0" dirty="0">
                <a:latin typeface="Corbel Light" panose="020B0303020204020204" pitchFamily="34" charset="0"/>
              </a:rPr>
              <a:t>Development of herbicide tolerant plants was the first major achievement in crop biotechnology employing the genetic transformation techniques. Transgenic plants resistant to a number of herbicides like Glyphosate, Imidazoline </a:t>
            </a:r>
            <a:r>
              <a:rPr lang="en-US" sz="3200" kern="0" dirty="0" err="1">
                <a:latin typeface="Corbel Light" panose="020B0303020204020204" pitchFamily="34" charset="0"/>
              </a:rPr>
              <a:t>etc</a:t>
            </a:r>
            <a:r>
              <a:rPr lang="en-US" sz="3200" kern="0" dirty="0">
                <a:latin typeface="Corbel Light" panose="020B0303020204020204" pitchFamily="34" charset="0"/>
              </a:rPr>
              <a:t> have been successfully developed. </a:t>
            </a:r>
            <a:endParaRPr lang="en-IN" sz="3200" kern="0" dirty="0">
              <a:latin typeface="Corbel Light" panose="020B0303020204020204" pitchFamily="34" charset="0"/>
            </a:endParaRPr>
          </a:p>
        </p:txBody>
      </p:sp>
      <p:pic>
        <p:nvPicPr>
          <p:cNvPr id="4098" name="Picture 2" descr="India fails to weed out illegal herbicide-tolerant cotton">
            <a:extLst>
              <a:ext uri="{FF2B5EF4-FFF2-40B4-BE49-F238E27FC236}">
                <a16:creationId xmlns:a16="http://schemas.microsoft.com/office/drawing/2014/main" id="{766C0CA8-D810-4C40-A329-F322B1224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5449" y="540523"/>
            <a:ext cx="4613831" cy="2622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74" name="Rectangle 73">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75" name="Rectangle 74">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0840ABFD-5345-4D23-B999-A0A51548A3EF}"/>
              </a:ext>
            </a:extLst>
          </p:cNvPr>
          <p:cNvSpPr>
            <a:spLocks noGrp="1"/>
          </p:cNvSpPr>
          <p:nvPr>
            <p:ph type="title"/>
          </p:nvPr>
        </p:nvSpPr>
        <p:spPr>
          <a:xfrm>
            <a:off x="765051" y="662400"/>
            <a:ext cx="4516505" cy="1492132"/>
          </a:xfrm>
        </p:spPr>
        <p:txBody>
          <a:bodyPr anchor="t">
            <a:normAutofit fontScale="90000"/>
          </a:bodyPr>
          <a:lstStyle/>
          <a:p>
            <a:r>
              <a:rPr lang="en-IN" dirty="0">
                <a:latin typeface="Roboto Slab Light" pitchFamily="2" charset="0"/>
                <a:ea typeface="Roboto Slab Light" pitchFamily="2" charset="0"/>
              </a:rPr>
              <a:t>Engineering for Virus Resistance</a:t>
            </a:r>
          </a:p>
        </p:txBody>
      </p:sp>
      <p:sp>
        <p:nvSpPr>
          <p:cNvPr id="3" name="Content Placeholder 2">
            <a:extLst>
              <a:ext uri="{FF2B5EF4-FFF2-40B4-BE49-F238E27FC236}">
                <a16:creationId xmlns:a16="http://schemas.microsoft.com/office/drawing/2014/main" id="{31EE7CEF-90C5-497A-93DF-E0B3DFC3617E}"/>
              </a:ext>
            </a:extLst>
          </p:cNvPr>
          <p:cNvSpPr>
            <a:spLocks noGrp="1"/>
          </p:cNvSpPr>
          <p:nvPr>
            <p:ph idx="1"/>
          </p:nvPr>
        </p:nvSpPr>
        <p:spPr>
          <a:xfrm>
            <a:off x="765052" y="2286000"/>
            <a:ext cx="5022320" cy="4087367"/>
          </a:xfrm>
        </p:spPr>
        <p:txBody>
          <a:bodyPr>
            <a:normAutofit/>
          </a:bodyPr>
          <a:lstStyle/>
          <a:p>
            <a:pPr marL="0" indent="0" fontAlgn="base">
              <a:buNone/>
            </a:pPr>
            <a:r>
              <a:rPr lang="en-IN" sz="3200" dirty="0">
                <a:solidFill>
                  <a:schemeClr val="tx1">
                    <a:alpha val="60000"/>
                  </a:schemeClr>
                </a:solidFill>
                <a:latin typeface="Corbel Light" panose="020B0303020204020204" pitchFamily="34" charset="0"/>
              </a:rPr>
              <a:t>Transgenic tobacco and tomato plants have been obtained using the coat protein (CP) approach, which are resistant to the Tobacco Mosaic Virus (TMV) and Tomato Mosaic Virus (</a:t>
            </a:r>
            <a:r>
              <a:rPr lang="en-IN" sz="3200" dirty="0" err="1">
                <a:solidFill>
                  <a:schemeClr val="tx1">
                    <a:alpha val="60000"/>
                  </a:schemeClr>
                </a:solidFill>
                <a:latin typeface="Corbel Light" panose="020B0303020204020204" pitchFamily="34" charset="0"/>
              </a:rPr>
              <a:t>ToMV</a:t>
            </a:r>
            <a:r>
              <a:rPr lang="en-IN" sz="3200" dirty="0">
                <a:solidFill>
                  <a:schemeClr val="tx1">
                    <a:alpha val="60000"/>
                  </a:schemeClr>
                </a:solidFill>
                <a:latin typeface="Corbel Light" panose="020B0303020204020204" pitchFamily="34" charset="0"/>
              </a:rPr>
              <a:t>), respectively. </a:t>
            </a:r>
          </a:p>
        </p:txBody>
      </p:sp>
      <p:sp>
        <p:nvSpPr>
          <p:cNvPr id="77" name="Freeform: Shape 76">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Tobacco Mosaic Virus (TMV)">
            <a:extLst>
              <a:ext uri="{FF2B5EF4-FFF2-40B4-BE49-F238E27FC236}">
                <a16:creationId xmlns:a16="http://schemas.microsoft.com/office/drawing/2014/main" id="{CB3625FB-B7CB-4E43-80AE-52D5BD8776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1"/>
          <a:stretch/>
        </p:blipFill>
        <p:spPr bwMode="auto">
          <a:xfrm>
            <a:off x="6003221" y="1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noFill/>
          <a:ln w="2032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563670"/>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0" name="Rectangle 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D7095-FC14-4A33-9132-2B5FC477042E}"/>
              </a:ext>
            </a:extLst>
          </p:cNvPr>
          <p:cNvSpPr>
            <a:spLocks noGrp="1"/>
          </p:cNvSpPr>
          <p:nvPr>
            <p:ph type="title"/>
          </p:nvPr>
        </p:nvSpPr>
        <p:spPr>
          <a:xfrm>
            <a:off x="6513788" y="365125"/>
            <a:ext cx="4840010" cy="1807305"/>
          </a:xfrm>
        </p:spPr>
        <p:txBody>
          <a:bodyPr>
            <a:normAutofit fontScale="90000"/>
          </a:bodyPr>
          <a:lstStyle/>
          <a:p>
            <a:r>
              <a:rPr lang="en-US" dirty="0">
                <a:latin typeface="Corbel Light" panose="020B0303020204020204" pitchFamily="34" charset="0"/>
                <a:ea typeface="Roboto Slab Light" pitchFamily="2" charset="0"/>
              </a:rPr>
              <a:t>Resistance to Pathogenic Fungi and Bacteria</a:t>
            </a:r>
            <a:endParaRPr lang="en-IN" dirty="0">
              <a:latin typeface="Corbel Light" panose="020B0303020204020204" pitchFamily="34" charset="0"/>
              <a:ea typeface="Roboto Slab Light" pitchFamily="2" charset="0"/>
            </a:endParaRPr>
          </a:p>
        </p:txBody>
      </p:sp>
      <p:pic>
        <p:nvPicPr>
          <p:cNvPr id="6146" name="Picture 2" descr="How to Treat Plant Fungus with Baking Soda">
            <a:extLst>
              <a:ext uri="{FF2B5EF4-FFF2-40B4-BE49-F238E27FC236}">
                <a16:creationId xmlns:a16="http://schemas.microsoft.com/office/drawing/2014/main" id="{71BC4A6F-9EE2-4977-B736-7BC00A818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6" r="42346"/>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E7B2129-0322-4F43-94B8-785C18258912}"/>
              </a:ext>
            </a:extLst>
          </p:cNvPr>
          <p:cNvSpPr>
            <a:spLocks noGrp="1"/>
          </p:cNvSpPr>
          <p:nvPr>
            <p:ph idx="1"/>
          </p:nvPr>
        </p:nvSpPr>
        <p:spPr>
          <a:xfrm>
            <a:off x="6513788" y="2333297"/>
            <a:ext cx="4840010" cy="3843666"/>
          </a:xfrm>
        </p:spPr>
        <p:txBody>
          <a:bodyPr>
            <a:normAutofit fontScale="92500"/>
          </a:bodyPr>
          <a:lstStyle/>
          <a:p>
            <a:pPr marL="0" indent="0" fontAlgn="base">
              <a:buNone/>
            </a:pPr>
            <a:r>
              <a:rPr lang="en-US" dirty="0">
                <a:latin typeface="Corbel Light" panose="020B0303020204020204" pitchFamily="34" charset="0"/>
              </a:rPr>
              <a:t>The genetic transformation techniques are also being used to produce transgenic crop plants showing resistance to various fungal and bacterial diseases. The losses in agriculture due to reduction in crop-yield can be prevented to some extent by cross protection of plants from pathogenic fungi or bacteria.</a:t>
            </a:r>
          </a:p>
          <a:p>
            <a:endParaRPr lang="en-IN" dirty="0">
              <a:latin typeface="Corbel Light" panose="020B0303020204020204" pitchFamily="34" charset="0"/>
            </a:endParaRPr>
          </a:p>
        </p:txBody>
      </p:sp>
    </p:spTree>
    <p:extLst>
      <p:ext uri="{BB962C8B-B14F-4D97-AF65-F5344CB8AC3E}">
        <p14:creationId xmlns:p14="http://schemas.microsoft.com/office/powerpoint/2010/main" val="323161445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Sustainability | Free Full-Text | Submergence Tolerance in Rice: Review of  Mechanism, Breeding and, Future Prospects | HTML">
            <a:extLst>
              <a:ext uri="{FF2B5EF4-FFF2-40B4-BE49-F238E27FC236}">
                <a16:creationId xmlns:a16="http://schemas.microsoft.com/office/drawing/2014/main" id="{71C8BFF1-75D7-42FF-A46F-C1A49D83DD36}"/>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448" r="8330" b="-1"/>
          <a:stretch/>
        </p:blipFill>
        <p:spPr bwMode="auto">
          <a:xfrm>
            <a:off x="1"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BA0870-35A8-4C13-916D-BEB8351BE7CB}"/>
              </a:ext>
            </a:extLst>
          </p:cNvPr>
          <p:cNvSpPr>
            <a:spLocks noGrp="1"/>
          </p:cNvSpPr>
          <p:nvPr>
            <p:ph type="title"/>
          </p:nvPr>
        </p:nvSpPr>
        <p:spPr>
          <a:xfrm>
            <a:off x="838201" y="1065862"/>
            <a:ext cx="3313164" cy="4726276"/>
          </a:xfrm>
        </p:spPr>
        <p:txBody>
          <a:bodyPr>
            <a:normAutofit/>
          </a:bodyPr>
          <a:lstStyle/>
          <a:p>
            <a:pPr algn="r"/>
            <a:r>
              <a:rPr lang="en-US" sz="4000" dirty="0">
                <a:solidFill>
                  <a:srgbClr val="FFFFFF"/>
                </a:solidFill>
                <a:latin typeface="Roboto Slab Light" pitchFamily="2" charset="0"/>
                <a:ea typeface="Roboto Slab Light" pitchFamily="2" charset="0"/>
              </a:rPr>
              <a:t>Engineering for Tolerance Against Abiotic Stresses</a:t>
            </a:r>
            <a:endParaRPr lang="en-IN" sz="4000" dirty="0">
              <a:solidFill>
                <a:srgbClr val="FFFFFF"/>
              </a:solidFill>
              <a:latin typeface="Roboto Slab Light" pitchFamily="2" charset="0"/>
              <a:ea typeface="Roboto Slab Light" pitchFamily="2" charset="0"/>
            </a:endParaRPr>
          </a:p>
        </p:txBody>
      </p:sp>
      <p:cxnSp>
        <p:nvCxnSpPr>
          <p:cNvPr id="142" name="Straight Connector 14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AFA267-1BE9-4E1D-B611-BCDDC8374D37}"/>
              </a:ext>
            </a:extLst>
          </p:cNvPr>
          <p:cNvSpPr>
            <a:spLocks noGrp="1"/>
          </p:cNvSpPr>
          <p:nvPr>
            <p:ph idx="1"/>
          </p:nvPr>
        </p:nvSpPr>
        <p:spPr>
          <a:xfrm>
            <a:off x="5155379" y="1065862"/>
            <a:ext cx="5744685" cy="4726276"/>
          </a:xfrm>
        </p:spPr>
        <p:txBody>
          <a:bodyPr anchor="ctr">
            <a:normAutofit/>
          </a:bodyPr>
          <a:lstStyle/>
          <a:p>
            <a:pPr marL="0" indent="0" fontAlgn="base">
              <a:buNone/>
            </a:pPr>
            <a:r>
              <a:rPr lang="en-US" dirty="0">
                <a:solidFill>
                  <a:srgbClr val="FFFFFF"/>
                </a:solidFill>
                <a:latin typeface="Corbel Light" panose="020B0303020204020204" pitchFamily="34" charset="0"/>
              </a:rPr>
              <a:t>Tolerance to salinity, drought, chilling, etc. has been induced successfully in tobacco plants. Other major plant species in which the transgenic with improved drought resistance or other abiotic stress resistance has been achieved are rice and Arabidopsis.</a:t>
            </a:r>
          </a:p>
          <a:p>
            <a:endParaRPr lang="en-IN" dirty="0">
              <a:solidFill>
                <a:srgbClr val="FFFFFF"/>
              </a:solidFill>
              <a:latin typeface="Corbel Light" panose="020B0303020204020204" pitchFamily="34" charset="0"/>
            </a:endParaRPr>
          </a:p>
        </p:txBody>
      </p:sp>
    </p:spTree>
    <p:extLst>
      <p:ext uri="{BB962C8B-B14F-4D97-AF65-F5344CB8AC3E}">
        <p14:creationId xmlns:p14="http://schemas.microsoft.com/office/powerpoint/2010/main" val="2118793461"/>
      </p:ext>
    </p:extLst>
  </p:cSld>
  <p:clrMapOvr>
    <a:overrideClrMapping bg1="dk1" tx1="lt1" bg2="dk2" tx2="lt2" accent1="accent1" accent2="accent2" accent3="accent3" accent4="accent4" accent5="accent5" accent6="accent6" hlink="hlink" folHlink="folHlink"/>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oping with Waterlogged or Flooded Gardens">
            <a:extLst>
              <a:ext uri="{FF2B5EF4-FFF2-40B4-BE49-F238E27FC236}">
                <a16:creationId xmlns:a16="http://schemas.microsoft.com/office/drawing/2014/main" id="{64C2B815-5CB8-49D7-91E7-E18660C32E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269" b="6731"/>
          <a:stretch/>
        </p:blipFill>
        <p:spPr bwMode="auto">
          <a:xfrm>
            <a:off x="1" y="1"/>
            <a:ext cx="12192000" cy="6857999"/>
          </a:xfrm>
          <a:prstGeom prst="rect">
            <a:avLst/>
          </a:prstGeom>
          <a:noFill/>
          <a:extLst>
            <a:ext uri="{909E8E84-426E-40DD-AFC4-6F175D3DCCD1}">
              <a14:hiddenFill xmlns:a14="http://schemas.microsoft.com/office/drawing/2010/main">
                <a:solidFill>
                  <a:srgbClr val="FFFFFF"/>
                </a:solidFill>
              </a14:hiddenFill>
            </a:ext>
          </a:extLst>
        </p:spPr>
      </p:pic>
      <p:sp useBgFill="1">
        <p:nvSpPr>
          <p:cNvPr id="73" name="Freeform: Shape 72">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E813CA-9E7A-4CFA-BC94-8CC1A4A9750A}"/>
              </a:ext>
            </a:extLst>
          </p:cNvPr>
          <p:cNvSpPr>
            <a:spLocks noGrp="1"/>
          </p:cNvSpPr>
          <p:nvPr>
            <p:ph idx="1"/>
          </p:nvPr>
        </p:nvSpPr>
        <p:spPr>
          <a:xfrm>
            <a:off x="1189319" y="1038584"/>
            <a:ext cx="4458446" cy="4618413"/>
          </a:xfrm>
        </p:spPr>
        <p:txBody>
          <a:bodyPr anchor="ctr">
            <a:normAutofit lnSpcReduction="10000"/>
          </a:bodyPr>
          <a:lstStyle/>
          <a:p>
            <a:pPr marL="0" indent="0">
              <a:buNone/>
            </a:pPr>
            <a:r>
              <a:rPr lang="en-US" sz="2400" dirty="0">
                <a:latin typeface="Corbel Light" panose="020B0303020204020204" pitchFamily="34" charset="0"/>
              </a:rPr>
              <a:t>The abiotic stresses like drought, flood, salinity, heat-shock etc. can also be resisted by the transgenic plants. All these abiotic stresses adversely affect the growth of plants and thus cause a major loss in agriculture.</a:t>
            </a:r>
          </a:p>
          <a:p>
            <a:pPr marL="0" indent="0">
              <a:buNone/>
            </a:pPr>
            <a:r>
              <a:rPr lang="en-US" sz="2400" dirty="0">
                <a:latin typeface="Corbel Light" panose="020B0303020204020204" pitchFamily="34" charset="0"/>
              </a:rPr>
              <a:t>To prevent such losses, genetic engineers have developed the stress tolerant plants of a number of crops. For this purpose, several plant genes have been cloned which encode for enzymes that are important for avoiding loss due to different stresses.</a:t>
            </a:r>
          </a:p>
          <a:p>
            <a:endParaRPr lang="en-IN" sz="2400" dirty="0"/>
          </a:p>
        </p:txBody>
      </p:sp>
    </p:spTree>
    <p:extLst>
      <p:ext uri="{BB962C8B-B14F-4D97-AF65-F5344CB8AC3E}">
        <p14:creationId xmlns:p14="http://schemas.microsoft.com/office/powerpoint/2010/main" val="217077822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grpSp>
        <p:nvGrpSpPr>
          <p:cNvPr id="1469" name="Google Shape;1469;p48"/>
          <p:cNvGrpSpPr/>
          <p:nvPr/>
        </p:nvGrpSpPr>
        <p:grpSpPr>
          <a:xfrm>
            <a:off x="10620891" y="1842301"/>
            <a:ext cx="1791756" cy="5015580"/>
            <a:chOff x="2516975" y="3644450"/>
            <a:chExt cx="260475" cy="729150"/>
          </a:xfrm>
        </p:grpSpPr>
        <p:sp>
          <p:nvSpPr>
            <p:cNvPr id="1470" name="Google Shape;1470;p48"/>
            <p:cNvSpPr/>
            <p:nvPr/>
          </p:nvSpPr>
          <p:spPr>
            <a:xfrm>
              <a:off x="2685150" y="3736650"/>
              <a:ext cx="30675" cy="44500"/>
            </a:xfrm>
            <a:custGeom>
              <a:avLst/>
              <a:gdLst/>
              <a:ahLst/>
              <a:cxnLst/>
              <a:rect l="l" t="t" r="r" b="b"/>
              <a:pathLst>
                <a:path w="1227" h="1780" extrusionOk="0">
                  <a:moveTo>
                    <a:pt x="792" y="1"/>
                  </a:moveTo>
                  <a:cubicBezTo>
                    <a:pt x="539" y="1"/>
                    <a:pt x="273" y="307"/>
                    <a:pt x="143" y="761"/>
                  </a:cubicBezTo>
                  <a:lnTo>
                    <a:pt x="143" y="772"/>
                  </a:lnTo>
                  <a:cubicBezTo>
                    <a:pt x="0" y="1237"/>
                    <a:pt x="96" y="1665"/>
                    <a:pt x="346" y="1749"/>
                  </a:cubicBezTo>
                  <a:cubicBezTo>
                    <a:pt x="357" y="1749"/>
                    <a:pt x="357" y="1749"/>
                    <a:pt x="381" y="1773"/>
                  </a:cubicBezTo>
                  <a:cubicBezTo>
                    <a:pt x="401" y="1777"/>
                    <a:pt x="421" y="1779"/>
                    <a:pt x="441" y="1779"/>
                  </a:cubicBezTo>
                  <a:cubicBezTo>
                    <a:pt x="680" y="1779"/>
                    <a:pt x="964" y="1462"/>
                    <a:pt x="1096" y="1022"/>
                  </a:cubicBezTo>
                  <a:cubicBezTo>
                    <a:pt x="1227" y="546"/>
                    <a:pt x="1131" y="82"/>
                    <a:pt x="869" y="10"/>
                  </a:cubicBezTo>
                  <a:cubicBezTo>
                    <a:pt x="844" y="4"/>
                    <a:pt x="818" y="1"/>
                    <a:pt x="792"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1" name="Google Shape;1471;p48"/>
            <p:cNvSpPr/>
            <p:nvPr/>
          </p:nvSpPr>
          <p:spPr>
            <a:xfrm>
              <a:off x="2640200" y="3774925"/>
              <a:ext cx="65500" cy="81050"/>
            </a:xfrm>
            <a:custGeom>
              <a:avLst/>
              <a:gdLst/>
              <a:ahLst/>
              <a:cxnLst/>
              <a:rect l="l" t="t" r="r" b="b"/>
              <a:pathLst>
                <a:path w="2620" h="3242" extrusionOk="0">
                  <a:moveTo>
                    <a:pt x="1130" y="1"/>
                  </a:moveTo>
                  <a:cubicBezTo>
                    <a:pt x="610" y="1"/>
                    <a:pt x="0" y="233"/>
                    <a:pt x="227" y="1075"/>
                  </a:cubicBezTo>
                  <a:cubicBezTo>
                    <a:pt x="227" y="1075"/>
                    <a:pt x="310" y="1170"/>
                    <a:pt x="405" y="1349"/>
                  </a:cubicBezTo>
                  <a:lnTo>
                    <a:pt x="179" y="3242"/>
                  </a:lnTo>
                  <a:lnTo>
                    <a:pt x="2620" y="3242"/>
                  </a:lnTo>
                  <a:lnTo>
                    <a:pt x="1977" y="2028"/>
                  </a:lnTo>
                  <a:cubicBezTo>
                    <a:pt x="2084" y="1885"/>
                    <a:pt x="2132" y="1706"/>
                    <a:pt x="2048" y="1504"/>
                  </a:cubicBezTo>
                  <a:cubicBezTo>
                    <a:pt x="2013" y="1349"/>
                    <a:pt x="1965" y="1218"/>
                    <a:pt x="1917" y="1099"/>
                  </a:cubicBezTo>
                  <a:cubicBezTo>
                    <a:pt x="1834" y="813"/>
                    <a:pt x="1774" y="634"/>
                    <a:pt x="1751" y="504"/>
                  </a:cubicBezTo>
                  <a:cubicBezTo>
                    <a:pt x="1739" y="384"/>
                    <a:pt x="1751" y="301"/>
                    <a:pt x="1774" y="206"/>
                  </a:cubicBezTo>
                  <a:cubicBezTo>
                    <a:pt x="1799" y="109"/>
                    <a:pt x="1486" y="1"/>
                    <a:pt x="1130"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2" name="Google Shape;1472;p48"/>
            <p:cNvSpPr/>
            <p:nvPr/>
          </p:nvSpPr>
          <p:spPr>
            <a:xfrm>
              <a:off x="2612825" y="3698850"/>
              <a:ext cx="87825" cy="103350"/>
            </a:xfrm>
            <a:custGeom>
              <a:avLst/>
              <a:gdLst/>
              <a:ahLst/>
              <a:cxnLst/>
              <a:rect l="l" t="t" r="r" b="b"/>
              <a:pathLst>
                <a:path w="3513" h="4134" extrusionOk="0">
                  <a:moveTo>
                    <a:pt x="1945" y="0"/>
                  </a:moveTo>
                  <a:cubicBezTo>
                    <a:pt x="1874" y="0"/>
                    <a:pt x="1802" y="7"/>
                    <a:pt x="1726" y="22"/>
                  </a:cubicBezTo>
                  <a:cubicBezTo>
                    <a:pt x="595" y="225"/>
                    <a:pt x="0" y="618"/>
                    <a:pt x="214" y="1594"/>
                  </a:cubicBezTo>
                  <a:cubicBezTo>
                    <a:pt x="214" y="1594"/>
                    <a:pt x="369" y="2177"/>
                    <a:pt x="322" y="2654"/>
                  </a:cubicBezTo>
                  <a:cubicBezTo>
                    <a:pt x="274" y="3130"/>
                    <a:pt x="810" y="3880"/>
                    <a:pt x="1262" y="4082"/>
                  </a:cubicBezTo>
                  <a:cubicBezTo>
                    <a:pt x="1340" y="4118"/>
                    <a:pt x="1429" y="4134"/>
                    <a:pt x="1526" y="4134"/>
                  </a:cubicBezTo>
                  <a:cubicBezTo>
                    <a:pt x="2012" y="4134"/>
                    <a:pt x="2685" y="3737"/>
                    <a:pt x="2953" y="3439"/>
                  </a:cubicBezTo>
                  <a:cubicBezTo>
                    <a:pt x="3286" y="3082"/>
                    <a:pt x="3512" y="2189"/>
                    <a:pt x="3512" y="1796"/>
                  </a:cubicBezTo>
                  <a:cubicBezTo>
                    <a:pt x="3512" y="1418"/>
                    <a:pt x="2951" y="0"/>
                    <a:pt x="1945" y="0"/>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3" name="Google Shape;1473;p48"/>
            <p:cNvSpPr/>
            <p:nvPr/>
          </p:nvSpPr>
          <p:spPr>
            <a:xfrm>
              <a:off x="2601200" y="3644450"/>
              <a:ext cx="113425" cy="132050"/>
            </a:xfrm>
            <a:custGeom>
              <a:avLst/>
              <a:gdLst/>
              <a:ahLst/>
              <a:cxnLst/>
              <a:rect l="l" t="t" r="r" b="b"/>
              <a:pathLst>
                <a:path w="4537" h="5282" extrusionOk="0">
                  <a:moveTo>
                    <a:pt x="4516" y="4008"/>
                  </a:moveTo>
                  <a:cubicBezTo>
                    <a:pt x="4519" y="4022"/>
                    <a:pt x="4522" y="4030"/>
                    <a:pt x="4525" y="4032"/>
                  </a:cubicBezTo>
                  <a:cubicBezTo>
                    <a:pt x="4523" y="4024"/>
                    <a:pt x="4520" y="4016"/>
                    <a:pt x="4516" y="4008"/>
                  </a:cubicBezTo>
                  <a:close/>
                  <a:moveTo>
                    <a:pt x="2759" y="0"/>
                  </a:moveTo>
                  <a:cubicBezTo>
                    <a:pt x="2259" y="0"/>
                    <a:pt x="1856" y="198"/>
                    <a:pt x="1751" y="531"/>
                  </a:cubicBezTo>
                  <a:cubicBezTo>
                    <a:pt x="1680" y="770"/>
                    <a:pt x="1787" y="1031"/>
                    <a:pt x="2013" y="1258"/>
                  </a:cubicBezTo>
                  <a:cubicBezTo>
                    <a:pt x="525" y="1508"/>
                    <a:pt x="1" y="2722"/>
                    <a:pt x="72" y="3687"/>
                  </a:cubicBezTo>
                  <a:cubicBezTo>
                    <a:pt x="130" y="4559"/>
                    <a:pt x="465" y="4644"/>
                    <a:pt x="594" y="4644"/>
                  </a:cubicBezTo>
                  <a:cubicBezTo>
                    <a:pt x="625" y="4644"/>
                    <a:pt x="644" y="4639"/>
                    <a:pt x="644" y="4639"/>
                  </a:cubicBezTo>
                  <a:cubicBezTo>
                    <a:pt x="644" y="4639"/>
                    <a:pt x="322" y="4127"/>
                    <a:pt x="382" y="3687"/>
                  </a:cubicBezTo>
                  <a:lnTo>
                    <a:pt x="382" y="3687"/>
                  </a:lnTo>
                  <a:cubicBezTo>
                    <a:pt x="382" y="3687"/>
                    <a:pt x="441" y="3770"/>
                    <a:pt x="525" y="3806"/>
                  </a:cubicBezTo>
                  <a:lnTo>
                    <a:pt x="798" y="4651"/>
                  </a:lnTo>
                  <a:cubicBezTo>
                    <a:pt x="798" y="4651"/>
                    <a:pt x="798" y="4210"/>
                    <a:pt x="691" y="3770"/>
                  </a:cubicBezTo>
                  <a:cubicBezTo>
                    <a:pt x="739" y="3710"/>
                    <a:pt x="894" y="3401"/>
                    <a:pt x="894" y="3163"/>
                  </a:cubicBezTo>
                  <a:cubicBezTo>
                    <a:pt x="894" y="3163"/>
                    <a:pt x="1310" y="3639"/>
                    <a:pt x="2061" y="3698"/>
                  </a:cubicBezTo>
                  <a:cubicBezTo>
                    <a:pt x="2061" y="3698"/>
                    <a:pt x="1846" y="3460"/>
                    <a:pt x="1846" y="3270"/>
                  </a:cubicBezTo>
                  <a:lnTo>
                    <a:pt x="1846" y="3270"/>
                  </a:lnTo>
                  <a:cubicBezTo>
                    <a:pt x="1846" y="3270"/>
                    <a:pt x="2632" y="3806"/>
                    <a:pt x="3442" y="3865"/>
                  </a:cubicBezTo>
                  <a:cubicBezTo>
                    <a:pt x="3442" y="3865"/>
                    <a:pt x="3168" y="3496"/>
                    <a:pt x="3192" y="3282"/>
                  </a:cubicBezTo>
                  <a:lnTo>
                    <a:pt x="3192" y="3282"/>
                  </a:lnTo>
                  <a:cubicBezTo>
                    <a:pt x="3192" y="3282"/>
                    <a:pt x="3549" y="3746"/>
                    <a:pt x="3870" y="3865"/>
                  </a:cubicBezTo>
                  <a:cubicBezTo>
                    <a:pt x="3870" y="3865"/>
                    <a:pt x="3846" y="5008"/>
                    <a:pt x="3692" y="5282"/>
                  </a:cubicBezTo>
                  <a:cubicBezTo>
                    <a:pt x="3692" y="5282"/>
                    <a:pt x="4311" y="4520"/>
                    <a:pt x="4263" y="3710"/>
                  </a:cubicBezTo>
                  <a:lnTo>
                    <a:pt x="4263" y="3710"/>
                  </a:lnTo>
                  <a:cubicBezTo>
                    <a:pt x="4263" y="3710"/>
                    <a:pt x="4461" y="3887"/>
                    <a:pt x="4516" y="4008"/>
                  </a:cubicBezTo>
                  <a:lnTo>
                    <a:pt x="4516" y="4008"/>
                  </a:lnTo>
                  <a:cubicBezTo>
                    <a:pt x="4476" y="3816"/>
                    <a:pt x="4442" y="2546"/>
                    <a:pt x="3811" y="1782"/>
                  </a:cubicBezTo>
                  <a:cubicBezTo>
                    <a:pt x="4120" y="1710"/>
                    <a:pt x="4347" y="1532"/>
                    <a:pt x="4406" y="1293"/>
                  </a:cubicBezTo>
                  <a:cubicBezTo>
                    <a:pt x="4537" y="829"/>
                    <a:pt x="4049" y="293"/>
                    <a:pt x="3323" y="79"/>
                  </a:cubicBezTo>
                  <a:cubicBezTo>
                    <a:pt x="3128" y="26"/>
                    <a:pt x="2937" y="0"/>
                    <a:pt x="2759"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4" name="Google Shape;1474;p48"/>
            <p:cNvSpPr/>
            <p:nvPr/>
          </p:nvSpPr>
          <p:spPr>
            <a:xfrm>
              <a:off x="2706575" y="4285475"/>
              <a:ext cx="38725" cy="72950"/>
            </a:xfrm>
            <a:custGeom>
              <a:avLst/>
              <a:gdLst/>
              <a:ahLst/>
              <a:cxnLst/>
              <a:rect l="l" t="t" r="r" b="b"/>
              <a:pathLst>
                <a:path w="1549" h="2918" extrusionOk="0">
                  <a:moveTo>
                    <a:pt x="1405" y="1"/>
                  </a:moveTo>
                  <a:lnTo>
                    <a:pt x="1" y="394"/>
                  </a:lnTo>
                  <a:lnTo>
                    <a:pt x="322" y="2048"/>
                  </a:lnTo>
                  <a:lnTo>
                    <a:pt x="572" y="2918"/>
                  </a:lnTo>
                  <a:lnTo>
                    <a:pt x="1167" y="2918"/>
                  </a:lnTo>
                  <a:lnTo>
                    <a:pt x="1548" y="2048"/>
                  </a:lnTo>
                  <a:lnTo>
                    <a:pt x="1405" y="1"/>
                  </a:ln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5" name="Google Shape;1475;p48"/>
            <p:cNvSpPr/>
            <p:nvPr/>
          </p:nvSpPr>
          <p:spPr>
            <a:xfrm>
              <a:off x="2656575" y="4336950"/>
              <a:ext cx="102700" cy="36650"/>
            </a:xfrm>
            <a:custGeom>
              <a:avLst/>
              <a:gdLst/>
              <a:ahLst/>
              <a:cxnLst/>
              <a:rect l="l" t="t" r="r" b="b"/>
              <a:pathLst>
                <a:path w="4108" h="1466" extrusionOk="0">
                  <a:moveTo>
                    <a:pt x="3553" y="0"/>
                  </a:moveTo>
                  <a:cubicBezTo>
                    <a:pt x="3550" y="0"/>
                    <a:pt x="3548" y="1"/>
                    <a:pt x="3548" y="1"/>
                  </a:cubicBezTo>
                  <a:cubicBezTo>
                    <a:pt x="3310" y="259"/>
                    <a:pt x="3096" y="345"/>
                    <a:pt x="2916" y="345"/>
                  </a:cubicBezTo>
                  <a:cubicBezTo>
                    <a:pt x="2556" y="345"/>
                    <a:pt x="2334" y="1"/>
                    <a:pt x="2334" y="1"/>
                  </a:cubicBezTo>
                  <a:lnTo>
                    <a:pt x="2001" y="1"/>
                  </a:lnTo>
                  <a:cubicBezTo>
                    <a:pt x="1739" y="287"/>
                    <a:pt x="810" y="478"/>
                    <a:pt x="405" y="621"/>
                  </a:cubicBezTo>
                  <a:cubicBezTo>
                    <a:pt x="0" y="751"/>
                    <a:pt x="155" y="1466"/>
                    <a:pt x="155" y="1466"/>
                  </a:cubicBezTo>
                  <a:lnTo>
                    <a:pt x="4108" y="1466"/>
                  </a:lnTo>
                  <a:cubicBezTo>
                    <a:pt x="4108" y="133"/>
                    <a:pt x="3605" y="0"/>
                    <a:pt x="355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6" name="Google Shape;1476;p48"/>
            <p:cNvSpPr/>
            <p:nvPr/>
          </p:nvSpPr>
          <p:spPr>
            <a:xfrm>
              <a:off x="2605375" y="4285475"/>
              <a:ext cx="38725" cy="72950"/>
            </a:xfrm>
            <a:custGeom>
              <a:avLst/>
              <a:gdLst/>
              <a:ahLst/>
              <a:cxnLst/>
              <a:rect l="l" t="t" r="r" b="b"/>
              <a:pathLst>
                <a:path w="1549" h="2918" extrusionOk="0">
                  <a:moveTo>
                    <a:pt x="131" y="1"/>
                  </a:moveTo>
                  <a:lnTo>
                    <a:pt x="0" y="2048"/>
                  </a:lnTo>
                  <a:lnTo>
                    <a:pt x="370" y="2918"/>
                  </a:lnTo>
                  <a:lnTo>
                    <a:pt x="965" y="2918"/>
                  </a:lnTo>
                  <a:lnTo>
                    <a:pt x="1215" y="2048"/>
                  </a:lnTo>
                  <a:lnTo>
                    <a:pt x="1548" y="394"/>
                  </a:lnTo>
                  <a:lnTo>
                    <a:pt x="131" y="1"/>
                  </a:ln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7" name="Google Shape;1477;p48"/>
            <p:cNvSpPr/>
            <p:nvPr/>
          </p:nvSpPr>
          <p:spPr>
            <a:xfrm>
              <a:off x="2547325" y="4336950"/>
              <a:ext cx="102725" cy="36650"/>
            </a:xfrm>
            <a:custGeom>
              <a:avLst/>
              <a:gdLst/>
              <a:ahLst/>
              <a:cxnLst/>
              <a:rect l="l" t="t" r="r" b="b"/>
              <a:pathLst>
                <a:path w="4109" h="1466" extrusionOk="0">
                  <a:moveTo>
                    <a:pt x="3541" y="0"/>
                  </a:moveTo>
                  <a:cubicBezTo>
                    <a:pt x="3538" y="0"/>
                    <a:pt x="3537" y="1"/>
                    <a:pt x="3537" y="1"/>
                  </a:cubicBezTo>
                  <a:cubicBezTo>
                    <a:pt x="3299" y="259"/>
                    <a:pt x="3086" y="345"/>
                    <a:pt x="2908" y="345"/>
                  </a:cubicBezTo>
                  <a:cubicBezTo>
                    <a:pt x="2551" y="345"/>
                    <a:pt x="2334" y="1"/>
                    <a:pt x="2334" y="1"/>
                  </a:cubicBezTo>
                  <a:lnTo>
                    <a:pt x="1989" y="1"/>
                  </a:lnTo>
                  <a:cubicBezTo>
                    <a:pt x="1739" y="287"/>
                    <a:pt x="798" y="478"/>
                    <a:pt x="394" y="621"/>
                  </a:cubicBezTo>
                  <a:cubicBezTo>
                    <a:pt x="1" y="751"/>
                    <a:pt x="144" y="1466"/>
                    <a:pt x="144" y="1466"/>
                  </a:cubicBezTo>
                  <a:lnTo>
                    <a:pt x="4108" y="1466"/>
                  </a:lnTo>
                  <a:cubicBezTo>
                    <a:pt x="4108" y="133"/>
                    <a:pt x="3594" y="0"/>
                    <a:pt x="354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8" name="Google Shape;1478;p48"/>
            <p:cNvSpPr/>
            <p:nvPr/>
          </p:nvSpPr>
          <p:spPr>
            <a:xfrm>
              <a:off x="2589900" y="4031575"/>
              <a:ext cx="166400" cy="293525"/>
            </a:xfrm>
            <a:custGeom>
              <a:avLst/>
              <a:gdLst/>
              <a:ahLst/>
              <a:cxnLst/>
              <a:rect l="l" t="t" r="r" b="b"/>
              <a:pathLst>
                <a:path w="6656" h="11741" extrusionOk="0">
                  <a:moveTo>
                    <a:pt x="1048" y="1"/>
                  </a:moveTo>
                  <a:lnTo>
                    <a:pt x="0" y="11288"/>
                  </a:lnTo>
                  <a:lnTo>
                    <a:pt x="2596" y="11526"/>
                  </a:lnTo>
                  <a:lnTo>
                    <a:pt x="3536" y="3203"/>
                  </a:lnTo>
                  <a:lnTo>
                    <a:pt x="3858" y="11740"/>
                  </a:lnTo>
                  <a:lnTo>
                    <a:pt x="6656" y="11526"/>
                  </a:lnTo>
                  <a:lnTo>
                    <a:pt x="604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9" name="Google Shape;1479;p48"/>
            <p:cNvSpPr/>
            <p:nvPr/>
          </p:nvSpPr>
          <p:spPr>
            <a:xfrm>
              <a:off x="2616100" y="3825000"/>
              <a:ext cx="68475" cy="206600"/>
            </a:xfrm>
            <a:custGeom>
              <a:avLst/>
              <a:gdLst/>
              <a:ahLst/>
              <a:cxnLst/>
              <a:rect l="l" t="t" r="r" b="b"/>
              <a:pathLst>
                <a:path w="2739" h="8264" extrusionOk="0">
                  <a:moveTo>
                    <a:pt x="2738" y="1"/>
                  </a:moveTo>
                  <a:cubicBezTo>
                    <a:pt x="2330" y="222"/>
                    <a:pt x="1982" y="286"/>
                    <a:pt x="1716" y="286"/>
                  </a:cubicBezTo>
                  <a:cubicBezTo>
                    <a:pt x="1353" y="286"/>
                    <a:pt x="1143" y="167"/>
                    <a:pt x="1143" y="167"/>
                  </a:cubicBezTo>
                  <a:lnTo>
                    <a:pt x="0" y="8264"/>
                  </a:lnTo>
                  <a:lnTo>
                    <a:pt x="2738" y="8264"/>
                  </a:lnTo>
                  <a:lnTo>
                    <a:pt x="2738"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0" name="Google Shape;1480;p48"/>
            <p:cNvSpPr/>
            <p:nvPr/>
          </p:nvSpPr>
          <p:spPr>
            <a:xfrm>
              <a:off x="2659250" y="3798800"/>
              <a:ext cx="118200" cy="340250"/>
            </a:xfrm>
            <a:custGeom>
              <a:avLst/>
              <a:gdLst/>
              <a:ahLst/>
              <a:cxnLst/>
              <a:rect l="l" t="t" r="r" b="b"/>
              <a:pathLst>
                <a:path w="4728" h="13610" extrusionOk="0">
                  <a:moveTo>
                    <a:pt x="1132" y="1"/>
                  </a:moveTo>
                  <a:lnTo>
                    <a:pt x="0" y="1704"/>
                  </a:lnTo>
                  <a:lnTo>
                    <a:pt x="179" y="13491"/>
                  </a:lnTo>
                  <a:lnTo>
                    <a:pt x="3894" y="13610"/>
                  </a:lnTo>
                  <a:lnTo>
                    <a:pt x="3215" y="7049"/>
                  </a:lnTo>
                  <a:lnTo>
                    <a:pt x="3215" y="7049"/>
                  </a:lnTo>
                  <a:cubicBezTo>
                    <a:pt x="3215" y="7049"/>
                    <a:pt x="3245" y="7053"/>
                    <a:pt x="3295" y="7053"/>
                  </a:cubicBezTo>
                  <a:cubicBezTo>
                    <a:pt x="3507" y="7053"/>
                    <a:pt x="4086" y="6991"/>
                    <a:pt x="4394" y="6347"/>
                  </a:cubicBezTo>
                  <a:cubicBezTo>
                    <a:pt x="4727" y="5549"/>
                    <a:pt x="2810" y="1025"/>
                    <a:pt x="2810" y="1025"/>
                  </a:cubicBezTo>
                  <a:lnTo>
                    <a:pt x="1132"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1" name="Google Shape;1481;p48"/>
            <p:cNvSpPr/>
            <p:nvPr/>
          </p:nvSpPr>
          <p:spPr>
            <a:xfrm>
              <a:off x="2540175" y="3808325"/>
              <a:ext cx="114625" cy="326275"/>
            </a:xfrm>
            <a:custGeom>
              <a:avLst/>
              <a:gdLst/>
              <a:ahLst/>
              <a:cxnLst/>
              <a:rect l="l" t="t" r="r" b="b"/>
              <a:pathLst>
                <a:path w="4585" h="13051" extrusionOk="0">
                  <a:moveTo>
                    <a:pt x="4406" y="1"/>
                  </a:moveTo>
                  <a:lnTo>
                    <a:pt x="3085" y="953"/>
                  </a:lnTo>
                  <a:lnTo>
                    <a:pt x="2406" y="3549"/>
                  </a:lnTo>
                  <a:lnTo>
                    <a:pt x="1037" y="2120"/>
                  </a:lnTo>
                  <a:lnTo>
                    <a:pt x="1" y="2847"/>
                  </a:lnTo>
                  <a:lnTo>
                    <a:pt x="2382" y="6597"/>
                  </a:lnTo>
                  <a:lnTo>
                    <a:pt x="1680" y="12895"/>
                  </a:lnTo>
                  <a:lnTo>
                    <a:pt x="3882" y="13050"/>
                  </a:lnTo>
                  <a:lnTo>
                    <a:pt x="4585" y="1311"/>
                  </a:lnTo>
                  <a:lnTo>
                    <a:pt x="4406"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2" name="Google Shape;1482;p48"/>
            <p:cNvSpPr/>
            <p:nvPr/>
          </p:nvSpPr>
          <p:spPr>
            <a:xfrm>
              <a:off x="2660725" y="3955375"/>
              <a:ext cx="78625" cy="28900"/>
            </a:xfrm>
            <a:custGeom>
              <a:avLst/>
              <a:gdLst/>
              <a:ahLst/>
              <a:cxnLst/>
              <a:rect l="l" t="t" r="r" b="b"/>
              <a:pathLst>
                <a:path w="3145" h="1156" extrusionOk="0">
                  <a:moveTo>
                    <a:pt x="1" y="1"/>
                  </a:moveTo>
                  <a:lnTo>
                    <a:pt x="1" y="608"/>
                  </a:lnTo>
                  <a:lnTo>
                    <a:pt x="1192" y="1156"/>
                  </a:lnTo>
                  <a:lnTo>
                    <a:pt x="1561" y="703"/>
                  </a:lnTo>
                  <a:lnTo>
                    <a:pt x="3144" y="786"/>
                  </a:lnTo>
                  <a:lnTo>
                    <a:pt x="1"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3" name="Google Shape;1483;p48"/>
            <p:cNvSpPr/>
            <p:nvPr/>
          </p:nvSpPr>
          <p:spPr>
            <a:xfrm>
              <a:off x="2711350" y="3852975"/>
              <a:ext cx="28000" cy="74150"/>
            </a:xfrm>
            <a:custGeom>
              <a:avLst/>
              <a:gdLst/>
              <a:ahLst/>
              <a:cxnLst/>
              <a:rect l="l" t="t" r="r" b="b"/>
              <a:pathLst>
                <a:path w="1120" h="2966" extrusionOk="0">
                  <a:moveTo>
                    <a:pt x="405" y="1"/>
                  </a:moveTo>
                  <a:lnTo>
                    <a:pt x="762" y="2608"/>
                  </a:lnTo>
                  <a:lnTo>
                    <a:pt x="762" y="2608"/>
                  </a:lnTo>
                  <a:lnTo>
                    <a:pt x="262" y="2454"/>
                  </a:lnTo>
                  <a:lnTo>
                    <a:pt x="476" y="1299"/>
                  </a:lnTo>
                  <a:lnTo>
                    <a:pt x="0" y="2632"/>
                  </a:lnTo>
                  <a:lnTo>
                    <a:pt x="1119" y="2966"/>
                  </a:lnTo>
                  <a:lnTo>
                    <a:pt x="405"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4" name="Google Shape;1484;p48"/>
            <p:cNvSpPr/>
            <p:nvPr/>
          </p:nvSpPr>
          <p:spPr>
            <a:xfrm>
              <a:off x="2623225" y="3953600"/>
              <a:ext cx="24150" cy="12525"/>
            </a:xfrm>
            <a:custGeom>
              <a:avLst/>
              <a:gdLst/>
              <a:ahLst/>
              <a:cxnLst/>
              <a:rect l="l" t="t" r="r" b="b"/>
              <a:pathLst>
                <a:path w="966" h="501" extrusionOk="0">
                  <a:moveTo>
                    <a:pt x="37" y="0"/>
                  </a:moveTo>
                  <a:lnTo>
                    <a:pt x="1" y="119"/>
                  </a:lnTo>
                  <a:lnTo>
                    <a:pt x="965" y="500"/>
                  </a:lnTo>
                  <a:lnTo>
                    <a:pt x="965" y="334"/>
                  </a:lnTo>
                  <a:lnTo>
                    <a:pt x="3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5" name="Google Shape;1485;p48"/>
            <p:cNvSpPr/>
            <p:nvPr/>
          </p:nvSpPr>
          <p:spPr>
            <a:xfrm>
              <a:off x="2593475" y="3842875"/>
              <a:ext cx="29775" cy="130375"/>
            </a:xfrm>
            <a:custGeom>
              <a:avLst/>
              <a:gdLst/>
              <a:ahLst/>
              <a:cxnLst/>
              <a:rect l="l" t="t" r="r" b="b"/>
              <a:pathLst>
                <a:path w="1191" h="5215" extrusionOk="0">
                  <a:moveTo>
                    <a:pt x="1191" y="0"/>
                  </a:moveTo>
                  <a:lnTo>
                    <a:pt x="0" y="4822"/>
                  </a:lnTo>
                  <a:lnTo>
                    <a:pt x="250" y="5215"/>
                  </a:lnTo>
                  <a:lnTo>
                    <a:pt x="1191"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6" name="Google Shape;1486;p48"/>
            <p:cNvSpPr/>
            <p:nvPr/>
          </p:nvSpPr>
          <p:spPr>
            <a:xfrm>
              <a:off x="2658950" y="3798800"/>
              <a:ext cx="28300" cy="42300"/>
            </a:xfrm>
            <a:custGeom>
              <a:avLst/>
              <a:gdLst/>
              <a:ahLst/>
              <a:cxnLst/>
              <a:rect l="l" t="t" r="r" b="b"/>
              <a:pathLst>
                <a:path w="1132" h="1692" extrusionOk="0">
                  <a:moveTo>
                    <a:pt x="1132" y="1"/>
                  </a:moveTo>
                  <a:lnTo>
                    <a:pt x="965" y="1263"/>
                  </a:lnTo>
                  <a:lnTo>
                    <a:pt x="465" y="1263"/>
                  </a:lnTo>
                  <a:lnTo>
                    <a:pt x="655" y="1608"/>
                  </a:lnTo>
                  <a:lnTo>
                    <a:pt x="1" y="1692"/>
                  </a:lnTo>
                  <a:lnTo>
                    <a:pt x="1" y="1692"/>
                  </a:lnTo>
                  <a:lnTo>
                    <a:pt x="858" y="1668"/>
                  </a:lnTo>
                  <a:lnTo>
                    <a:pt x="655" y="1382"/>
                  </a:lnTo>
                  <a:lnTo>
                    <a:pt x="1096" y="1370"/>
                  </a:lnTo>
                  <a:lnTo>
                    <a:pt x="1132"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7" name="Google Shape;1487;p48"/>
            <p:cNvSpPr/>
            <p:nvPr/>
          </p:nvSpPr>
          <p:spPr>
            <a:xfrm>
              <a:off x="2638700" y="3808325"/>
              <a:ext cx="16100" cy="32775"/>
            </a:xfrm>
            <a:custGeom>
              <a:avLst/>
              <a:gdLst/>
              <a:ahLst/>
              <a:cxnLst/>
              <a:rect l="l" t="t" r="r" b="b"/>
              <a:pathLst>
                <a:path w="644" h="1311" extrusionOk="0">
                  <a:moveTo>
                    <a:pt x="465" y="1"/>
                  </a:moveTo>
                  <a:lnTo>
                    <a:pt x="1" y="894"/>
                  </a:lnTo>
                  <a:lnTo>
                    <a:pt x="227" y="1001"/>
                  </a:lnTo>
                  <a:cubicBezTo>
                    <a:pt x="227" y="1001"/>
                    <a:pt x="108" y="1180"/>
                    <a:pt x="72" y="1180"/>
                  </a:cubicBezTo>
                  <a:cubicBezTo>
                    <a:pt x="49" y="1180"/>
                    <a:pt x="644" y="1311"/>
                    <a:pt x="644" y="1311"/>
                  </a:cubicBezTo>
                  <a:lnTo>
                    <a:pt x="239" y="1180"/>
                  </a:lnTo>
                  <a:lnTo>
                    <a:pt x="430" y="953"/>
                  </a:lnTo>
                  <a:lnTo>
                    <a:pt x="156" y="894"/>
                  </a:lnTo>
                  <a:lnTo>
                    <a:pt x="465"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8" name="Google Shape;1488;p48"/>
            <p:cNvSpPr/>
            <p:nvPr/>
          </p:nvSpPr>
          <p:spPr>
            <a:xfrm>
              <a:off x="2620250" y="3860125"/>
              <a:ext cx="103025" cy="117300"/>
            </a:xfrm>
            <a:custGeom>
              <a:avLst/>
              <a:gdLst/>
              <a:ahLst/>
              <a:cxnLst/>
              <a:rect l="l" t="t" r="r" b="b"/>
              <a:pathLst>
                <a:path w="4121" h="4692" extrusionOk="0">
                  <a:moveTo>
                    <a:pt x="1322" y="1"/>
                  </a:moveTo>
                  <a:lnTo>
                    <a:pt x="1" y="3692"/>
                  </a:lnTo>
                  <a:lnTo>
                    <a:pt x="2811" y="4692"/>
                  </a:lnTo>
                  <a:lnTo>
                    <a:pt x="3001" y="4156"/>
                  </a:lnTo>
                  <a:lnTo>
                    <a:pt x="2834" y="4108"/>
                  </a:lnTo>
                  <a:lnTo>
                    <a:pt x="1620" y="3811"/>
                  </a:lnTo>
                  <a:lnTo>
                    <a:pt x="1632" y="1977"/>
                  </a:lnTo>
                  <a:lnTo>
                    <a:pt x="3477" y="2322"/>
                  </a:lnTo>
                  <a:lnTo>
                    <a:pt x="3644" y="2346"/>
                  </a:lnTo>
                  <a:lnTo>
                    <a:pt x="4120" y="1013"/>
                  </a:lnTo>
                  <a:lnTo>
                    <a:pt x="1322"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9" name="Google Shape;1489;p48"/>
            <p:cNvSpPr/>
            <p:nvPr/>
          </p:nvSpPr>
          <p:spPr>
            <a:xfrm>
              <a:off x="2625625" y="3865200"/>
              <a:ext cx="92275" cy="105375"/>
            </a:xfrm>
            <a:custGeom>
              <a:avLst/>
              <a:gdLst/>
              <a:ahLst/>
              <a:cxnLst/>
              <a:rect l="l" t="t" r="r" b="b"/>
              <a:pathLst>
                <a:path w="3691" h="4215" extrusionOk="0">
                  <a:moveTo>
                    <a:pt x="1179" y="0"/>
                  </a:moveTo>
                  <a:lnTo>
                    <a:pt x="0" y="3322"/>
                  </a:lnTo>
                  <a:lnTo>
                    <a:pt x="2524" y="4215"/>
                  </a:lnTo>
                  <a:lnTo>
                    <a:pt x="2619" y="3905"/>
                  </a:lnTo>
                  <a:lnTo>
                    <a:pt x="1405" y="3608"/>
                  </a:lnTo>
                  <a:lnTo>
                    <a:pt x="1417" y="1774"/>
                  </a:lnTo>
                  <a:lnTo>
                    <a:pt x="3262" y="2119"/>
                  </a:lnTo>
                  <a:lnTo>
                    <a:pt x="3691" y="917"/>
                  </a:lnTo>
                  <a:lnTo>
                    <a:pt x="1179"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90" name="Google Shape;1490;p48"/>
            <p:cNvSpPr/>
            <p:nvPr/>
          </p:nvSpPr>
          <p:spPr>
            <a:xfrm>
              <a:off x="2669375" y="3864900"/>
              <a:ext cx="33950" cy="19375"/>
            </a:xfrm>
            <a:custGeom>
              <a:avLst/>
              <a:gdLst/>
              <a:ahLst/>
              <a:cxnLst/>
              <a:rect l="l" t="t" r="r" b="b"/>
              <a:pathLst>
                <a:path w="1358" h="775" extrusionOk="0">
                  <a:moveTo>
                    <a:pt x="119" y="0"/>
                  </a:moveTo>
                  <a:lnTo>
                    <a:pt x="0" y="333"/>
                  </a:lnTo>
                  <a:lnTo>
                    <a:pt x="1239" y="774"/>
                  </a:lnTo>
                  <a:lnTo>
                    <a:pt x="1358" y="441"/>
                  </a:lnTo>
                  <a:lnTo>
                    <a:pt x="119"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91" name="Google Shape;1491;p48"/>
            <p:cNvSpPr/>
            <p:nvPr/>
          </p:nvSpPr>
          <p:spPr>
            <a:xfrm>
              <a:off x="2516975" y="3830075"/>
              <a:ext cx="46150" cy="45850"/>
            </a:xfrm>
            <a:custGeom>
              <a:avLst/>
              <a:gdLst/>
              <a:ahLst/>
              <a:cxnLst/>
              <a:rect l="l" t="t" r="r" b="b"/>
              <a:pathLst>
                <a:path w="1846" h="1834" extrusionOk="0">
                  <a:moveTo>
                    <a:pt x="929" y="0"/>
                  </a:moveTo>
                  <a:cubicBezTo>
                    <a:pt x="417" y="0"/>
                    <a:pt x="0" y="405"/>
                    <a:pt x="0" y="917"/>
                  </a:cubicBezTo>
                  <a:cubicBezTo>
                    <a:pt x="0" y="1429"/>
                    <a:pt x="417" y="1834"/>
                    <a:pt x="929" y="1834"/>
                  </a:cubicBezTo>
                  <a:cubicBezTo>
                    <a:pt x="1441" y="1834"/>
                    <a:pt x="1846" y="1429"/>
                    <a:pt x="1846" y="917"/>
                  </a:cubicBezTo>
                  <a:cubicBezTo>
                    <a:pt x="1846" y="405"/>
                    <a:pt x="1441" y="0"/>
                    <a:pt x="929" y="0"/>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92" name="Google Shape;1492;p48"/>
            <p:cNvSpPr/>
            <p:nvPr/>
          </p:nvSpPr>
          <p:spPr>
            <a:xfrm>
              <a:off x="2627100" y="3906550"/>
              <a:ext cx="46175" cy="46175"/>
            </a:xfrm>
            <a:custGeom>
              <a:avLst/>
              <a:gdLst/>
              <a:ahLst/>
              <a:cxnLst/>
              <a:rect l="l" t="t" r="r" b="b"/>
              <a:pathLst>
                <a:path w="1847" h="1847" extrusionOk="0">
                  <a:moveTo>
                    <a:pt x="929" y="1"/>
                  </a:moveTo>
                  <a:cubicBezTo>
                    <a:pt x="417" y="1"/>
                    <a:pt x="1" y="418"/>
                    <a:pt x="1" y="918"/>
                  </a:cubicBezTo>
                  <a:cubicBezTo>
                    <a:pt x="1" y="1430"/>
                    <a:pt x="417" y="1846"/>
                    <a:pt x="929" y="1846"/>
                  </a:cubicBezTo>
                  <a:cubicBezTo>
                    <a:pt x="1441" y="1846"/>
                    <a:pt x="1846" y="1430"/>
                    <a:pt x="1846" y="918"/>
                  </a:cubicBezTo>
                  <a:cubicBezTo>
                    <a:pt x="1846" y="418"/>
                    <a:pt x="1441" y="1"/>
                    <a:pt x="929"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493" name="Google Shape;1493;p48"/>
          <p:cNvGrpSpPr/>
          <p:nvPr/>
        </p:nvGrpSpPr>
        <p:grpSpPr>
          <a:xfrm flipH="1">
            <a:off x="-313878" y="1873028"/>
            <a:ext cx="2507233" cy="5015521"/>
            <a:chOff x="5543250" y="3380975"/>
            <a:chExt cx="535200" cy="1070625"/>
          </a:xfrm>
        </p:grpSpPr>
        <p:sp>
          <p:nvSpPr>
            <p:cNvPr id="1494" name="Google Shape;1494;p48"/>
            <p:cNvSpPr/>
            <p:nvPr/>
          </p:nvSpPr>
          <p:spPr>
            <a:xfrm>
              <a:off x="5910850" y="3479150"/>
              <a:ext cx="50925" cy="58825"/>
            </a:xfrm>
            <a:custGeom>
              <a:avLst/>
              <a:gdLst/>
              <a:ahLst/>
              <a:cxnLst/>
              <a:rect l="l" t="t" r="r" b="b"/>
              <a:pathLst>
                <a:path w="2037" h="2353" extrusionOk="0">
                  <a:moveTo>
                    <a:pt x="1481" y="1"/>
                  </a:moveTo>
                  <a:cubicBezTo>
                    <a:pt x="1290" y="1"/>
                    <a:pt x="1062" y="102"/>
                    <a:pt x="846" y="285"/>
                  </a:cubicBezTo>
                  <a:cubicBezTo>
                    <a:pt x="679" y="416"/>
                    <a:pt x="524" y="583"/>
                    <a:pt x="417" y="785"/>
                  </a:cubicBezTo>
                  <a:cubicBezTo>
                    <a:pt x="393" y="785"/>
                    <a:pt x="393" y="797"/>
                    <a:pt x="393" y="797"/>
                  </a:cubicBezTo>
                  <a:cubicBezTo>
                    <a:pt x="36" y="1393"/>
                    <a:pt x="0" y="2036"/>
                    <a:pt x="298" y="2262"/>
                  </a:cubicBezTo>
                  <a:cubicBezTo>
                    <a:pt x="310" y="2274"/>
                    <a:pt x="310" y="2286"/>
                    <a:pt x="322" y="2286"/>
                  </a:cubicBezTo>
                  <a:cubicBezTo>
                    <a:pt x="369" y="2321"/>
                    <a:pt x="417" y="2333"/>
                    <a:pt x="477" y="2345"/>
                  </a:cubicBezTo>
                  <a:cubicBezTo>
                    <a:pt x="502" y="2350"/>
                    <a:pt x="529" y="2352"/>
                    <a:pt x="556" y="2352"/>
                  </a:cubicBezTo>
                  <a:cubicBezTo>
                    <a:pt x="875" y="2352"/>
                    <a:pt x="1313" y="2041"/>
                    <a:pt x="1620" y="1547"/>
                  </a:cubicBezTo>
                  <a:cubicBezTo>
                    <a:pt x="2001" y="940"/>
                    <a:pt x="2036" y="262"/>
                    <a:pt x="1703" y="59"/>
                  </a:cubicBezTo>
                  <a:cubicBezTo>
                    <a:pt x="1638" y="20"/>
                    <a:pt x="1563" y="1"/>
                    <a:pt x="1481"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95" name="Google Shape;1495;p48"/>
            <p:cNvSpPr/>
            <p:nvPr/>
          </p:nvSpPr>
          <p:spPr>
            <a:xfrm>
              <a:off x="5841800" y="3539825"/>
              <a:ext cx="80975" cy="214075"/>
            </a:xfrm>
            <a:custGeom>
              <a:avLst/>
              <a:gdLst/>
              <a:ahLst/>
              <a:cxnLst/>
              <a:rect l="l" t="t" r="r" b="b"/>
              <a:pathLst>
                <a:path w="3239" h="8563" extrusionOk="0">
                  <a:moveTo>
                    <a:pt x="1771" y="0"/>
                  </a:moveTo>
                  <a:cubicBezTo>
                    <a:pt x="1021" y="0"/>
                    <a:pt x="147" y="336"/>
                    <a:pt x="464" y="1549"/>
                  </a:cubicBezTo>
                  <a:cubicBezTo>
                    <a:pt x="464" y="1549"/>
                    <a:pt x="524" y="1609"/>
                    <a:pt x="595" y="1728"/>
                  </a:cubicBezTo>
                  <a:cubicBezTo>
                    <a:pt x="595" y="1728"/>
                    <a:pt x="393" y="3573"/>
                    <a:pt x="202" y="3847"/>
                  </a:cubicBezTo>
                  <a:cubicBezTo>
                    <a:pt x="0" y="4133"/>
                    <a:pt x="95" y="7919"/>
                    <a:pt x="83" y="7931"/>
                  </a:cubicBezTo>
                  <a:lnTo>
                    <a:pt x="691" y="8562"/>
                  </a:lnTo>
                  <a:lnTo>
                    <a:pt x="2250" y="7395"/>
                  </a:lnTo>
                  <a:lnTo>
                    <a:pt x="3000" y="6312"/>
                  </a:lnTo>
                  <a:lnTo>
                    <a:pt x="3239" y="2895"/>
                  </a:lnTo>
                  <a:lnTo>
                    <a:pt x="3120" y="2764"/>
                  </a:lnTo>
                  <a:cubicBezTo>
                    <a:pt x="3191" y="2597"/>
                    <a:pt x="3203" y="2395"/>
                    <a:pt x="3131" y="2168"/>
                  </a:cubicBezTo>
                  <a:cubicBezTo>
                    <a:pt x="3060" y="1942"/>
                    <a:pt x="3000" y="1752"/>
                    <a:pt x="2941" y="1585"/>
                  </a:cubicBezTo>
                  <a:cubicBezTo>
                    <a:pt x="2798" y="1168"/>
                    <a:pt x="2727" y="918"/>
                    <a:pt x="2703" y="728"/>
                  </a:cubicBezTo>
                  <a:cubicBezTo>
                    <a:pt x="2667" y="549"/>
                    <a:pt x="2679" y="430"/>
                    <a:pt x="2715" y="299"/>
                  </a:cubicBezTo>
                  <a:cubicBezTo>
                    <a:pt x="2744" y="159"/>
                    <a:pt x="2287" y="0"/>
                    <a:pt x="1771" y="0"/>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96" name="Google Shape;1496;p48"/>
            <p:cNvSpPr/>
            <p:nvPr/>
          </p:nvSpPr>
          <p:spPr>
            <a:xfrm>
              <a:off x="5805475" y="3429050"/>
              <a:ext cx="128300" cy="150175"/>
            </a:xfrm>
            <a:custGeom>
              <a:avLst/>
              <a:gdLst/>
              <a:ahLst/>
              <a:cxnLst/>
              <a:rect l="l" t="t" r="r" b="b"/>
              <a:pathLst>
                <a:path w="5132" h="6007" extrusionOk="0">
                  <a:moveTo>
                    <a:pt x="2840" y="1"/>
                  </a:moveTo>
                  <a:cubicBezTo>
                    <a:pt x="2745" y="1"/>
                    <a:pt x="2648" y="9"/>
                    <a:pt x="2548" y="27"/>
                  </a:cubicBezTo>
                  <a:cubicBezTo>
                    <a:pt x="858" y="349"/>
                    <a:pt x="1" y="920"/>
                    <a:pt x="322" y="2349"/>
                  </a:cubicBezTo>
                  <a:cubicBezTo>
                    <a:pt x="322" y="2349"/>
                    <a:pt x="548" y="3182"/>
                    <a:pt x="477" y="3861"/>
                  </a:cubicBezTo>
                  <a:cubicBezTo>
                    <a:pt x="417" y="4552"/>
                    <a:pt x="1179" y="5623"/>
                    <a:pt x="1846" y="5933"/>
                  </a:cubicBezTo>
                  <a:cubicBezTo>
                    <a:pt x="1955" y="5984"/>
                    <a:pt x="2082" y="6007"/>
                    <a:pt x="2220" y="6007"/>
                  </a:cubicBezTo>
                  <a:cubicBezTo>
                    <a:pt x="2916" y="6007"/>
                    <a:pt x="3903" y="5429"/>
                    <a:pt x="4311" y="4992"/>
                  </a:cubicBezTo>
                  <a:cubicBezTo>
                    <a:pt x="4787" y="4468"/>
                    <a:pt x="5108" y="3182"/>
                    <a:pt x="5120" y="2599"/>
                  </a:cubicBezTo>
                  <a:cubicBezTo>
                    <a:pt x="5131" y="2051"/>
                    <a:pt x="4302" y="1"/>
                    <a:pt x="2840"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97" name="Google Shape;1497;p48"/>
            <p:cNvSpPr/>
            <p:nvPr/>
          </p:nvSpPr>
          <p:spPr>
            <a:xfrm>
              <a:off x="5783450" y="3380975"/>
              <a:ext cx="214625" cy="253550"/>
            </a:xfrm>
            <a:custGeom>
              <a:avLst/>
              <a:gdLst/>
              <a:ahLst/>
              <a:cxnLst/>
              <a:rect l="l" t="t" r="r" b="b"/>
              <a:pathLst>
                <a:path w="8585" h="10142" extrusionOk="0">
                  <a:moveTo>
                    <a:pt x="3697" y="0"/>
                  </a:moveTo>
                  <a:cubicBezTo>
                    <a:pt x="3548" y="0"/>
                    <a:pt x="3394" y="15"/>
                    <a:pt x="3239" y="45"/>
                  </a:cubicBezTo>
                  <a:cubicBezTo>
                    <a:pt x="1417" y="402"/>
                    <a:pt x="524" y="2093"/>
                    <a:pt x="679" y="3867"/>
                  </a:cubicBezTo>
                  <a:cubicBezTo>
                    <a:pt x="846" y="5653"/>
                    <a:pt x="667" y="7808"/>
                    <a:pt x="191" y="8999"/>
                  </a:cubicBezTo>
                  <a:cubicBezTo>
                    <a:pt x="0" y="9475"/>
                    <a:pt x="60" y="9844"/>
                    <a:pt x="227" y="10142"/>
                  </a:cubicBezTo>
                  <a:lnTo>
                    <a:pt x="905" y="9058"/>
                  </a:lnTo>
                  <a:cubicBezTo>
                    <a:pt x="905" y="9058"/>
                    <a:pt x="1715" y="8320"/>
                    <a:pt x="2941" y="8058"/>
                  </a:cubicBezTo>
                  <a:cubicBezTo>
                    <a:pt x="2870" y="7939"/>
                    <a:pt x="2810" y="7880"/>
                    <a:pt x="2810" y="7880"/>
                  </a:cubicBezTo>
                  <a:cubicBezTo>
                    <a:pt x="2787" y="7868"/>
                    <a:pt x="2751" y="7868"/>
                    <a:pt x="2727" y="7856"/>
                  </a:cubicBezTo>
                  <a:cubicBezTo>
                    <a:pt x="2072" y="7546"/>
                    <a:pt x="1298" y="6475"/>
                    <a:pt x="1358" y="5784"/>
                  </a:cubicBezTo>
                  <a:cubicBezTo>
                    <a:pt x="1417" y="5105"/>
                    <a:pt x="1203" y="4272"/>
                    <a:pt x="1203" y="4272"/>
                  </a:cubicBezTo>
                  <a:cubicBezTo>
                    <a:pt x="1179" y="4129"/>
                    <a:pt x="1155" y="3998"/>
                    <a:pt x="1143" y="3879"/>
                  </a:cubicBezTo>
                  <a:lnTo>
                    <a:pt x="1143" y="3879"/>
                  </a:lnTo>
                  <a:cubicBezTo>
                    <a:pt x="1165" y="3886"/>
                    <a:pt x="1542" y="3980"/>
                    <a:pt x="2160" y="3980"/>
                  </a:cubicBezTo>
                  <a:cubicBezTo>
                    <a:pt x="2566" y="3980"/>
                    <a:pt x="3075" y="3940"/>
                    <a:pt x="3656" y="3808"/>
                  </a:cubicBezTo>
                  <a:cubicBezTo>
                    <a:pt x="3656" y="3808"/>
                    <a:pt x="2798" y="3653"/>
                    <a:pt x="2739" y="3296"/>
                  </a:cubicBezTo>
                  <a:lnTo>
                    <a:pt x="2739" y="3296"/>
                  </a:lnTo>
                  <a:cubicBezTo>
                    <a:pt x="2739" y="3296"/>
                    <a:pt x="4537" y="3998"/>
                    <a:pt x="5274" y="3998"/>
                  </a:cubicBezTo>
                  <a:cubicBezTo>
                    <a:pt x="5328" y="3998"/>
                    <a:pt x="5376" y="3994"/>
                    <a:pt x="5418" y="3986"/>
                  </a:cubicBezTo>
                  <a:cubicBezTo>
                    <a:pt x="5418" y="3986"/>
                    <a:pt x="5049" y="3879"/>
                    <a:pt x="4882" y="3403"/>
                  </a:cubicBezTo>
                  <a:lnTo>
                    <a:pt x="4882" y="3403"/>
                  </a:lnTo>
                  <a:cubicBezTo>
                    <a:pt x="4882" y="3403"/>
                    <a:pt x="5251" y="3748"/>
                    <a:pt x="5584" y="3986"/>
                  </a:cubicBezTo>
                  <a:cubicBezTo>
                    <a:pt x="5584" y="3986"/>
                    <a:pt x="5739" y="5415"/>
                    <a:pt x="5608" y="6189"/>
                  </a:cubicBezTo>
                  <a:cubicBezTo>
                    <a:pt x="5608" y="6189"/>
                    <a:pt x="6346" y="4939"/>
                    <a:pt x="6192" y="4046"/>
                  </a:cubicBezTo>
                  <a:cubicBezTo>
                    <a:pt x="6329" y="3973"/>
                    <a:pt x="6467" y="3932"/>
                    <a:pt x="6589" y="3932"/>
                  </a:cubicBezTo>
                  <a:cubicBezTo>
                    <a:pt x="6667" y="3932"/>
                    <a:pt x="6738" y="3949"/>
                    <a:pt x="6799" y="3986"/>
                  </a:cubicBezTo>
                  <a:cubicBezTo>
                    <a:pt x="7132" y="4189"/>
                    <a:pt x="7097" y="4867"/>
                    <a:pt x="6716" y="5474"/>
                  </a:cubicBezTo>
                  <a:cubicBezTo>
                    <a:pt x="6409" y="5968"/>
                    <a:pt x="5971" y="6279"/>
                    <a:pt x="5652" y="6279"/>
                  </a:cubicBezTo>
                  <a:cubicBezTo>
                    <a:pt x="5625" y="6279"/>
                    <a:pt x="5598" y="6277"/>
                    <a:pt x="5573" y="6272"/>
                  </a:cubicBezTo>
                  <a:cubicBezTo>
                    <a:pt x="5465" y="6546"/>
                    <a:pt x="5334" y="6760"/>
                    <a:pt x="5180" y="6927"/>
                  </a:cubicBezTo>
                  <a:cubicBezTo>
                    <a:pt x="5132" y="6975"/>
                    <a:pt x="5096" y="7022"/>
                    <a:pt x="5037" y="7058"/>
                  </a:cubicBezTo>
                  <a:cubicBezTo>
                    <a:pt x="5049" y="7177"/>
                    <a:pt x="5073" y="7320"/>
                    <a:pt x="5132" y="7510"/>
                  </a:cubicBezTo>
                  <a:cubicBezTo>
                    <a:pt x="5132" y="7510"/>
                    <a:pt x="7013" y="8332"/>
                    <a:pt x="8192" y="9070"/>
                  </a:cubicBezTo>
                  <a:cubicBezTo>
                    <a:pt x="8394" y="8701"/>
                    <a:pt x="8585" y="8082"/>
                    <a:pt x="8347" y="7248"/>
                  </a:cubicBezTo>
                  <a:cubicBezTo>
                    <a:pt x="7954" y="5832"/>
                    <a:pt x="6775" y="3927"/>
                    <a:pt x="6656" y="2736"/>
                  </a:cubicBezTo>
                  <a:cubicBezTo>
                    <a:pt x="6547" y="1647"/>
                    <a:pt x="5303" y="0"/>
                    <a:pt x="3697"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98" name="Google Shape;1498;p48"/>
            <p:cNvSpPr/>
            <p:nvPr/>
          </p:nvSpPr>
          <p:spPr>
            <a:xfrm>
              <a:off x="5786725" y="4333400"/>
              <a:ext cx="47050" cy="86950"/>
            </a:xfrm>
            <a:custGeom>
              <a:avLst/>
              <a:gdLst/>
              <a:ahLst/>
              <a:cxnLst/>
              <a:rect l="l" t="t" r="r" b="b"/>
              <a:pathLst>
                <a:path w="1882" h="3478" extrusionOk="0">
                  <a:moveTo>
                    <a:pt x="0" y="1"/>
                  </a:moveTo>
                  <a:lnTo>
                    <a:pt x="108" y="2227"/>
                  </a:lnTo>
                  <a:lnTo>
                    <a:pt x="441" y="3477"/>
                  </a:lnTo>
                  <a:lnTo>
                    <a:pt x="1334" y="3477"/>
                  </a:lnTo>
                  <a:lnTo>
                    <a:pt x="1691" y="2525"/>
                  </a:lnTo>
                  <a:lnTo>
                    <a:pt x="1882" y="1"/>
                  </a:ln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99" name="Google Shape;1499;p48"/>
            <p:cNvSpPr/>
            <p:nvPr/>
          </p:nvSpPr>
          <p:spPr>
            <a:xfrm>
              <a:off x="5718250" y="4389650"/>
              <a:ext cx="128925" cy="61950"/>
            </a:xfrm>
            <a:custGeom>
              <a:avLst/>
              <a:gdLst/>
              <a:ahLst/>
              <a:cxnLst/>
              <a:rect l="l" t="t" r="r" b="b"/>
              <a:pathLst>
                <a:path w="5157" h="2478" extrusionOk="0">
                  <a:moveTo>
                    <a:pt x="2835" y="1"/>
                  </a:moveTo>
                  <a:cubicBezTo>
                    <a:pt x="2835" y="1"/>
                    <a:pt x="751" y="1084"/>
                    <a:pt x="382" y="1334"/>
                  </a:cubicBezTo>
                  <a:cubicBezTo>
                    <a:pt x="1" y="1584"/>
                    <a:pt x="108" y="2477"/>
                    <a:pt x="108" y="2477"/>
                  </a:cubicBezTo>
                  <a:lnTo>
                    <a:pt x="5156" y="2477"/>
                  </a:lnTo>
                  <a:cubicBezTo>
                    <a:pt x="5156" y="2477"/>
                    <a:pt x="4928" y="281"/>
                    <a:pt x="4472" y="281"/>
                  </a:cubicBezTo>
                  <a:cubicBezTo>
                    <a:pt x="4417" y="281"/>
                    <a:pt x="4360" y="312"/>
                    <a:pt x="4299" y="382"/>
                  </a:cubicBezTo>
                  <a:cubicBezTo>
                    <a:pt x="4087" y="630"/>
                    <a:pt x="3873" y="707"/>
                    <a:pt x="3689" y="707"/>
                  </a:cubicBezTo>
                  <a:cubicBezTo>
                    <a:pt x="3388" y="707"/>
                    <a:pt x="3168" y="501"/>
                    <a:pt x="3168" y="501"/>
                  </a:cubicBezTo>
                  <a:lnTo>
                    <a:pt x="2835"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0" name="Google Shape;1500;p48"/>
            <p:cNvSpPr/>
            <p:nvPr/>
          </p:nvSpPr>
          <p:spPr>
            <a:xfrm>
              <a:off x="5928100" y="4333400"/>
              <a:ext cx="46775" cy="86950"/>
            </a:xfrm>
            <a:custGeom>
              <a:avLst/>
              <a:gdLst/>
              <a:ahLst/>
              <a:cxnLst/>
              <a:rect l="l" t="t" r="r" b="b"/>
              <a:pathLst>
                <a:path w="1871" h="3478" extrusionOk="0">
                  <a:moveTo>
                    <a:pt x="1" y="1"/>
                  </a:moveTo>
                  <a:lnTo>
                    <a:pt x="96" y="2227"/>
                  </a:lnTo>
                  <a:lnTo>
                    <a:pt x="418" y="3477"/>
                  </a:lnTo>
                  <a:lnTo>
                    <a:pt x="1334" y="3477"/>
                  </a:lnTo>
                  <a:lnTo>
                    <a:pt x="1692" y="2525"/>
                  </a:lnTo>
                  <a:lnTo>
                    <a:pt x="1870" y="1"/>
                  </a:ln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1" name="Google Shape;1501;p48"/>
            <p:cNvSpPr/>
            <p:nvPr/>
          </p:nvSpPr>
          <p:spPr>
            <a:xfrm>
              <a:off x="5859650" y="4389650"/>
              <a:ext cx="128900" cy="61950"/>
            </a:xfrm>
            <a:custGeom>
              <a:avLst/>
              <a:gdLst/>
              <a:ahLst/>
              <a:cxnLst/>
              <a:rect l="l" t="t" r="r" b="b"/>
              <a:pathLst>
                <a:path w="5156" h="2478" extrusionOk="0">
                  <a:moveTo>
                    <a:pt x="2834" y="1"/>
                  </a:moveTo>
                  <a:cubicBezTo>
                    <a:pt x="2834" y="1"/>
                    <a:pt x="751" y="1084"/>
                    <a:pt x="381" y="1334"/>
                  </a:cubicBezTo>
                  <a:cubicBezTo>
                    <a:pt x="0" y="1584"/>
                    <a:pt x="108" y="2477"/>
                    <a:pt x="108" y="2477"/>
                  </a:cubicBezTo>
                  <a:lnTo>
                    <a:pt x="5156" y="2477"/>
                  </a:lnTo>
                  <a:cubicBezTo>
                    <a:pt x="5156" y="2477"/>
                    <a:pt x="4918" y="281"/>
                    <a:pt x="4468" y="281"/>
                  </a:cubicBezTo>
                  <a:cubicBezTo>
                    <a:pt x="4415" y="281"/>
                    <a:pt x="4358" y="312"/>
                    <a:pt x="4299" y="382"/>
                  </a:cubicBezTo>
                  <a:cubicBezTo>
                    <a:pt x="4086" y="630"/>
                    <a:pt x="3872" y="707"/>
                    <a:pt x="3689" y="707"/>
                  </a:cubicBezTo>
                  <a:cubicBezTo>
                    <a:pt x="3388" y="707"/>
                    <a:pt x="3168" y="501"/>
                    <a:pt x="3168" y="501"/>
                  </a:cubicBezTo>
                  <a:lnTo>
                    <a:pt x="2834"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2" name="Google Shape;1502;p48"/>
            <p:cNvSpPr/>
            <p:nvPr/>
          </p:nvSpPr>
          <p:spPr>
            <a:xfrm>
              <a:off x="6004700" y="3971725"/>
              <a:ext cx="63025" cy="71750"/>
            </a:xfrm>
            <a:custGeom>
              <a:avLst/>
              <a:gdLst/>
              <a:ahLst/>
              <a:cxnLst/>
              <a:rect l="l" t="t" r="r" b="b"/>
              <a:pathLst>
                <a:path w="2521" h="2870" extrusionOk="0">
                  <a:moveTo>
                    <a:pt x="1354" y="1"/>
                  </a:moveTo>
                  <a:cubicBezTo>
                    <a:pt x="901" y="1"/>
                    <a:pt x="318" y="32"/>
                    <a:pt x="318" y="192"/>
                  </a:cubicBezTo>
                  <a:cubicBezTo>
                    <a:pt x="318" y="466"/>
                    <a:pt x="294" y="728"/>
                    <a:pt x="128" y="1264"/>
                  </a:cubicBezTo>
                  <a:cubicBezTo>
                    <a:pt x="1" y="1796"/>
                    <a:pt x="222" y="2766"/>
                    <a:pt x="398" y="2766"/>
                  </a:cubicBezTo>
                  <a:cubicBezTo>
                    <a:pt x="403" y="2766"/>
                    <a:pt x="408" y="2765"/>
                    <a:pt x="414" y="2764"/>
                  </a:cubicBezTo>
                  <a:cubicBezTo>
                    <a:pt x="426" y="2761"/>
                    <a:pt x="439" y="2760"/>
                    <a:pt x="453" y="2760"/>
                  </a:cubicBezTo>
                  <a:cubicBezTo>
                    <a:pt x="582" y="2760"/>
                    <a:pt x="736" y="2869"/>
                    <a:pt x="875" y="2869"/>
                  </a:cubicBezTo>
                  <a:cubicBezTo>
                    <a:pt x="922" y="2869"/>
                    <a:pt x="967" y="2857"/>
                    <a:pt x="1009" y="2823"/>
                  </a:cubicBezTo>
                  <a:cubicBezTo>
                    <a:pt x="1199" y="2704"/>
                    <a:pt x="1461" y="2764"/>
                    <a:pt x="1664" y="2645"/>
                  </a:cubicBezTo>
                  <a:cubicBezTo>
                    <a:pt x="1854" y="2526"/>
                    <a:pt x="1961" y="2573"/>
                    <a:pt x="2235" y="2287"/>
                  </a:cubicBezTo>
                  <a:cubicBezTo>
                    <a:pt x="2521" y="2026"/>
                    <a:pt x="2390" y="1335"/>
                    <a:pt x="2235" y="1037"/>
                  </a:cubicBezTo>
                  <a:cubicBezTo>
                    <a:pt x="2092" y="728"/>
                    <a:pt x="1878" y="13"/>
                    <a:pt x="1878" y="13"/>
                  </a:cubicBezTo>
                  <a:cubicBezTo>
                    <a:pt x="1878" y="13"/>
                    <a:pt x="1642" y="1"/>
                    <a:pt x="1354"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3" name="Google Shape;1503;p48"/>
            <p:cNvSpPr/>
            <p:nvPr/>
          </p:nvSpPr>
          <p:spPr>
            <a:xfrm>
              <a:off x="5543250" y="3709800"/>
              <a:ext cx="95700" cy="63325"/>
            </a:xfrm>
            <a:custGeom>
              <a:avLst/>
              <a:gdLst/>
              <a:ahLst/>
              <a:cxnLst/>
              <a:rect l="l" t="t" r="r" b="b"/>
              <a:pathLst>
                <a:path w="3828" h="2533" extrusionOk="0">
                  <a:moveTo>
                    <a:pt x="1334" y="1"/>
                  </a:moveTo>
                  <a:cubicBezTo>
                    <a:pt x="1107" y="1"/>
                    <a:pt x="0" y="84"/>
                    <a:pt x="36" y="168"/>
                  </a:cubicBezTo>
                  <a:cubicBezTo>
                    <a:pt x="72" y="239"/>
                    <a:pt x="83" y="346"/>
                    <a:pt x="1048" y="370"/>
                  </a:cubicBezTo>
                  <a:lnTo>
                    <a:pt x="1881" y="977"/>
                  </a:lnTo>
                  <a:cubicBezTo>
                    <a:pt x="1881" y="977"/>
                    <a:pt x="1857" y="1144"/>
                    <a:pt x="1750" y="1144"/>
                  </a:cubicBezTo>
                  <a:cubicBezTo>
                    <a:pt x="1643" y="1144"/>
                    <a:pt x="1262" y="965"/>
                    <a:pt x="1107" y="799"/>
                  </a:cubicBezTo>
                  <a:cubicBezTo>
                    <a:pt x="1057" y="744"/>
                    <a:pt x="987" y="716"/>
                    <a:pt x="925" y="716"/>
                  </a:cubicBezTo>
                  <a:cubicBezTo>
                    <a:pt x="812" y="716"/>
                    <a:pt x="726" y="809"/>
                    <a:pt x="834" y="1001"/>
                  </a:cubicBezTo>
                  <a:cubicBezTo>
                    <a:pt x="988" y="1299"/>
                    <a:pt x="1167" y="1311"/>
                    <a:pt x="1357" y="1537"/>
                  </a:cubicBezTo>
                  <a:cubicBezTo>
                    <a:pt x="1560" y="1751"/>
                    <a:pt x="2227" y="1918"/>
                    <a:pt x="2584" y="2037"/>
                  </a:cubicBezTo>
                  <a:cubicBezTo>
                    <a:pt x="2941" y="2156"/>
                    <a:pt x="3691" y="2406"/>
                    <a:pt x="3762" y="2525"/>
                  </a:cubicBezTo>
                  <a:cubicBezTo>
                    <a:pt x="3766" y="2530"/>
                    <a:pt x="3769" y="2533"/>
                    <a:pt x="3771" y="2533"/>
                  </a:cubicBezTo>
                  <a:cubicBezTo>
                    <a:pt x="3828" y="2533"/>
                    <a:pt x="3762" y="1358"/>
                    <a:pt x="3762" y="1358"/>
                  </a:cubicBezTo>
                  <a:cubicBezTo>
                    <a:pt x="3762" y="1358"/>
                    <a:pt x="3048" y="834"/>
                    <a:pt x="2691" y="620"/>
                  </a:cubicBezTo>
                  <a:cubicBezTo>
                    <a:pt x="2334" y="418"/>
                    <a:pt x="1560" y="13"/>
                    <a:pt x="1334" y="1"/>
                  </a:cubicBezTo>
                  <a:close/>
                </a:path>
              </a:pathLst>
            </a:custGeom>
            <a:solidFill>
              <a:srgbClr val="F2C9A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4" name="Google Shape;1504;p48"/>
            <p:cNvSpPr/>
            <p:nvPr/>
          </p:nvSpPr>
          <p:spPr>
            <a:xfrm>
              <a:off x="5778675" y="4031875"/>
              <a:ext cx="209875" cy="341725"/>
            </a:xfrm>
            <a:custGeom>
              <a:avLst/>
              <a:gdLst/>
              <a:ahLst/>
              <a:cxnLst/>
              <a:rect l="l" t="t" r="r" b="b"/>
              <a:pathLst>
                <a:path w="8395" h="13669" extrusionOk="0">
                  <a:moveTo>
                    <a:pt x="680" y="1"/>
                  </a:moveTo>
                  <a:lnTo>
                    <a:pt x="358" y="3834"/>
                  </a:lnTo>
                  <a:lnTo>
                    <a:pt x="1" y="13312"/>
                  </a:lnTo>
                  <a:lnTo>
                    <a:pt x="2870" y="13669"/>
                  </a:lnTo>
                  <a:lnTo>
                    <a:pt x="3763" y="1882"/>
                  </a:lnTo>
                  <a:lnTo>
                    <a:pt x="5609" y="13550"/>
                  </a:lnTo>
                  <a:lnTo>
                    <a:pt x="8395" y="13538"/>
                  </a:lnTo>
                  <a:lnTo>
                    <a:pt x="7978" y="620"/>
                  </a:lnTo>
                  <a:lnTo>
                    <a:pt x="680"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5" name="Google Shape;1505;p48"/>
            <p:cNvSpPr/>
            <p:nvPr/>
          </p:nvSpPr>
          <p:spPr>
            <a:xfrm>
              <a:off x="5846850" y="3580625"/>
              <a:ext cx="66400" cy="179825"/>
            </a:xfrm>
            <a:custGeom>
              <a:avLst/>
              <a:gdLst/>
              <a:ahLst/>
              <a:cxnLst/>
              <a:rect l="l" t="t" r="r" b="b"/>
              <a:pathLst>
                <a:path w="2656" h="7193" extrusionOk="0">
                  <a:moveTo>
                    <a:pt x="2656" y="1"/>
                  </a:moveTo>
                  <a:cubicBezTo>
                    <a:pt x="2011" y="325"/>
                    <a:pt x="1538" y="429"/>
                    <a:pt x="1196" y="429"/>
                  </a:cubicBezTo>
                  <a:cubicBezTo>
                    <a:pt x="584" y="429"/>
                    <a:pt x="393" y="96"/>
                    <a:pt x="393" y="96"/>
                  </a:cubicBezTo>
                  <a:lnTo>
                    <a:pt x="108" y="417"/>
                  </a:lnTo>
                  <a:lnTo>
                    <a:pt x="0" y="7192"/>
                  </a:lnTo>
                  <a:lnTo>
                    <a:pt x="143" y="7192"/>
                  </a:lnTo>
                  <a:lnTo>
                    <a:pt x="2656"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6" name="Google Shape;1506;p48"/>
            <p:cNvSpPr/>
            <p:nvPr/>
          </p:nvSpPr>
          <p:spPr>
            <a:xfrm>
              <a:off x="5613475" y="3568725"/>
              <a:ext cx="464975" cy="577500"/>
            </a:xfrm>
            <a:custGeom>
              <a:avLst/>
              <a:gdLst/>
              <a:ahLst/>
              <a:cxnLst/>
              <a:rect l="l" t="t" r="r" b="b"/>
              <a:pathLst>
                <a:path w="18599" h="23100" extrusionOk="0">
                  <a:moveTo>
                    <a:pt x="11931" y="0"/>
                  </a:moveTo>
                  <a:lnTo>
                    <a:pt x="9514" y="6787"/>
                  </a:lnTo>
                  <a:lnTo>
                    <a:pt x="9716" y="536"/>
                  </a:lnTo>
                  <a:lnTo>
                    <a:pt x="9716" y="536"/>
                  </a:lnTo>
                  <a:cubicBezTo>
                    <a:pt x="8478" y="786"/>
                    <a:pt x="7681" y="1536"/>
                    <a:pt x="7681" y="1536"/>
                  </a:cubicBezTo>
                  <a:lnTo>
                    <a:pt x="3763" y="7728"/>
                  </a:lnTo>
                  <a:lnTo>
                    <a:pt x="977" y="6525"/>
                  </a:lnTo>
                  <a:lnTo>
                    <a:pt x="1" y="8609"/>
                  </a:lnTo>
                  <a:cubicBezTo>
                    <a:pt x="1" y="8609"/>
                    <a:pt x="2311" y="10359"/>
                    <a:pt x="4097" y="11026"/>
                  </a:cubicBezTo>
                  <a:cubicBezTo>
                    <a:pt x="4324" y="11113"/>
                    <a:pt x="4535" y="11152"/>
                    <a:pt x="4731" y="11152"/>
                  </a:cubicBezTo>
                  <a:cubicBezTo>
                    <a:pt x="6075" y="11152"/>
                    <a:pt x="6692" y="9347"/>
                    <a:pt x="6692" y="9347"/>
                  </a:cubicBezTo>
                  <a:lnTo>
                    <a:pt x="6692" y="9347"/>
                  </a:lnTo>
                  <a:lnTo>
                    <a:pt x="5144" y="22515"/>
                  </a:lnTo>
                  <a:cubicBezTo>
                    <a:pt x="7105" y="22965"/>
                    <a:pt x="9176" y="23099"/>
                    <a:pt x="10952" y="23099"/>
                  </a:cubicBezTo>
                  <a:cubicBezTo>
                    <a:pt x="13596" y="23099"/>
                    <a:pt x="15586" y="22801"/>
                    <a:pt x="15586" y="22801"/>
                  </a:cubicBezTo>
                  <a:lnTo>
                    <a:pt x="15586" y="16562"/>
                  </a:lnTo>
                  <a:lnTo>
                    <a:pt x="18039" y="16014"/>
                  </a:lnTo>
                  <a:cubicBezTo>
                    <a:pt x="18599" y="10573"/>
                    <a:pt x="16491" y="2953"/>
                    <a:pt x="15717" y="2132"/>
                  </a:cubicBezTo>
                  <a:cubicBezTo>
                    <a:pt x="14955" y="1310"/>
                    <a:pt x="11931" y="0"/>
                    <a:pt x="11931"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7" name="Google Shape;1507;p48"/>
            <p:cNvSpPr/>
            <p:nvPr/>
          </p:nvSpPr>
          <p:spPr>
            <a:xfrm>
              <a:off x="5981100" y="3698200"/>
              <a:ext cx="22350" cy="440850"/>
            </a:xfrm>
            <a:custGeom>
              <a:avLst/>
              <a:gdLst/>
              <a:ahLst/>
              <a:cxnLst/>
              <a:rect l="l" t="t" r="r" b="b"/>
              <a:pathLst>
                <a:path w="894" h="17634" extrusionOk="0">
                  <a:moveTo>
                    <a:pt x="0" y="1"/>
                  </a:moveTo>
                  <a:lnTo>
                    <a:pt x="893" y="17634"/>
                  </a:lnTo>
                  <a:lnTo>
                    <a:pt x="893" y="11407"/>
                  </a:lnTo>
                  <a:lnTo>
                    <a:pt x="0"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8" name="Google Shape;1508;p48"/>
            <p:cNvSpPr/>
            <p:nvPr/>
          </p:nvSpPr>
          <p:spPr>
            <a:xfrm>
              <a:off x="5767075" y="3691650"/>
              <a:ext cx="32775" cy="136050"/>
            </a:xfrm>
            <a:custGeom>
              <a:avLst/>
              <a:gdLst/>
              <a:ahLst/>
              <a:cxnLst/>
              <a:rect l="l" t="t" r="r" b="b"/>
              <a:pathLst>
                <a:path w="1311" h="5442" extrusionOk="0">
                  <a:moveTo>
                    <a:pt x="1310" y="1"/>
                  </a:moveTo>
                  <a:lnTo>
                    <a:pt x="1" y="5442"/>
                  </a:lnTo>
                  <a:cubicBezTo>
                    <a:pt x="1" y="5442"/>
                    <a:pt x="155" y="5359"/>
                    <a:pt x="548" y="4442"/>
                  </a:cubicBezTo>
                  <a:lnTo>
                    <a:pt x="1310"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9" name="Google Shape;1509;p48"/>
            <p:cNvSpPr/>
            <p:nvPr/>
          </p:nvSpPr>
          <p:spPr>
            <a:xfrm>
              <a:off x="5851900" y="3568725"/>
              <a:ext cx="71175" cy="170575"/>
            </a:xfrm>
            <a:custGeom>
              <a:avLst/>
              <a:gdLst/>
              <a:ahLst/>
              <a:cxnLst/>
              <a:rect l="l" t="t" r="r" b="b"/>
              <a:pathLst>
                <a:path w="2847" h="6823" extrusionOk="0">
                  <a:moveTo>
                    <a:pt x="2394" y="0"/>
                  </a:moveTo>
                  <a:lnTo>
                    <a:pt x="2394" y="4620"/>
                  </a:lnTo>
                  <a:lnTo>
                    <a:pt x="1120" y="4620"/>
                  </a:lnTo>
                  <a:lnTo>
                    <a:pt x="1549" y="5394"/>
                  </a:lnTo>
                  <a:lnTo>
                    <a:pt x="1" y="6823"/>
                  </a:lnTo>
                  <a:lnTo>
                    <a:pt x="2013" y="5644"/>
                  </a:lnTo>
                  <a:lnTo>
                    <a:pt x="1680" y="4918"/>
                  </a:lnTo>
                  <a:lnTo>
                    <a:pt x="2846" y="4918"/>
                  </a:lnTo>
                  <a:lnTo>
                    <a:pt x="239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0" name="Google Shape;1510;p48"/>
            <p:cNvSpPr/>
            <p:nvPr/>
          </p:nvSpPr>
          <p:spPr>
            <a:xfrm>
              <a:off x="5811725" y="3583000"/>
              <a:ext cx="44975" cy="156300"/>
            </a:xfrm>
            <a:custGeom>
              <a:avLst/>
              <a:gdLst/>
              <a:ahLst/>
              <a:cxnLst/>
              <a:rect l="l" t="t" r="r" b="b"/>
              <a:pathLst>
                <a:path w="1799" h="6252" extrusionOk="0">
                  <a:moveTo>
                    <a:pt x="1798" y="1"/>
                  </a:moveTo>
                  <a:lnTo>
                    <a:pt x="1" y="3966"/>
                  </a:lnTo>
                  <a:lnTo>
                    <a:pt x="810" y="4347"/>
                  </a:lnTo>
                  <a:lnTo>
                    <a:pt x="251" y="4609"/>
                  </a:lnTo>
                  <a:lnTo>
                    <a:pt x="1608" y="6252"/>
                  </a:lnTo>
                  <a:lnTo>
                    <a:pt x="1608" y="6252"/>
                  </a:lnTo>
                  <a:lnTo>
                    <a:pt x="667" y="4763"/>
                  </a:lnTo>
                  <a:lnTo>
                    <a:pt x="1346" y="4109"/>
                  </a:lnTo>
                  <a:lnTo>
                    <a:pt x="465" y="3906"/>
                  </a:lnTo>
                  <a:lnTo>
                    <a:pt x="1798"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511" name="Google Shape;1511;p48"/>
          <p:cNvGrpSpPr/>
          <p:nvPr/>
        </p:nvGrpSpPr>
        <p:grpSpPr>
          <a:xfrm rot="928156">
            <a:off x="1182888" y="-434930"/>
            <a:ext cx="1261341" cy="2181961"/>
            <a:chOff x="-1203150" y="452325"/>
            <a:chExt cx="668575" cy="1156550"/>
          </a:xfrm>
        </p:grpSpPr>
        <p:sp>
          <p:nvSpPr>
            <p:cNvPr id="1512" name="Google Shape;1512;p48"/>
            <p:cNvSpPr/>
            <p:nvPr/>
          </p:nvSpPr>
          <p:spPr>
            <a:xfrm>
              <a:off x="-1048650" y="848925"/>
              <a:ext cx="399775" cy="759950"/>
            </a:xfrm>
            <a:custGeom>
              <a:avLst/>
              <a:gdLst/>
              <a:ahLst/>
              <a:cxnLst/>
              <a:rect l="l" t="t" r="r" b="b"/>
              <a:pathLst>
                <a:path w="15991" h="30398" extrusionOk="0">
                  <a:moveTo>
                    <a:pt x="655" y="1"/>
                  </a:moveTo>
                  <a:cubicBezTo>
                    <a:pt x="655" y="1"/>
                    <a:pt x="0" y="930"/>
                    <a:pt x="1167" y="1608"/>
                  </a:cubicBezTo>
                  <a:cubicBezTo>
                    <a:pt x="2346" y="2299"/>
                    <a:pt x="2143" y="10288"/>
                    <a:pt x="2143" y="10288"/>
                  </a:cubicBezTo>
                  <a:lnTo>
                    <a:pt x="2143" y="25730"/>
                  </a:lnTo>
                  <a:cubicBezTo>
                    <a:pt x="2143" y="25730"/>
                    <a:pt x="1929" y="30374"/>
                    <a:pt x="7989" y="30397"/>
                  </a:cubicBezTo>
                  <a:lnTo>
                    <a:pt x="8013" y="30397"/>
                  </a:lnTo>
                  <a:cubicBezTo>
                    <a:pt x="14085" y="30374"/>
                    <a:pt x="13859" y="25730"/>
                    <a:pt x="13859" y="25730"/>
                  </a:cubicBezTo>
                  <a:lnTo>
                    <a:pt x="13859" y="10288"/>
                  </a:lnTo>
                  <a:cubicBezTo>
                    <a:pt x="13859" y="10288"/>
                    <a:pt x="13657" y="2299"/>
                    <a:pt x="14835" y="1608"/>
                  </a:cubicBezTo>
                  <a:cubicBezTo>
                    <a:pt x="15990" y="930"/>
                    <a:pt x="15336" y="1"/>
                    <a:pt x="15336"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3" name="Google Shape;1513;p48"/>
            <p:cNvSpPr/>
            <p:nvPr/>
          </p:nvSpPr>
          <p:spPr>
            <a:xfrm>
              <a:off x="-995675" y="595825"/>
              <a:ext cx="220000" cy="713600"/>
            </a:xfrm>
            <a:custGeom>
              <a:avLst/>
              <a:gdLst/>
              <a:ahLst/>
              <a:cxnLst/>
              <a:rect l="l" t="t" r="r" b="b"/>
              <a:pathLst>
                <a:path w="8800" h="28544" extrusionOk="0">
                  <a:moveTo>
                    <a:pt x="8707" y="0"/>
                  </a:moveTo>
                  <a:cubicBezTo>
                    <a:pt x="8672" y="0"/>
                    <a:pt x="8642" y="16"/>
                    <a:pt x="8633" y="52"/>
                  </a:cubicBezTo>
                  <a:cubicBezTo>
                    <a:pt x="8609" y="124"/>
                    <a:pt x="6942" y="4827"/>
                    <a:pt x="6109" y="9613"/>
                  </a:cubicBezTo>
                  <a:cubicBezTo>
                    <a:pt x="6085" y="5160"/>
                    <a:pt x="4918" y="2612"/>
                    <a:pt x="4894" y="2576"/>
                  </a:cubicBezTo>
                  <a:cubicBezTo>
                    <a:pt x="4885" y="2551"/>
                    <a:pt x="4858" y="2531"/>
                    <a:pt x="4830" y="2531"/>
                  </a:cubicBezTo>
                  <a:cubicBezTo>
                    <a:pt x="4820" y="2531"/>
                    <a:pt x="4809" y="2534"/>
                    <a:pt x="4799" y="2541"/>
                  </a:cubicBezTo>
                  <a:cubicBezTo>
                    <a:pt x="4751" y="2552"/>
                    <a:pt x="4739" y="2600"/>
                    <a:pt x="4751" y="2648"/>
                  </a:cubicBezTo>
                  <a:cubicBezTo>
                    <a:pt x="4763" y="2672"/>
                    <a:pt x="6120" y="5589"/>
                    <a:pt x="5930" y="10684"/>
                  </a:cubicBezTo>
                  <a:lnTo>
                    <a:pt x="5930" y="10696"/>
                  </a:lnTo>
                  <a:cubicBezTo>
                    <a:pt x="5704" y="12197"/>
                    <a:pt x="5585" y="13673"/>
                    <a:pt x="5644" y="14983"/>
                  </a:cubicBezTo>
                  <a:cubicBezTo>
                    <a:pt x="3882" y="8815"/>
                    <a:pt x="203" y="4993"/>
                    <a:pt x="155" y="4946"/>
                  </a:cubicBezTo>
                  <a:cubicBezTo>
                    <a:pt x="138" y="4934"/>
                    <a:pt x="117" y="4928"/>
                    <a:pt x="96" y="4928"/>
                  </a:cubicBezTo>
                  <a:cubicBezTo>
                    <a:pt x="75" y="4928"/>
                    <a:pt x="54" y="4934"/>
                    <a:pt x="36" y="4946"/>
                  </a:cubicBezTo>
                  <a:cubicBezTo>
                    <a:pt x="1" y="4981"/>
                    <a:pt x="1" y="5029"/>
                    <a:pt x="36" y="5065"/>
                  </a:cubicBezTo>
                  <a:cubicBezTo>
                    <a:pt x="72" y="5124"/>
                    <a:pt x="5239" y="10458"/>
                    <a:pt x="6228" y="18721"/>
                  </a:cubicBezTo>
                  <a:cubicBezTo>
                    <a:pt x="6228" y="18733"/>
                    <a:pt x="6228" y="18733"/>
                    <a:pt x="6239" y="18745"/>
                  </a:cubicBezTo>
                  <a:cubicBezTo>
                    <a:pt x="6109" y="20924"/>
                    <a:pt x="6192" y="23019"/>
                    <a:pt x="6347" y="24710"/>
                  </a:cubicBezTo>
                  <a:cubicBezTo>
                    <a:pt x="5549" y="21829"/>
                    <a:pt x="3989" y="19912"/>
                    <a:pt x="3965" y="19888"/>
                  </a:cubicBezTo>
                  <a:cubicBezTo>
                    <a:pt x="3943" y="19873"/>
                    <a:pt x="3917" y="19863"/>
                    <a:pt x="3891" y="19863"/>
                  </a:cubicBezTo>
                  <a:cubicBezTo>
                    <a:pt x="3875" y="19863"/>
                    <a:pt x="3860" y="19867"/>
                    <a:pt x="3846" y="19876"/>
                  </a:cubicBezTo>
                  <a:cubicBezTo>
                    <a:pt x="3811" y="19912"/>
                    <a:pt x="3799" y="19947"/>
                    <a:pt x="3823" y="19995"/>
                  </a:cubicBezTo>
                  <a:cubicBezTo>
                    <a:pt x="3846" y="20031"/>
                    <a:pt x="5823" y="22436"/>
                    <a:pt x="6442" y="25948"/>
                  </a:cubicBezTo>
                  <a:cubicBezTo>
                    <a:pt x="6442" y="25960"/>
                    <a:pt x="6442" y="25960"/>
                    <a:pt x="6466" y="25960"/>
                  </a:cubicBezTo>
                  <a:cubicBezTo>
                    <a:pt x="6620" y="27472"/>
                    <a:pt x="6823" y="28437"/>
                    <a:pt x="6823" y="28484"/>
                  </a:cubicBezTo>
                  <a:cubicBezTo>
                    <a:pt x="6823" y="28520"/>
                    <a:pt x="6859" y="28544"/>
                    <a:pt x="6894" y="28544"/>
                  </a:cubicBezTo>
                  <a:lnTo>
                    <a:pt x="6906" y="28544"/>
                  </a:lnTo>
                  <a:cubicBezTo>
                    <a:pt x="6954" y="28520"/>
                    <a:pt x="6978" y="28496"/>
                    <a:pt x="6966" y="28448"/>
                  </a:cubicBezTo>
                  <a:cubicBezTo>
                    <a:pt x="6942" y="28329"/>
                    <a:pt x="4692" y="16352"/>
                    <a:pt x="8752" y="10149"/>
                  </a:cubicBezTo>
                  <a:cubicBezTo>
                    <a:pt x="8799" y="10101"/>
                    <a:pt x="8799" y="10053"/>
                    <a:pt x="8752" y="10030"/>
                  </a:cubicBezTo>
                  <a:cubicBezTo>
                    <a:pt x="8742" y="10015"/>
                    <a:pt x="8727" y="10009"/>
                    <a:pt x="8711" y="10009"/>
                  </a:cubicBezTo>
                  <a:cubicBezTo>
                    <a:pt x="8686" y="10009"/>
                    <a:pt x="8659" y="10025"/>
                    <a:pt x="8645" y="10053"/>
                  </a:cubicBezTo>
                  <a:cubicBezTo>
                    <a:pt x="7204" y="12244"/>
                    <a:pt x="6549" y="15161"/>
                    <a:pt x="6311" y="18007"/>
                  </a:cubicBezTo>
                  <a:cubicBezTo>
                    <a:pt x="6204" y="17257"/>
                    <a:pt x="6061" y="16542"/>
                    <a:pt x="5882" y="15864"/>
                  </a:cubicBezTo>
                  <a:lnTo>
                    <a:pt x="5882" y="15840"/>
                  </a:lnTo>
                  <a:cubicBezTo>
                    <a:pt x="5192" y="10232"/>
                    <a:pt x="8740" y="219"/>
                    <a:pt x="8787" y="112"/>
                  </a:cubicBezTo>
                  <a:cubicBezTo>
                    <a:pt x="8799" y="64"/>
                    <a:pt x="8787" y="28"/>
                    <a:pt x="8740" y="5"/>
                  </a:cubicBezTo>
                  <a:cubicBezTo>
                    <a:pt x="8729" y="2"/>
                    <a:pt x="8717" y="0"/>
                    <a:pt x="870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4" name="Google Shape;1514;p48"/>
            <p:cNvSpPr/>
            <p:nvPr/>
          </p:nvSpPr>
          <p:spPr>
            <a:xfrm>
              <a:off x="-993000" y="955500"/>
              <a:ext cx="124150" cy="184575"/>
            </a:xfrm>
            <a:custGeom>
              <a:avLst/>
              <a:gdLst/>
              <a:ahLst/>
              <a:cxnLst/>
              <a:rect l="l" t="t" r="r" b="b"/>
              <a:pathLst>
                <a:path w="4966" h="7383" extrusionOk="0">
                  <a:moveTo>
                    <a:pt x="1" y="0"/>
                  </a:moveTo>
                  <a:lnTo>
                    <a:pt x="1" y="0"/>
                  </a:lnTo>
                  <a:cubicBezTo>
                    <a:pt x="620" y="774"/>
                    <a:pt x="298" y="1298"/>
                    <a:pt x="1322" y="3739"/>
                  </a:cubicBezTo>
                  <a:cubicBezTo>
                    <a:pt x="2358" y="6156"/>
                    <a:pt x="4966" y="7382"/>
                    <a:pt x="4966" y="7382"/>
                  </a:cubicBezTo>
                  <a:cubicBezTo>
                    <a:pt x="4954" y="6692"/>
                    <a:pt x="4942" y="5084"/>
                    <a:pt x="3287" y="2691"/>
                  </a:cubicBezTo>
                  <a:cubicBezTo>
                    <a:pt x="1632" y="298"/>
                    <a:pt x="1" y="0"/>
                    <a:pt x="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5" name="Google Shape;1515;p48"/>
            <p:cNvSpPr/>
            <p:nvPr/>
          </p:nvSpPr>
          <p:spPr>
            <a:xfrm>
              <a:off x="-838200" y="1021925"/>
              <a:ext cx="124125" cy="139575"/>
            </a:xfrm>
            <a:custGeom>
              <a:avLst/>
              <a:gdLst/>
              <a:ahLst/>
              <a:cxnLst/>
              <a:rect l="l" t="t" r="r" b="b"/>
              <a:pathLst>
                <a:path w="4965" h="5583" extrusionOk="0">
                  <a:moveTo>
                    <a:pt x="3997" y="0"/>
                  </a:moveTo>
                  <a:cubicBezTo>
                    <a:pt x="3443" y="0"/>
                    <a:pt x="2695" y="194"/>
                    <a:pt x="1869" y="939"/>
                  </a:cubicBezTo>
                  <a:cubicBezTo>
                    <a:pt x="167" y="2487"/>
                    <a:pt x="0" y="5582"/>
                    <a:pt x="0" y="5582"/>
                  </a:cubicBezTo>
                  <a:cubicBezTo>
                    <a:pt x="1453" y="4558"/>
                    <a:pt x="3060" y="3427"/>
                    <a:pt x="3298" y="2130"/>
                  </a:cubicBezTo>
                  <a:cubicBezTo>
                    <a:pt x="3536" y="844"/>
                    <a:pt x="4965" y="225"/>
                    <a:pt x="4965" y="225"/>
                  </a:cubicBezTo>
                  <a:cubicBezTo>
                    <a:pt x="4965" y="225"/>
                    <a:pt x="4594" y="0"/>
                    <a:pt x="399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6" name="Google Shape;1516;p48"/>
            <p:cNvSpPr/>
            <p:nvPr/>
          </p:nvSpPr>
          <p:spPr>
            <a:xfrm>
              <a:off x="-808450" y="667950"/>
              <a:ext cx="246175" cy="222075"/>
            </a:xfrm>
            <a:custGeom>
              <a:avLst/>
              <a:gdLst/>
              <a:ahLst/>
              <a:cxnLst/>
              <a:rect l="l" t="t" r="r" b="b"/>
              <a:pathLst>
                <a:path w="9847" h="8883" extrusionOk="0">
                  <a:moveTo>
                    <a:pt x="9061" y="1"/>
                  </a:moveTo>
                  <a:lnTo>
                    <a:pt x="9061" y="1"/>
                  </a:lnTo>
                  <a:cubicBezTo>
                    <a:pt x="9061" y="1"/>
                    <a:pt x="8347" y="1727"/>
                    <a:pt x="7502" y="2120"/>
                  </a:cubicBezTo>
                  <a:cubicBezTo>
                    <a:pt x="6656" y="2513"/>
                    <a:pt x="3811" y="2680"/>
                    <a:pt x="1906" y="4644"/>
                  </a:cubicBezTo>
                  <a:cubicBezTo>
                    <a:pt x="1" y="6609"/>
                    <a:pt x="334" y="8883"/>
                    <a:pt x="334" y="8883"/>
                  </a:cubicBezTo>
                  <a:cubicBezTo>
                    <a:pt x="1382" y="6906"/>
                    <a:pt x="3370" y="7061"/>
                    <a:pt x="6609" y="5513"/>
                  </a:cubicBezTo>
                  <a:cubicBezTo>
                    <a:pt x="9847" y="3966"/>
                    <a:pt x="9061" y="1"/>
                    <a:pt x="906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7" name="Google Shape;1517;p48"/>
            <p:cNvSpPr/>
            <p:nvPr/>
          </p:nvSpPr>
          <p:spPr>
            <a:xfrm>
              <a:off x="-801000" y="840600"/>
              <a:ext cx="112825" cy="65475"/>
            </a:xfrm>
            <a:custGeom>
              <a:avLst/>
              <a:gdLst/>
              <a:ahLst/>
              <a:cxnLst/>
              <a:rect l="l" t="t" r="r" b="b"/>
              <a:pathLst>
                <a:path w="4513" h="2619" extrusionOk="0">
                  <a:moveTo>
                    <a:pt x="4513" y="0"/>
                  </a:moveTo>
                  <a:cubicBezTo>
                    <a:pt x="4513" y="1"/>
                    <a:pt x="4082" y="907"/>
                    <a:pt x="2646" y="907"/>
                  </a:cubicBezTo>
                  <a:cubicBezTo>
                    <a:pt x="2610" y="907"/>
                    <a:pt x="2573" y="906"/>
                    <a:pt x="2536" y="905"/>
                  </a:cubicBezTo>
                  <a:cubicBezTo>
                    <a:pt x="2507" y="904"/>
                    <a:pt x="2477" y="904"/>
                    <a:pt x="2448" y="904"/>
                  </a:cubicBezTo>
                  <a:cubicBezTo>
                    <a:pt x="973" y="904"/>
                    <a:pt x="0" y="2060"/>
                    <a:pt x="0" y="2060"/>
                  </a:cubicBezTo>
                  <a:cubicBezTo>
                    <a:pt x="734" y="2459"/>
                    <a:pt x="1354" y="2619"/>
                    <a:pt x="1877" y="2619"/>
                  </a:cubicBezTo>
                  <a:cubicBezTo>
                    <a:pt x="3992" y="2619"/>
                    <a:pt x="4513" y="1"/>
                    <a:pt x="4513"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8" name="Google Shape;1518;p48"/>
            <p:cNvSpPr/>
            <p:nvPr/>
          </p:nvSpPr>
          <p:spPr>
            <a:xfrm>
              <a:off x="-1161475" y="664325"/>
              <a:ext cx="175175" cy="70275"/>
            </a:xfrm>
            <a:custGeom>
              <a:avLst/>
              <a:gdLst/>
              <a:ahLst/>
              <a:cxnLst/>
              <a:rect l="l" t="t" r="r" b="b"/>
              <a:pathLst>
                <a:path w="7007" h="2811" extrusionOk="0">
                  <a:moveTo>
                    <a:pt x="2031" y="1"/>
                  </a:moveTo>
                  <a:cubicBezTo>
                    <a:pt x="1859" y="1"/>
                    <a:pt x="1697" y="24"/>
                    <a:pt x="1549" y="74"/>
                  </a:cubicBezTo>
                  <a:cubicBezTo>
                    <a:pt x="1549" y="74"/>
                    <a:pt x="1" y="789"/>
                    <a:pt x="120" y="2706"/>
                  </a:cubicBezTo>
                  <a:cubicBezTo>
                    <a:pt x="120" y="2706"/>
                    <a:pt x="1388" y="1584"/>
                    <a:pt x="3170" y="1584"/>
                  </a:cubicBezTo>
                  <a:cubicBezTo>
                    <a:pt x="3925" y="1584"/>
                    <a:pt x="4773" y="1786"/>
                    <a:pt x="5656" y="2360"/>
                  </a:cubicBezTo>
                  <a:cubicBezTo>
                    <a:pt x="6142" y="2679"/>
                    <a:pt x="6414" y="2810"/>
                    <a:pt x="6519" y="2810"/>
                  </a:cubicBezTo>
                  <a:cubicBezTo>
                    <a:pt x="7007" y="2810"/>
                    <a:pt x="3926" y="1"/>
                    <a:pt x="203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9" name="Google Shape;1519;p48"/>
            <p:cNvSpPr/>
            <p:nvPr/>
          </p:nvSpPr>
          <p:spPr>
            <a:xfrm>
              <a:off x="-1123075" y="654500"/>
              <a:ext cx="230125" cy="218875"/>
            </a:xfrm>
            <a:custGeom>
              <a:avLst/>
              <a:gdLst/>
              <a:ahLst/>
              <a:cxnLst/>
              <a:rect l="l" t="t" r="r" b="b"/>
              <a:pathLst>
                <a:path w="9205" h="8755" extrusionOk="0">
                  <a:moveTo>
                    <a:pt x="1989" y="1"/>
                  </a:moveTo>
                  <a:cubicBezTo>
                    <a:pt x="1348" y="1"/>
                    <a:pt x="681" y="144"/>
                    <a:pt x="1" y="479"/>
                  </a:cubicBezTo>
                  <a:cubicBezTo>
                    <a:pt x="1" y="479"/>
                    <a:pt x="3001" y="1694"/>
                    <a:pt x="3906" y="3051"/>
                  </a:cubicBezTo>
                  <a:cubicBezTo>
                    <a:pt x="5561" y="5551"/>
                    <a:pt x="6883" y="8135"/>
                    <a:pt x="9204" y="8754"/>
                  </a:cubicBezTo>
                  <a:cubicBezTo>
                    <a:pt x="9204" y="8754"/>
                    <a:pt x="9085" y="6230"/>
                    <a:pt x="8192" y="4539"/>
                  </a:cubicBezTo>
                  <a:cubicBezTo>
                    <a:pt x="7456" y="3156"/>
                    <a:pt x="4998" y="1"/>
                    <a:pt x="198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0" name="Google Shape;1520;p48"/>
            <p:cNvSpPr/>
            <p:nvPr/>
          </p:nvSpPr>
          <p:spPr>
            <a:xfrm>
              <a:off x="-828100" y="454600"/>
              <a:ext cx="293525" cy="298225"/>
            </a:xfrm>
            <a:custGeom>
              <a:avLst/>
              <a:gdLst/>
              <a:ahLst/>
              <a:cxnLst/>
              <a:rect l="l" t="t" r="r" b="b"/>
              <a:pathLst>
                <a:path w="11741" h="11929" extrusionOk="0">
                  <a:moveTo>
                    <a:pt x="10765" y="1"/>
                  </a:moveTo>
                  <a:cubicBezTo>
                    <a:pt x="6695" y="1"/>
                    <a:pt x="2983" y="2923"/>
                    <a:pt x="1549" y="5415"/>
                  </a:cubicBezTo>
                  <a:cubicBezTo>
                    <a:pt x="1" y="8118"/>
                    <a:pt x="156" y="11928"/>
                    <a:pt x="156" y="11928"/>
                  </a:cubicBezTo>
                  <a:cubicBezTo>
                    <a:pt x="4049" y="9547"/>
                    <a:pt x="7216" y="5939"/>
                    <a:pt x="7454" y="3510"/>
                  </a:cubicBezTo>
                  <a:cubicBezTo>
                    <a:pt x="7692" y="1082"/>
                    <a:pt x="11740" y="58"/>
                    <a:pt x="11740" y="58"/>
                  </a:cubicBezTo>
                  <a:cubicBezTo>
                    <a:pt x="11414" y="19"/>
                    <a:pt x="11088" y="1"/>
                    <a:pt x="1076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1" name="Google Shape;1521;p48"/>
            <p:cNvSpPr/>
            <p:nvPr/>
          </p:nvSpPr>
          <p:spPr>
            <a:xfrm>
              <a:off x="-1177250" y="452325"/>
              <a:ext cx="362275" cy="259425"/>
            </a:xfrm>
            <a:custGeom>
              <a:avLst/>
              <a:gdLst/>
              <a:ahLst/>
              <a:cxnLst/>
              <a:rect l="l" t="t" r="r" b="b"/>
              <a:pathLst>
                <a:path w="14491" h="10377" extrusionOk="0">
                  <a:moveTo>
                    <a:pt x="3908" y="1"/>
                  </a:moveTo>
                  <a:cubicBezTo>
                    <a:pt x="2484" y="1"/>
                    <a:pt x="1109" y="491"/>
                    <a:pt x="1" y="1780"/>
                  </a:cubicBezTo>
                  <a:cubicBezTo>
                    <a:pt x="1" y="1780"/>
                    <a:pt x="758" y="1623"/>
                    <a:pt x="1804" y="1623"/>
                  </a:cubicBezTo>
                  <a:cubicBezTo>
                    <a:pt x="3404" y="1623"/>
                    <a:pt x="5680" y="1989"/>
                    <a:pt x="6954" y="3840"/>
                  </a:cubicBezTo>
                  <a:cubicBezTo>
                    <a:pt x="9073" y="6911"/>
                    <a:pt x="9978" y="10293"/>
                    <a:pt x="12740" y="10376"/>
                  </a:cubicBezTo>
                  <a:cubicBezTo>
                    <a:pt x="12740" y="10376"/>
                    <a:pt x="14491" y="8804"/>
                    <a:pt x="12109" y="4435"/>
                  </a:cubicBezTo>
                  <a:cubicBezTo>
                    <a:pt x="11369" y="3098"/>
                    <a:pt x="7485" y="1"/>
                    <a:pt x="390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2" name="Google Shape;1522;p48"/>
            <p:cNvSpPr/>
            <p:nvPr/>
          </p:nvSpPr>
          <p:spPr>
            <a:xfrm>
              <a:off x="-1203150" y="473225"/>
              <a:ext cx="172675" cy="93850"/>
            </a:xfrm>
            <a:custGeom>
              <a:avLst/>
              <a:gdLst/>
              <a:ahLst/>
              <a:cxnLst/>
              <a:rect l="l" t="t" r="r" b="b"/>
              <a:pathLst>
                <a:path w="6907" h="3754" extrusionOk="0">
                  <a:moveTo>
                    <a:pt x="6906" y="1610"/>
                  </a:moveTo>
                  <a:cubicBezTo>
                    <a:pt x="6906" y="1610"/>
                    <a:pt x="6906" y="1611"/>
                    <a:pt x="6907" y="1611"/>
                  </a:cubicBezTo>
                  <a:cubicBezTo>
                    <a:pt x="6907" y="1611"/>
                    <a:pt x="6907" y="1611"/>
                    <a:pt x="6907" y="1610"/>
                  </a:cubicBezTo>
                  <a:cubicBezTo>
                    <a:pt x="6906" y="1610"/>
                    <a:pt x="6906" y="1610"/>
                    <a:pt x="6906" y="1610"/>
                  </a:cubicBezTo>
                  <a:close/>
                  <a:moveTo>
                    <a:pt x="3149" y="0"/>
                  </a:moveTo>
                  <a:cubicBezTo>
                    <a:pt x="2408" y="0"/>
                    <a:pt x="1662" y="249"/>
                    <a:pt x="1025" y="944"/>
                  </a:cubicBezTo>
                  <a:cubicBezTo>
                    <a:pt x="1025" y="944"/>
                    <a:pt x="1" y="2527"/>
                    <a:pt x="715" y="3754"/>
                  </a:cubicBezTo>
                  <a:cubicBezTo>
                    <a:pt x="715" y="3754"/>
                    <a:pt x="1794" y="1056"/>
                    <a:pt x="4573" y="1056"/>
                  </a:cubicBezTo>
                  <a:cubicBezTo>
                    <a:pt x="5247" y="1056"/>
                    <a:pt x="6022" y="1215"/>
                    <a:pt x="6906" y="1610"/>
                  </a:cubicBezTo>
                  <a:lnTo>
                    <a:pt x="6906" y="1610"/>
                  </a:lnTo>
                  <a:cubicBezTo>
                    <a:pt x="6866" y="1584"/>
                    <a:pt x="5019" y="0"/>
                    <a:pt x="3149"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3" name="Google Shape;1523;p48"/>
            <p:cNvSpPr/>
            <p:nvPr/>
          </p:nvSpPr>
          <p:spPr>
            <a:xfrm>
              <a:off x="-980500" y="1285000"/>
              <a:ext cx="263450" cy="300050"/>
            </a:xfrm>
            <a:custGeom>
              <a:avLst/>
              <a:gdLst/>
              <a:ahLst/>
              <a:cxnLst/>
              <a:rect l="l" t="t" r="r" b="b"/>
              <a:pathLst>
                <a:path w="10538" h="12002" extrusionOk="0">
                  <a:moveTo>
                    <a:pt x="191" y="0"/>
                  </a:moveTo>
                  <a:lnTo>
                    <a:pt x="191" y="7966"/>
                  </a:lnTo>
                  <a:cubicBezTo>
                    <a:pt x="191" y="7966"/>
                    <a:pt x="1" y="12002"/>
                    <a:pt x="5263" y="12002"/>
                  </a:cubicBezTo>
                  <a:lnTo>
                    <a:pt x="5287" y="12002"/>
                  </a:lnTo>
                  <a:cubicBezTo>
                    <a:pt x="10538" y="11990"/>
                    <a:pt x="10359" y="7966"/>
                    <a:pt x="10359" y="7966"/>
                  </a:cubicBezTo>
                  <a:lnTo>
                    <a:pt x="10359"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524" name="Google Shape;1524;p48"/>
          <p:cNvGrpSpPr/>
          <p:nvPr/>
        </p:nvGrpSpPr>
        <p:grpSpPr>
          <a:xfrm rot="-2035420">
            <a:off x="10081051" y="1776132"/>
            <a:ext cx="966849" cy="1540245"/>
            <a:chOff x="8268309" y="1814374"/>
            <a:chExt cx="725121" cy="1155159"/>
          </a:xfrm>
        </p:grpSpPr>
        <p:sp>
          <p:nvSpPr>
            <p:cNvPr id="1525" name="Google Shape;1525;p48"/>
            <p:cNvSpPr/>
            <p:nvPr/>
          </p:nvSpPr>
          <p:spPr>
            <a:xfrm rot="1125519">
              <a:off x="8420511" y="2201319"/>
              <a:ext cx="382356" cy="726017"/>
            </a:xfrm>
            <a:custGeom>
              <a:avLst/>
              <a:gdLst/>
              <a:ahLst/>
              <a:cxnLst/>
              <a:rect l="l" t="t" r="r" b="b"/>
              <a:pathLst>
                <a:path w="12253" h="23266" extrusionOk="0">
                  <a:moveTo>
                    <a:pt x="513" y="1"/>
                  </a:moveTo>
                  <a:cubicBezTo>
                    <a:pt x="513" y="1"/>
                    <a:pt x="1" y="703"/>
                    <a:pt x="917" y="1239"/>
                  </a:cubicBezTo>
                  <a:cubicBezTo>
                    <a:pt x="1822" y="1751"/>
                    <a:pt x="1656" y="7871"/>
                    <a:pt x="1656" y="7871"/>
                  </a:cubicBezTo>
                  <a:lnTo>
                    <a:pt x="1656" y="19705"/>
                  </a:lnTo>
                  <a:cubicBezTo>
                    <a:pt x="1656" y="19705"/>
                    <a:pt x="1489" y="23265"/>
                    <a:pt x="6132" y="23265"/>
                  </a:cubicBezTo>
                  <a:cubicBezTo>
                    <a:pt x="10776" y="23265"/>
                    <a:pt x="10609" y="19705"/>
                    <a:pt x="10609" y="19705"/>
                  </a:cubicBezTo>
                  <a:lnTo>
                    <a:pt x="10609" y="7871"/>
                  </a:lnTo>
                  <a:cubicBezTo>
                    <a:pt x="10609" y="7871"/>
                    <a:pt x="10454" y="1751"/>
                    <a:pt x="11359" y="1239"/>
                  </a:cubicBezTo>
                  <a:cubicBezTo>
                    <a:pt x="12252" y="703"/>
                    <a:pt x="11740" y="1"/>
                    <a:pt x="11740"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6" name="Google Shape;1526;p48"/>
            <p:cNvSpPr/>
            <p:nvPr/>
          </p:nvSpPr>
          <p:spPr>
            <a:xfrm rot="1125519">
              <a:off x="8381541" y="1873662"/>
              <a:ext cx="498657" cy="786586"/>
            </a:xfrm>
            <a:custGeom>
              <a:avLst/>
              <a:gdLst/>
              <a:ahLst/>
              <a:cxnLst/>
              <a:rect l="l" t="t" r="r" b="b"/>
              <a:pathLst>
                <a:path w="15980" h="25207" extrusionOk="0">
                  <a:moveTo>
                    <a:pt x="10466" y="1"/>
                  </a:moveTo>
                  <a:cubicBezTo>
                    <a:pt x="10466" y="1"/>
                    <a:pt x="7252" y="2811"/>
                    <a:pt x="9490" y="6323"/>
                  </a:cubicBezTo>
                  <a:cubicBezTo>
                    <a:pt x="9800" y="7383"/>
                    <a:pt x="10050" y="9062"/>
                    <a:pt x="9681" y="11324"/>
                  </a:cubicBezTo>
                  <a:cubicBezTo>
                    <a:pt x="8919" y="9133"/>
                    <a:pt x="7966" y="7454"/>
                    <a:pt x="7383" y="6561"/>
                  </a:cubicBezTo>
                  <a:cubicBezTo>
                    <a:pt x="7371" y="5918"/>
                    <a:pt x="7061" y="1799"/>
                    <a:pt x="1965" y="549"/>
                  </a:cubicBezTo>
                  <a:lnTo>
                    <a:pt x="1965" y="549"/>
                  </a:lnTo>
                  <a:cubicBezTo>
                    <a:pt x="1965" y="549"/>
                    <a:pt x="2013" y="5918"/>
                    <a:pt x="7240" y="6621"/>
                  </a:cubicBezTo>
                  <a:cubicBezTo>
                    <a:pt x="7430" y="6930"/>
                    <a:pt x="7680" y="7347"/>
                    <a:pt x="7966" y="7859"/>
                  </a:cubicBezTo>
                  <a:cubicBezTo>
                    <a:pt x="7556" y="7594"/>
                    <a:pt x="6324" y="6906"/>
                    <a:pt x="4653" y="6906"/>
                  </a:cubicBezTo>
                  <a:cubicBezTo>
                    <a:pt x="3318" y="6906"/>
                    <a:pt x="1703" y="7345"/>
                    <a:pt x="1" y="8788"/>
                  </a:cubicBezTo>
                  <a:cubicBezTo>
                    <a:pt x="1" y="8788"/>
                    <a:pt x="1681" y="9976"/>
                    <a:pt x="3818" y="9976"/>
                  </a:cubicBezTo>
                  <a:cubicBezTo>
                    <a:pt x="5150" y="9976"/>
                    <a:pt x="6659" y="9514"/>
                    <a:pt x="8049" y="8014"/>
                  </a:cubicBezTo>
                  <a:cubicBezTo>
                    <a:pt x="8883" y="9585"/>
                    <a:pt x="9907" y="11907"/>
                    <a:pt x="10395" y="14646"/>
                  </a:cubicBezTo>
                  <a:cubicBezTo>
                    <a:pt x="9954" y="19265"/>
                    <a:pt x="9978" y="24409"/>
                    <a:pt x="9978" y="24730"/>
                  </a:cubicBezTo>
                  <a:cubicBezTo>
                    <a:pt x="9978" y="25004"/>
                    <a:pt x="10181" y="25206"/>
                    <a:pt x="10455" y="25206"/>
                  </a:cubicBezTo>
                  <a:cubicBezTo>
                    <a:pt x="10716" y="25206"/>
                    <a:pt x="10931" y="25004"/>
                    <a:pt x="10931" y="24730"/>
                  </a:cubicBezTo>
                  <a:cubicBezTo>
                    <a:pt x="10931" y="24647"/>
                    <a:pt x="10919" y="17146"/>
                    <a:pt x="11657" y="12110"/>
                  </a:cubicBezTo>
                  <a:cubicBezTo>
                    <a:pt x="12431" y="12014"/>
                    <a:pt x="15396" y="11312"/>
                    <a:pt x="15979" y="7371"/>
                  </a:cubicBezTo>
                  <a:lnTo>
                    <a:pt x="15979" y="7371"/>
                  </a:lnTo>
                  <a:cubicBezTo>
                    <a:pt x="15979" y="7371"/>
                    <a:pt x="13395" y="7633"/>
                    <a:pt x="12169" y="9704"/>
                  </a:cubicBezTo>
                  <a:cubicBezTo>
                    <a:pt x="12240" y="9431"/>
                    <a:pt x="12312" y="9193"/>
                    <a:pt x="12383" y="8978"/>
                  </a:cubicBezTo>
                  <a:cubicBezTo>
                    <a:pt x="12479" y="8716"/>
                    <a:pt x="12360" y="8454"/>
                    <a:pt x="12110" y="8359"/>
                  </a:cubicBezTo>
                  <a:cubicBezTo>
                    <a:pt x="12053" y="8341"/>
                    <a:pt x="11997" y="8333"/>
                    <a:pt x="11943" y="8333"/>
                  </a:cubicBezTo>
                  <a:cubicBezTo>
                    <a:pt x="11743" y="8333"/>
                    <a:pt x="11565" y="8448"/>
                    <a:pt x="11490" y="8645"/>
                  </a:cubicBezTo>
                  <a:cubicBezTo>
                    <a:pt x="11014" y="9931"/>
                    <a:pt x="10693" y="11931"/>
                    <a:pt x="10466" y="14110"/>
                  </a:cubicBezTo>
                  <a:cubicBezTo>
                    <a:pt x="10288" y="13241"/>
                    <a:pt x="10062" y="12407"/>
                    <a:pt x="9800" y="11657"/>
                  </a:cubicBezTo>
                  <a:cubicBezTo>
                    <a:pt x="10216" y="9300"/>
                    <a:pt x="9990" y="7549"/>
                    <a:pt x="9681" y="6418"/>
                  </a:cubicBezTo>
                  <a:cubicBezTo>
                    <a:pt x="10133" y="5978"/>
                    <a:pt x="12324" y="3656"/>
                    <a:pt x="1046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7" name="Google Shape;1527;p48"/>
            <p:cNvSpPr/>
            <p:nvPr/>
          </p:nvSpPr>
          <p:spPr>
            <a:xfrm rot="1125519">
              <a:off x="8423577" y="2605567"/>
              <a:ext cx="250795" cy="286868"/>
            </a:xfrm>
            <a:custGeom>
              <a:avLst/>
              <a:gdLst/>
              <a:ahLst/>
              <a:cxnLst/>
              <a:rect l="l" t="t" r="r" b="b"/>
              <a:pathLst>
                <a:path w="8037" h="9193" extrusionOk="0">
                  <a:moveTo>
                    <a:pt x="131" y="1"/>
                  </a:moveTo>
                  <a:lnTo>
                    <a:pt x="131" y="6097"/>
                  </a:lnTo>
                  <a:cubicBezTo>
                    <a:pt x="131" y="6097"/>
                    <a:pt x="0" y="9169"/>
                    <a:pt x="4012" y="9193"/>
                  </a:cubicBezTo>
                  <a:cubicBezTo>
                    <a:pt x="8037" y="9193"/>
                    <a:pt x="7894" y="6097"/>
                    <a:pt x="7894" y="6097"/>
                  </a:cubicBezTo>
                  <a:lnTo>
                    <a:pt x="7894"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529" name="Google Shape;1529;p48"/>
          <p:cNvSpPr/>
          <p:nvPr/>
        </p:nvSpPr>
        <p:spPr>
          <a:xfrm>
            <a:off x="9013969" y="2113577"/>
            <a:ext cx="1162288" cy="269339"/>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30" name="Google Shape;1530;p48"/>
          <p:cNvSpPr/>
          <p:nvPr/>
        </p:nvSpPr>
        <p:spPr>
          <a:xfrm>
            <a:off x="10055160" y="1171189"/>
            <a:ext cx="838493" cy="168972"/>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 name="Title 1">
            <a:extLst>
              <a:ext uri="{FF2B5EF4-FFF2-40B4-BE49-F238E27FC236}">
                <a16:creationId xmlns:a16="http://schemas.microsoft.com/office/drawing/2014/main" id="{4C5ABFDA-7C4A-447F-8BE2-07E0103B2B63}"/>
              </a:ext>
            </a:extLst>
          </p:cNvPr>
          <p:cNvSpPr>
            <a:spLocks noGrp="1"/>
          </p:cNvSpPr>
          <p:nvPr>
            <p:ph type="title"/>
          </p:nvPr>
        </p:nvSpPr>
        <p:spPr>
          <a:xfrm>
            <a:off x="838200" y="365125"/>
            <a:ext cx="10515600" cy="1325563"/>
          </a:xfrm>
        </p:spPr>
        <p:txBody>
          <a:bodyPr>
            <a:normAutofit/>
          </a:bodyPr>
          <a:lstStyle/>
          <a:p>
            <a:r>
              <a:rPr lang="en-IN" sz="5400" dirty="0">
                <a:latin typeface="Roboto Slab Light" pitchFamily="2" charset="0"/>
                <a:ea typeface="Roboto Slab Light" pitchFamily="2" charset="0"/>
              </a:rPr>
              <a:t>Defining Biotechnology</a:t>
            </a:r>
          </a:p>
        </p:txBody>
      </p:sp>
      <p:sp>
        <p:nvSpPr>
          <p:cNvPr id="86" name="Content Placeholder 2">
            <a:extLst>
              <a:ext uri="{FF2B5EF4-FFF2-40B4-BE49-F238E27FC236}">
                <a16:creationId xmlns:a16="http://schemas.microsoft.com/office/drawing/2014/main" id="{951F27D7-0872-433B-860B-462338658AB0}"/>
              </a:ext>
            </a:extLst>
          </p:cNvPr>
          <p:cNvSpPr txBox="1">
            <a:spLocks/>
          </p:cNvSpPr>
          <p:nvPr/>
        </p:nvSpPr>
        <p:spPr>
          <a:xfrm>
            <a:off x="2559995" y="1995444"/>
            <a:ext cx="6901850" cy="359873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9pPr>
          </a:lstStyle>
          <a:p>
            <a:pPr marL="0" indent="0"/>
            <a:r>
              <a:rPr lang="en-US" sz="2800" kern="0" dirty="0">
                <a:latin typeface="Corbel Light" panose="020B0303020204020204" pitchFamily="34" charset="0"/>
              </a:rPr>
              <a:t>Biotechnology can also be termed as, “the application of scientific and engineering principles to the processing of materials by biological agents.” Biotechnology is the integration of biochemistry, microbiology, and engineering disciplines to promote industrial applications of microorganisms, engineered cells, tissues, and so on.</a:t>
            </a:r>
            <a:endParaRPr lang="en-IN" sz="2800" kern="0" dirty="0">
              <a:latin typeface="Corbel Light" panose="020B0303020204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68" name="Google Shape;2368;p58"/>
          <p:cNvSpPr/>
          <p:nvPr/>
        </p:nvSpPr>
        <p:spPr>
          <a:xfrm>
            <a:off x="8320564" y="2158667"/>
            <a:ext cx="1002181" cy="232237"/>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442" name="Google Shape;2442;p58"/>
          <p:cNvSpPr/>
          <p:nvPr/>
        </p:nvSpPr>
        <p:spPr>
          <a:xfrm>
            <a:off x="2939765" y="1894471"/>
            <a:ext cx="752371" cy="151604"/>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95" name="Title 1">
            <a:extLst>
              <a:ext uri="{FF2B5EF4-FFF2-40B4-BE49-F238E27FC236}">
                <a16:creationId xmlns:a16="http://schemas.microsoft.com/office/drawing/2014/main" id="{FDBFE24B-2435-45FA-B4A9-4CA351E1523D}"/>
              </a:ext>
            </a:extLst>
          </p:cNvPr>
          <p:cNvSpPr txBox="1">
            <a:spLocks/>
          </p:cNvSpPr>
          <p:nvPr/>
        </p:nvSpPr>
        <p:spPr>
          <a:xfrm>
            <a:off x="950168" y="216493"/>
            <a:ext cx="10515600" cy="1325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Nunito Black"/>
              <a:buNone/>
              <a:defRPr sz="5333" b="0" i="0" u="none" strike="noStrike" cap="none">
                <a:solidFill>
                  <a:schemeClr val="dk2"/>
                </a:solidFill>
                <a:latin typeface="Nunito Black"/>
                <a:ea typeface="Nunito Black"/>
                <a:cs typeface="Nunito Black"/>
                <a:sym typeface="Nunito Black"/>
              </a:defRPr>
            </a:lvl1pPr>
            <a:lvl2pPr marR="0" lvl="1" algn="ctr" rtl="0">
              <a:lnSpc>
                <a:spcPct val="100000"/>
              </a:lnSpc>
              <a:spcBef>
                <a:spcPts val="0"/>
              </a:spcBef>
              <a:spcAft>
                <a:spcPts val="0"/>
              </a:spcAft>
              <a:buClr>
                <a:schemeClr val="dk2"/>
              </a:buClr>
              <a:buSzPts val="4000"/>
              <a:buFont typeface="Nunito Black"/>
              <a:buNone/>
              <a:defRPr sz="5333" b="0" i="0" u="none" strike="noStrike" cap="none">
                <a:solidFill>
                  <a:schemeClr val="dk2"/>
                </a:solidFill>
                <a:latin typeface="Nunito Black"/>
                <a:ea typeface="Nunito Black"/>
                <a:cs typeface="Nunito Black"/>
                <a:sym typeface="Nunito Black"/>
              </a:defRPr>
            </a:lvl2pPr>
            <a:lvl3pPr marR="0" lvl="2" algn="ctr" rtl="0">
              <a:lnSpc>
                <a:spcPct val="100000"/>
              </a:lnSpc>
              <a:spcBef>
                <a:spcPts val="0"/>
              </a:spcBef>
              <a:spcAft>
                <a:spcPts val="0"/>
              </a:spcAft>
              <a:buClr>
                <a:schemeClr val="dk2"/>
              </a:buClr>
              <a:buSzPts val="4000"/>
              <a:buFont typeface="Nunito Black"/>
              <a:buNone/>
              <a:defRPr sz="5333" b="0" i="0" u="none" strike="noStrike" cap="none">
                <a:solidFill>
                  <a:schemeClr val="dk2"/>
                </a:solidFill>
                <a:latin typeface="Nunito Black"/>
                <a:ea typeface="Nunito Black"/>
                <a:cs typeface="Nunito Black"/>
                <a:sym typeface="Nunito Black"/>
              </a:defRPr>
            </a:lvl3pPr>
            <a:lvl4pPr marR="0" lvl="3" algn="ctr" rtl="0">
              <a:lnSpc>
                <a:spcPct val="100000"/>
              </a:lnSpc>
              <a:spcBef>
                <a:spcPts val="0"/>
              </a:spcBef>
              <a:spcAft>
                <a:spcPts val="0"/>
              </a:spcAft>
              <a:buClr>
                <a:schemeClr val="dk2"/>
              </a:buClr>
              <a:buSzPts val="4000"/>
              <a:buFont typeface="Nunito Black"/>
              <a:buNone/>
              <a:defRPr sz="5333" b="0" i="0" u="none" strike="noStrike" cap="none">
                <a:solidFill>
                  <a:schemeClr val="dk2"/>
                </a:solidFill>
                <a:latin typeface="Nunito Black"/>
                <a:ea typeface="Nunito Black"/>
                <a:cs typeface="Nunito Black"/>
                <a:sym typeface="Nunito Black"/>
              </a:defRPr>
            </a:lvl4pPr>
            <a:lvl5pPr marR="0" lvl="4" algn="ctr" rtl="0">
              <a:lnSpc>
                <a:spcPct val="100000"/>
              </a:lnSpc>
              <a:spcBef>
                <a:spcPts val="0"/>
              </a:spcBef>
              <a:spcAft>
                <a:spcPts val="0"/>
              </a:spcAft>
              <a:buClr>
                <a:schemeClr val="dk2"/>
              </a:buClr>
              <a:buSzPts val="4000"/>
              <a:buFont typeface="Nunito Black"/>
              <a:buNone/>
              <a:defRPr sz="5333" b="0" i="0" u="none" strike="noStrike" cap="none">
                <a:solidFill>
                  <a:schemeClr val="dk2"/>
                </a:solidFill>
                <a:latin typeface="Nunito Black"/>
                <a:ea typeface="Nunito Black"/>
                <a:cs typeface="Nunito Black"/>
                <a:sym typeface="Nunito Black"/>
              </a:defRPr>
            </a:lvl5pPr>
            <a:lvl6pPr marR="0" lvl="5" algn="ctr" rtl="0">
              <a:lnSpc>
                <a:spcPct val="100000"/>
              </a:lnSpc>
              <a:spcBef>
                <a:spcPts val="0"/>
              </a:spcBef>
              <a:spcAft>
                <a:spcPts val="0"/>
              </a:spcAft>
              <a:buClr>
                <a:schemeClr val="dk2"/>
              </a:buClr>
              <a:buSzPts val="4000"/>
              <a:buFont typeface="Nunito Black"/>
              <a:buNone/>
              <a:defRPr sz="5333" b="0" i="0" u="none" strike="noStrike" cap="none">
                <a:solidFill>
                  <a:schemeClr val="dk2"/>
                </a:solidFill>
                <a:latin typeface="Nunito Black"/>
                <a:ea typeface="Nunito Black"/>
                <a:cs typeface="Nunito Black"/>
                <a:sym typeface="Nunito Black"/>
              </a:defRPr>
            </a:lvl6pPr>
            <a:lvl7pPr marR="0" lvl="6" algn="ctr" rtl="0">
              <a:lnSpc>
                <a:spcPct val="100000"/>
              </a:lnSpc>
              <a:spcBef>
                <a:spcPts val="0"/>
              </a:spcBef>
              <a:spcAft>
                <a:spcPts val="0"/>
              </a:spcAft>
              <a:buClr>
                <a:schemeClr val="dk2"/>
              </a:buClr>
              <a:buSzPts val="4000"/>
              <a:buFont typeface="Nunito Black"/>
              <a:buNone/>
              <a:defRPr sz="5333" b="0" i="0" u="none" strike="noStrike" cap="none">
                <a:solidFill>
                  <a:schemeClr val="dk2"/>
                </a:solidFill>
                <a:latin typeface="Nunito Black"/>
                <a:ea typeface="Nunito Black"/>
                <a:cs typeface="Nunito Black"/>
                <a:sym typeface="Nunito Black"/>
              </a:defRPr>
            </a:lvl7pPr>
            <a:lvl8pPr marR="0" lvl="7" algn="ctr" rtl="0">
              <a:lnSpc>
                <a:spcPct val="100000"/>
              </a:lnSpc>
              <a:spcBef>
                <a:spcPts val="0"/>
              </a:spcBef>
              <a:spcAft>
                <a:spcPts val="0"/>
              </a:spcAft>
              <a:buClr>
                <a:schemeClr val="dk2"/>
              </a:buClr>
              <a:buSzPts val="4000"/>
              <a:buFont typeface="Nunito Black"/>
              <a:buNone/>
              <a:defRPr sz="5333" b="0" i="0" u="none" strike="noStrike" cap="none">
                <a:solidFill>
                  <a:schemeClr val="dk2"/>
                </a:solidFill>
                <a:latin typeface="Nunito Black"/>
                <a:ea typeface="Nunito Black"/>
                <a:cs typeface="Nunito Black"/>
                <a:sym typeface="Nunito Black"/>
              </a:defRPr>
            </a:lvl8pPr>
            <a:lvl9pPr marR="0" lvl="8" algn="ctr" rtl="0">
              <a:lnSpc>
                <a:spcPct val="100000"/>
              </a:lnSpc>
              <a:spcBef>
                <a:spcPts val="0"/>
              </a:spcBef>
              <a:spcAft>
                <a:spcPts val="0"/>
              </a:spcAft>
              <a:buClr>
                <a:schemeClr val="dk2"/>
              </a:buClr>
              <a:buSzPts val="4000"/>
              <a:buFont typeface="Nunito Black"/>
              <a:buNone/>
              <a:defRPr sz="5333" b="0" i="0" u="none" strike="noStrike" cap="none">
                <a:solidFill>
                  <a:schemeClr val="dk2"/>
                </a:solidFill>
                <a:latin typeface="Nunito Black"/>
                <a:ea typeface="Nunito Black"/>
                <a:cs typeface="Nunito Black"/>
                <a:sym typeface="Nunito Black"/>
              </a:defRPr>
            </a:lvl9pPr>
          </a:lstStyle>
          <a:p>
            <a:pPr lvl="0">
              <a:buClr>
                <a:srgbClr val="0E4042"/>
              </a:buClr>
            </a:pPr>
            <a:r>
              <a:rPr lang="en-US" sz="4800" dirty="0">
                <a:latin typeface="Roboto Slab Light" pitchFamily="2" charset="0"/>
                <a:ea typeface="Roboto Slab Light" pitchFamily="2" charset="0"/>
              </a:rPr>
              <a:t>Improved Nitrogen Fixing Ability</a:t>
            </a:r>
            <a:endParaRPr kumimoji="0" lang="en-IN" sz="4800" b="0" i="0" u="none" strike="noStrike" kern="0" cap="none" spc="0" normalizeH="0" baseline="0" noProof="0" dirty="0">
              <a:ln>
                <a:noFill/>
              </a:ln>
              <a:solidFill>
                <a:srgbClr val="0E4042"/>
              </a:solidFill>
              <a:effectLst/>
              <a:uLnTx/>
              <a:uFillTx/>
              <a:latin typeface="Roboto Slab Light" pitchFamily="2" charset="0"/>
              <a:ea typeface="Roboto Slab Light" pitchFamily="2" charset="0"/>
              <a:sym typeface="Nunito Black"/>
            </a:endParaRPr>
          </a:p>
        </p:txBody>
      </p:sp>
      <p:sp>
        <p:nvSpPr>
          <p:cNvPr id="96" name="Content Placeholder 2">
            <a:extLst>
              <a:ext uri="{FF2B5EF4-FFF2-40B4-BE49-F238E27FC236}">
                <a16:creationId xmlns:a16="http://schemas.microsoft.com/office/drawing/2014/main" id="{071F91FD-3A39-4C6B-8A8F-23E907EEE2D8}"/>
              </a:ext>
            </a:extLst>
          </p:cNvPr>
          <p:cNvSpPr txBox="1">
            <a:spLocks/>
          </p:cNvSpPr>
          <p:nvPr/>
        </p:nvSpPr>
        <p:spPr>
          <a:xfrm>
            <a:off x="2352675" y="1453837"/>
            <a:ext cx="7486650" cy="4351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2133" b="1" i="0" u="none" strike="noStrike" cap="none">
                <a:solidFill>
                  <a:schemeClr val="dk1"/>
                </a:solidFill>
                <a:latin typeface="Lato"/>
                <a:ea typeface="Lato"/>
                <a:cs typeface="Lato"/>
                <a:sym typeface="Lato"/>
              </a:defRPr>
            </a:lvl9pPr>
          </a:lstStyle>
          <a:p>
            <a:pPr fontAlgn="base"/>
            <a:r>
              <a:rPr lang="en-US" sz="3200" dirty="0">
                <a:latin typeface="Corbel Light" panose="020B0303020204020204" pitchFamily="34" charset="0"/>
              </a:rPr>
              <a:t>Leguminous roots bear nitrogen-fixing nodules induced by some bacterial strains. Most important bacteria in this respect is Rhizobium. Some other bacterial strains like Klebsiella, </a:t>
            </a:r>
            <a:r>
              <a:rPr lang="en-US" sz="3200" dirty="0" err="1">
                <a:latin typeface="Corbel Light" panose="020B0303020204020204" pitchFamily="34" charset="0"/>
              </a:rPr>
              <a:t>Azotobacter</a:t>
            </a:r>
            <a:r>
              <a:rPr lang="en-US" sz="3200" dirty="0">
                <a:latin typeface="Corbel Light" panose="020B0303020204020204" pitchFamily="34" charset="0"/>
              </a:rPr>
              <a:t> and Cyanobacteria (Blue Green Algae) like Anabaena also fix nitrogen. The nitrogen fixing ability of these microbes is due to the presence of a cluster of genes called as </a:t>
            </a:r>
            <a:r>
              <a:rPr lang="en-US" sz="3200" dirty="0" err="1">
                <a:latin typeface="Corbel Light" panose="020B0303020204020204" pitchFamily="34" charset="0"/>
              </a:rPr>
              <a:t>nif</a:t>
            </a:r>
            <a:r>
              <a:rPr lang="en-US" sz="3200" dirty="0">
                <a:latin typeface="Corbel Light" panose="020B0303020204020204" pitchFamily="34" charset="0"/>
              </a:rPr>
              <a:t>-genes.</a:t>
            </a:r>
          </a:p>
        </p:txBody>
      </p:sp>
    </p:spTree>
    <p:extLst>
      <p:ext uri="{BB962C8B-B14F-4D97-AF65-F5344CB8AC3E}">
        <p14:creationId xmlns:p14="http://schemas.microsoft.com/office/powerpoint/2010/main" val="131521584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2662FE-4E39-4C37-9A26-0D7520202AC9}"/>
              </a:ext>
            </a:extLst>
          </p:cNvPr>
          <p:cNvSpPr>
            <a:spLocks noGrp="1"/>
          </p:cNvSpPr>
          <p:nvPr>
            <p:ph idx="1"/>
          </p:nvPr>
        </p:nvSpPr>
        <p:spPr>
          <a:xfrm>
            <a:off x="444500" y="787400"/>
            <a:ext cx="5013321" cy="5389563"/>
          </a:xfrm>
        </p:spPr>
        <p:txBody>
          <a:bodyPr>
            <a:normAutofit lnSpcReduction="10000"/>
          </a:bodyPr>
          <a:lstStyle/>
          <a:p>
            <a:pPr marL="0" indent="0" fontAlgn="base">
              <a:buNone/>
            </a:pPr>
            <a:r>
              <a:rPr lang="en-US" dirty="0">
                <a:latin typeface="Corbel Light" panose="020B0303020204020204" pitchFamily="34" charset="0"/>
              </a:rPr>
              <a:t>It is believed that if these </a:t>
            </a:r>
            <a:r>
              <a:rPr lang="en-US" dirty="0" err="1">
                <a:latin typeface="Corbel Light" panose="020B0303020204020204" pitchFamily="34" charset="0"/>
              </a:rPr>
              <a:t>nif</a:t>
            </a:r>
            <a:r>
              <a:rPr lang="en-US" dirty="0">
                <a:latin typeface="Corbel Light" panose="020B0303020204020204" pitchFamily="34" charset="0"/>
              </a:rPr>
              <a:t>-genes can be cloned in crop plants, the need to use fertilizers for enriching soil with nitrogen can be eliminated.</a:t>
            </a:r>
          </a:p>
          <a:p>
            <a:pPr marL="0" indent="0" fontAlgn="base">
              <a:buNone/>
            </a:pPr>
            <a:endParaRPr lang="en-US" dirty="0">
              <a:latin typeface="Corbel Light" panose="020B0303020204020204" pitchFamily="34" charset="0"/>
            </a:endParaRPr>
          </a:p>
          <a:p>
            <a:pPr marL="0" indent="0" fontAlgn="base">
              <a:buNone/>
            </a:pPr>
            <a:r>
              <a:rPr lang="en-US" dirty="0">
                <a:latin typeface="Corbel Light" panose="020B0303020204020204" pitchFamily="34" charset="0"/>
              </a:rPr>
              <a:t>Efforts are being made in this direction to transfer </a:t>
            </a:r>
            <a:r>
              <a:rPr lang="en-US" dirty="0" err="1">
                <a:latin typeface="Corbel Light" panose="020B0303020204020204" pitchFamily="34" charset="0"/>
              </a:rPr>
              <a:t>nif</a:t>
            </a:r>
            <a:r>
              <a:rPr lang="en-US" dirty="0">
                <a:latin typeface="Corbel Light" panose="020B0303020204020204" pitchFamily="34" charset="0"/>
              </a:rPr>
              <a:t>-genes cluster from bacterial or cyanobacterial strains to plants. So far, success has been achieved in improvement of sugarcane and wheat, while research is being carried on for other plant species.</a:t>
            </a:r>
          </a:p>
          <a:p>
            <a:endParaRPr lang="en-IN" dirty="0">
              <a:latin typeface="Corbel Light" panose="020B0303020204020204" pitchFamily="34" charset="0"/>
            </a:endParaRPr>
          </a:p>
        </p:txBody>
      </p:sp>
      <p:pic>
        <p:nvPicPr>
          <p:cNvPr id="7170" name="Picture 2" descr="nitrogen fixation | Definition, Process, Examples, Types, &amp;amp; Facts |  Britannica">
            <a:extLst>
              <a:ext uri="{FF2B5EF4-FFF2-40B4-BE49-F238E27FC236}">
                <a16:creationId xmlns:a16="http://schemas.microsoft.com/office/drawing/2014/main" id="{54E7457C-C92A-4D37-A1F0-9EA6FB29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49" r="8743"/>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058428"/>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1" name="Google Shape;1411;p37"/>
          <p:cNvSpPr txBox="1">
            <a:spLocks noGrp="1"/>
          </p:cNvSpPr>
          <p:nvPr>
            <p:ph type="title" idx="2"/>
          </p:nvPr>
        </p:nvSpPr>
        <p:spPr>
          <a:xfrm>
            <a:off x="5353050" y="351748"/>
            <a:ext cx="5145200" cy="903200"/>
          </a:xfrm>
          <a:prstGeom prst="rect">
            <a:avLst/>
          </a:prstGeom>
        </p:spPr>
        <p:txBody>
          <a:bodyPr spcFirstLastPara="1" wrap="square" lIns="121900" tIns="121900" rIns="121900" bIns="121900" anchor="ctr" anchorCtr="0">
            <a:noAutofit/>
          </a:bodyPr>
          <a:lstStyle/>
          <a:p>
            <a:r>
              <a:rPr lang="en" dirty="0"/>
              <a:t>06</a:t>
            </a:r>
            <a:endParaRPr dirty="0"/>
          </a:p>
        </p:txBody>
      </p:sp>
      <p:grpSp>
        <p:nvGrpSpPr>
          <p:cNvPr id="1413" name="Google Shape;1413;p37"/>
          <p:cNvGrpSpPr/>
          <p:nvPr/>
        </p:nvGrpSpPr>
        <p:grpSpPr>
          <a:xfrm>
            <a:off x="2024615" y="1481499"/>
            <a:ext cx="3205759" cy="4703260"/>
            <a:chOff x="814375" y="1186025"/>
            <a:chExt cx="2278975" cy="3343550"/>
          </a:xfrm>
        </p:grpSpPr>
        <p:sp>
          <p:nvSpPr>
            <p:cNvPr id="1414" name="Google Shape;1414;p37"/>
            <p:cNvSpPr/>
            <p:nvPr/>
          </p:nvSpPr>
          <p:spPr>
            <a:xfrm>
              <a:off x="1173550" y="1186025"/>
              <a:ext cx="1033325" cy="956125"/>
            </a:xfrm>
            <a:custGeom>
              <a:avLst/>
              <a:gdLst/>
              <a:ahLst/>
              <a:cxnLst/>
              <a:rect l="l" t="t" r="r" b="b"/>
              <a:pathLst>
                <a:path w="41333" h="38245" extrusionOk="0">
                  <a:moveTo>
                    <a:pt x="13516" y="0"/>
                  </a:moveTo>
                  <a:cubicBezTo>
                    <a:pt x="13236" y="0"/>
                    <a:pt x="12949" y="77"/>
                    <a:pt x="12713" y="254"/>
                  </a:cubicBezTo>
                  <a:cubicBezTo>
                    <a:pt x="12189" y="655"/>
                    <a:pt x="12189" y="1486"/>
                    <a:pt x="12374" y="2164"/>
                  </a:cubicBezTo>
                  <a:cubicBezTo>
                    <a:pt x="12651" y="3088"/>
                    <a:pt x="13206" y="3951"/>
                    <a:pt x="13976" y="4536"/>
                  </a:cubicBezTo>
                  <a:cubicBezTo>
                    <a:pt x="13073" y="4020"/>
                    <a:pt x="11960" y="3769"/>
                    <a:pt x="10856" y="3769"/>
                  </a:cubicBezTo>
                  <a:cubicBezTo>
                    <a:pt x="10114" y="3769"/>
                    <a:pt x="9376" y="3882"/>
                    <a:pt x="8708" y="4105"/>
                  </a:cubicBezTo>
                  <a:cubicBezTo>
                    <a:pt x="7938" y="4351"/>
                    <a:pt x="7137" y="4844"/>
                    <a:pt x="6890" y="5614"/>
                  </a:cubicBezTo>
                  <a:cubicBezTo>
                    <a:pt x="6675" y="6200"/>
                    <a:pt x="6921" y="6908"/>
                    <a:pt x="7383" y="7216"/>
                  </a:cubicBezTo>
                  <a:cubicBezTo>
                    <a:pt x="7315" y="7209"/>
                    <a:pt x="7245" y="7205"/>
                    <a:pt x="7175" y="7205"/>
                  </a:cubicBezTo>
                  <a:cubicBezTo>
                    <a:pt x="5788" y="7205"/>
                    <a:pt x="4072" y="8608"/>
                    <a:pt x="3779" y="9927"/>
                  </a:cubicBezTo>
                  <a:cubicBezTo>
                    <a:pt x="3409" y="11499"/>
                    <a:pt x="4303" y="13193"/>
                    <a:pt x="5597" y="14179"/>
                  </a:cubicBezTo>
                  <a:cubicBezTo>
                    <a:pt x="4703" y="14425"/>
                    <a:pt x="3810" y="14672"/>
                    <a:pt x="3101" y="15257"/>
                  </a:cubicBezTo>
                  <a:cubicBezTo>
                    <a:pt x="2393" y="15842"/>
                    <a:pt x="1961" y="16828"/>
                    <a:pt x="2269" y="17691"/>
                  </a:cubicBezTo>
                  <a:cubicBezTo>
                    <a:pt x="2423" y="18091"/>
                    <a:pt x="2732" y="18399"/>
                    <a:pt x="2855" y="18831"/>
                  </a:cubicBezTo>
                  <a:cubicBezTo>
                    <a:pt x="3040" y="19539"/>
                    <a:pt x="2608" y="20248"/>
                    <a:pt x="2085" y="20772"/>
                  </a:cubicBezTo>
                  <a:cubicBezTo>
                    <a:pt x="1561" y="21295"/>
                    <a:pt x="945" y="21727"/>
                    <a:pt x="637" y="22404"/>
                  </a:cubicBezTo>
                  <a:cubicBezTo>
                    <a:pt x="0" y="23707"/>
                    <a:pt x="1122" y="25487"/>
                    <a:pt x="2566" y="25487"/>
                  </a:cubicBezTo>
                  <a:cubicBezTo>
                    <a:pt x="2590" y="25487"/>
                    <a:pt x="2615" y="25486"/>
                    <a:pt x="2639" y="25485"/>
                  </a:cubicBezTo>
                  <a:lnTo>
                    <a:pt x="3348" y="25454"/>
                  </a:lnTo>
                  <a:lnTo>
                    <a:pt x="3348" y="25454"/>
                  </a:lnTo>
                  <a:cubicBezTo>
                    <a:pt x="2855" y="25978"/>
                    <a:pt x="2485" y="26594"/>
                    <a:pt x="2300" y="27272"/>
                  </a:cubicBezTo>
                  <a:cubicBezTo>
                    <a:pt x="2208" y="27672"/>
                    <a:pt x="2177" y="28073"/>
                    <a:pt x="2300" y="28443"/>
                  </a:cubicBezTo>
                  <a:cubicBezTo>
                    <a:pt x="2454" y="28812"/>
                    <a:pt x="2793" y="29151"/>
                    <a:pt x="3194" y="29151"/>
                  </a:cubicBezTo>
                  <a:cubicBezTo>
                    <a:pt x="4006" y="29151"/>
                    <a:pt x="4465" y="27947"/>
                    <a:pt x="5289" y="27947"/>
                  </a:cubicBezTo>
                  <a:cubicBezTo>
                    <a:pt x="5309" y="27947"/>
                    <a:pt x="5330" y="27948"/>
                    <a:pt x="5350" y="27950"/>
                  </a:cubicBezTo>
                  <a:cubicBezTo>
                    <a:pt x="4826" y="28597"/>
                    <a:pt x="4210" y="29213"/>
                    <a:pt x="3964" y="29983"/>
                  </a:cubicBezTo>
                  <a:cubicBezTo>
                    <a:pt x="3717" y="30753"/>
                    <a:pt x="3841" y="31708"/>
                    <a:pt x="4426" y="32232"/>
                  </a:cubicBezTo>
                  <a:cubicBezTo>
                    <a:pt x="4680" y="32461"/>
                    <a:pt x="5024" y="32574"/>
                    <a:pt x="5360" y="32574"/>
                  </a:cubicBezTo>
                  <a:cubicBezTo>
                    <a:pt x="5836" y="32574"/>
                    <a:pt x="6296" y="32345"/>
                    <a:pt x="6459" y="31893"/>
                  </a:cubicBezTo>
                  <a:cubicBezTo>
                    <a:pt x="6921" y="32632"/>
                    <a:pt x="6829" y="33557"/>
                    <a:pt x="6952" y="34419"/>
                  </a:cubicBezTo>
                  <a:cubicBezTo>
                    <a:pt x="7072" y="35255"/>
                    <a:pt x="7625" y="36178"/>
                    <a:pt x="8444" y="36178"/>
                  </a:cubicBezTo>
                  <a:cubicBezTo>
                    <a:pt x="8470" y="36178"/>
                    <a:pt x="8497" y="36177"/>
                    <a:pt x="8523" y="36175"/>
                  </a:cubicBezTo>
                  <a:cubicBezTo>
                    <a:pt x="8893" y="36144"/>
                    <a:pt x="9232" y="35959"/>
                    <a:pt x="9602" y="35959"/>
                  </a:cubicBezTo>
                  <a:cubicBezTo>
                    <a:pt x="10587" y="35990"/>
                    <a:pt x="10803" y="37500"/>
                    <a:pt x="11666" y="38024"/>
                  </a:cubicBezTo>
                  <a:cubicBezTo>
                    <a:pt x="11903" y="38182"/>
                    <a:pt x="12175" y="38244"/>
                    <a:pt x="12456" y="38244"/>
                  </a:cubicBezTo>
                  <a:cubicBezTo>
                    <a:pt x="12831" y="38244"/>
                    <a:pt x="13224" y="38134"/>
                    <a:pt x="13576" y="37993"/>
                  </a:cubicBezTo>
                  <a:cubicBezTo>
                    <a:pt x="14192" y="37777"/>
                    <a:pt x="14808" y="37438"/>
                    <a:pt x="15455" y="37438"/>
                  </a:cubicBezTo>
                  <a:cubicBezTo>
                    <a:pt x="15485" y="37437"/>
                    <a:pt x="15516" y="37436"/>
                    <a:pt x="15547" y="37436"/>
                  </a:cubicBezTo>
                  <a:cubicBezTo>
                    <a:pt x="16163" y="37436"/>
                    <a:pt x="16779" y="37720"/>
                    <a:pt x="17396" y="37808"/>
                  </a:cubicBezTo>
                  <a:cubicBezTo>
                    <a:pt x="17511" y="37830"/>
                    <a:pt x="17630" y="37841"/>
                    <a:pt x="17750" y="37841"/>
                  </a:cubicBezTo>
                  <a:cubicBezTo>
                    <a:pt x="18308" y="37841"/>
                    <a:pt x="18876" y="37601"/>
                    <a:pt x="19028" y="37069"/>
                  </a:cubicBezTo>
                  <a:cubicBezTo>
                    <a:pt x="20230" y="33064"/>
                    <a:pt x="18751" y="28874"/>
                    <a:pt x="16441" y="25085"/>
                  </a:cubicBezTo>
                  <a:lnTo>
                    <a:pt x="35110" y="24530"/>
                  </a:lnTo>
                  <a:lnTo>
                    <a:pt x="33847" y="28535"/>
                  </a:lnTo>
                  <a:cubicBezTo>
                    <a:pt x="34457" y="29349"/>
                    <a:pt x="35480" y="29834"/>
                    <a:pt x="36499" y="29834"/>
                  </a:cubicBezTo>
                  <a:cubicBezTo>
                    <a:pt x="36560" y="29834"/>
                    <a:pt x="36620" y="29832"/>
                    <a:pt x="36681" y="29829"/>
                  </a:cubicBezTo>
                  <a:cubicBezTo>
                    <a:pt x="36897" y="29798"/>
                    <a:pt x="37112" y="29767"/>
                    <a:pt x="37297" y="29644"/>
                  </a:cubicBezTo>
                  <a:cubicBezTo>
                    <a:pt x="37667" y="29367"/>
                    <a:pt x="37667" y="28812"/>
                    <a:pt x="37513" y="28350"/>
                  </a:cubicBezTo>
                  <a:cubicBezTo>
                    <a:pt x="37328" y="27734"/>
                    <a:pt x="37051" y="27303"/>
                    <a:pt x="36527" y="26902"/>
                  </a:cubicBezTo>
                  <a:cubicBezTo>
                    <a:pt x="36703" y="26753"/>
                    <a:pt x="36922" y="26699"/>
                    <a:pt x="37156" y="26699"/>
                  </a:cubicBezTo>
                  <a:cubicBezTo>
                    <a:pt x="37453" y="26699"/>
                    <a:pt x="37774" y="26785"/>
                    <a:pt x="38067" y="26871"/>
                  </a:cubicBezTo>
                  <a:cubicBezTo>
                    <a:pt x="38308" y="26942"/>
                    <a:pt x="38574" y="27000"/>
                    <a:pt x="38825" y="27000"/>
                  </a:cubicBezTo>
                  <a:cubicBezTo>
                    <a:pt x="39120" y="27000"/>
                    <a:pt x="39393" y="26920"/>
                    <a:pt x="39577" y="26687"/>
                  </a:cubicBezTo>
                  <a:cubicBezTo>
                    <a:pt x="39762" y="26471"/>
                    <a:pt x="39792" y="26101"/>
                    <a:pt x="39700" y="25824"/>
                  </a:cubicBezTo>
                  <a:cubicBezTo>
                    <a:pt x="39608" y="25516"/>
                    <a:pt x="39392" y="25269"/>
                    <a:pt x="39207" y="25023"/>
                  </a:cubicBezTo>
                  <a:cubicBezTo>
                    <a:pt x="39053" y="24869"/>
                    <a:pt x="38930" y="24715"/>
                    <a:pt x="38776" y="24561"/>
                  </a:cubicBezTo>
                  <a:cubicBezTo>
                    <a:pt x="38837" y="24561"/>
                    <a:pt x="38930" y="24561"/>
                    <a:pt x="39022" y="24530"/>
                  </a:cubicBezTo>
                  <a:cubicBezTo>
                    <a:pt x="39700" y="24376"/>
                    <a:pt x="40378" y="23945"/>
                    <a:pt x="40563" y="23267"/>
                  </a:cubicBezTo>
                  <a:cubicBezTo>
                    <a:pt x="40778" y="22558"/>
                    <a:pt x="40470" y="21819"/>
                    <a:pt x="40039" y="21203"/>
                  </a:cubicBezTo>
                  <a:cubicBezTo>
                    <a:pt x="39638" y="20618"/>
                    <a:pt x="39115" y="20032"/>
                    <a:pt x="38899" y="19354"/>
                  </a:cubicBezTo>
                  <a:lnTo>
                    <a:pt x="38899" y="19354"/>
                  </a:lnTo>
                  <a:cubicBezTo>
                    <a:pt x="38976" y="19368"/>
                    <a:pt x="39053" y="19375"/>
                    <a:pt x="39130" y="19375"/>
                  </a:cubicBezTo>
                  <a:cubicBezTo>
                    <a:pt x="39910" y="19375"/>
                    <a:pt x="40638" y="18689"/>
                    <a:pt x="40778" y="17876"/>
                  </a:cubicBezTo>
                  <a:cubicBezTo>
                    <a:pt x="40932" y="17013"/>
                    <a:pt x="40532" y="16120"/>
                    <a:pt x="39916" y="15473"/>
                  </a:cubicBezTo>
                  <a:cubicBezTo>
                    <a:pt x="39299" y="14826"/>
                    <a:pt x="38468" y="14425"/>
                    <a:pt x="37697" y="13994"/>
                  </a:cubicBezTo>
                  <a:cubicBezTo>
                    <a:pt x="38160" y="13717"/>
                    <a:pt x="38714" y="13593"/>
                    <a:pt x="39269" y="13470"/>
                  </a:cubicBezTo>
                  <a:cubicBezTo>
                    <a:pt x="39792" y="13316"/>
                    <a:pt x="40347" y="13162"/>
                    <a:pt x="40747" y="12762"/>
                  </a:cubicBezTo>
                  <a:cubicBezTo>
                    <a:pt x="41148" y="12392"/>
                    <a:pt x="41333" y="11745"/>
                    <a:pt x="41025" y="11283"/>
                  </a:cubicBezTo>
                  <a:cubicBezTo>
                    <a:pt x="40776" y="10847"/>
                    <a:pt x="40289" y="10733"/>
                    <a:pt x="39772" y="10733"/>
                  </a:cubicBezTo>
                  <a:cubicBezTo>
                    <a:pt x="39522" y="10733"/>
                    <a:pt x="39264" y="10760"/>
                    <a:pt x="39022" y="10790"/>
                  </a:cubicBezTo>
                  <a:cubicBezTo>
                    <a:pt x="38067" y="10944"/>
                    <a:pt x="37143" y="11098"/>
                    <a:pt x="36188" y="11252"/>
                  </a:cubicBezTo>
                  <a:cubicBezTo>
                    <a:pt x="36034" y="10852"/>
                    <a:pt x="36342" y="10390"/>
                    <a:pt x="36681" y="10143"/>
                  </a:cubicBezTo>
                  <a:cubicBezTo>
                    <a:pt x="37051" y="9897"/>
                    <a:pt x="37482" y="9712"/>
                    <a:pt x="37728" y="9373"/>
                  </a:cubicBezTo>
                  <a:cubicBezTo>
                    <a:pt x="38129" y="8818"/>
                    <a:pt x="37944" y="7987"/>
                    <a:pt x="37451" y="7555"/>
                  </a:cubicBezTo>
                  <a:cubicBezTo>
                    <a:pt x="37010" y="7142"/>
                    <a:pt x="36396" y="6802"/>
                    <a:pt x="35786" y="6757"/>
                  </a:cubicBezTo>
                  <a:lnTo>
                    <a:pt x="35786" y="6757"/>
                  </a:lnTo>
                  <a:cubicBezTo>
                    <a:pt x="36426" y="6696"/>
                    <a:pt x="36924" y="6007"/>
                    <a:pt x="36897" y="5368"/>
                  </a:cubicBezTo>
                  <a:cubicBezTo>
                    <a:pt x="36835" y="4629"/>
                    <a:pt x="36250" y="4043"/>
                    <a:pt x="35572" y="3735"/>
                  </a:cubicBezTo>
                  <a:cubicBezTo>
                    <a:pt x="34925" y="3458"/>
                    <a:pt x="34155" y="3427"/>
                    <a:pt x="33446" y="3427"/>
                  </a:cubicBezTo>
                  <a:cubicBezTo>
                    <a:pt x="32707" y="3396"/>
                    <a:pt x="31967" y="3427"/>
                    <a:pt x="31290" y="3212"/>
                  </a:cubicBezTo>
                  <a:cubicBezTo>
                    <a:pt x="31690" y="2380"/>
                    <a:pt x="31136" y="1332"/>
                    <a:pt x="30304" y="963"/>
                  </a:cubicBezTo>
                  <a:cubicBezTo>
                    <a:pt x="30000" y="828"/>
                    <a:pt x="29676" y="771"/>
                    <a:pt x="29347" y="771"/>
                  </a:cubicBezTo>
                  <a:cubicBezTo>
                    <a:pt x="28773" y="771"/>
                    <a:pt x="28183" y="943"/>
                    <a:pt x="27654" y="1178"/>
                  </a:cubicBezTo>
                  <a:cubicBezTo>
                    <a:pt x="26730" y="1610"/>
                    <a:pt x="25560" y="2349"/>
                    <a:pt x="24943" y="3212"/>
                  </a:cubicBezTo>
                  <a:cubicBezTo>
                    <a:pt x="24697" y="2595"/>
                    <a:pt x="24081" y="2164"/>
                    <a:pt x="23434" y="2133"/>
                  </a:cubicBezTo>
                  <a:cubicBezTo>
                    <a:pt x="23412" y="2132"/>
                    <a:pt x="23390" y="2132"/>
                    <a:pt x="23368" y="2132"/>
                  </a:cubicBezTo>
                  <a:cubicBezTo>
                    <a:pt x="22744" y="2132"/>
                    <a:pt x="22131" y="2553"/>
                    <a:pt x="21863" y="3119"/>
                  </a:cubicBezTo>
                  <a:cubicBezTo>
                    <a:pt x="21616" y="2164"/>
                    <a:pt x="21031" y="1332"/>
                    <a:pt x="20168" y="901"/>
                  </a:cubicBezTo>
                  <a:cubicBezTo>
                    <a:pt x="19900" y="776"/>
                    <a:pt x="19590" y="692"/>
                    <a:pt x="19293" y="692"/>
                  </a:cubicBezTo>
                  <a:cubicBezTo>
                    <a:pt x="19079" y="692"/>
                    <a:pt x="18871" y="736"/>
                    <a:pt x="18690" y="839"/>
                  </a:cubicBezTo>
                  <a:cubicBezTo>
                    <a:pt x="18135" y="1209"/>
                    <a:pt x="18043" y="2010"/>
                    <a:pt x="18197" y="2657"/>
                  </a:cubicBezTo>
                  <a:cubicBezTo>
                    <a:pt x="18351" y="3335"/>
                    <a:pt x="18659" y="3951"/>
                    <a:pt x="18628" y="4629"/>
                  </a:cubicBezTo>
                  <a:cubicBezTo>
                    <a:pt x="17765" y="3181"/>
                    <a:pt x="16410" y="1794"/>
                    <a:pt x="15116" y="747"/>
                  </a:cubicBezTo>
                  <a:cubicBezTo>
                    <a:pt x="14777" y="470"/>
                    <a:pt x="14407" y="223"/>
                    <a:pt x="13976" y="69"/>
                  </a:cubicBezTo>
                  <a:cubicBezTo>
                    <a:pt x="13832" y="25"/>
                    <a:pt x="13675" y="0"/>
                    <a:pt x="13516"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5" name="Google Shape;1415;p37"/>
            <p:cNvSpPr/>
            <p:nvPr/>
          </p:nvSpPr>
          <p:spPr>
            <a:xfrm>
              <a:off x="1061600" y="3431275"/>
              <a:ext cx="1407150" cy="1098300"/>
            </a:xfrm>
            <a:custGeom>
              <a:avLst/>
              <a:gdLst/>
              <a:ahLst/>
              <a:cxnLst/>
              <a:rect l="l" t="t" r="r" b="b"/>
              <a:pathLst>
                <a:path w="56286" h="43932" extrusionOk="0">
                  <a:moveTo>
                    <a:pt x="12755" y="0"/>
                  </a:moveTo>
                  <a:cubicBezTo>
                    <a:pt x="3205" y="15989"/>
                    <a:pt x="1" y="43931"/>
                    <a:pt x="1" y="43931"/>
                  </a:cubicBezTo>
                  <a:lnTo>
                    <a:pt x="53728" y="43931"/>
                  </a:lnTo>
                  <a:cubicBezTo>
                    <a:pt x="56285" y="11522"/>
                    <a:pt x="44609" y="0"/>
                    <a:pt x="44609"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6" name="Google Shape;1416;p37"/>
            <p:cNvSpPr/>
            <p:nvPr/>
          </p:nvSpPr>
          <p:spPr>
            <a:xfrm>
              <a:off x="1519125" y="3459700"/>
              <a:ext cx="637675" cy="317900"/>
            </a:xfrm>
            <a:custGeom>
              <a:avLst/>
              <a:gdLst/>
              <a:ahLst/>
              <a:cxnLst/>
              <a:rect l="l" t="t" r="r" b="b"/>
              <a:pathLst>
                <a:path w="25507" h="12716" extrusionOk="0">
                  <a:moveTo>
                    <a:pt x="16542" y="1359"/>
                  </a:moveTo>
                  <a:cubicBezTo>
                    <a:pt x="16419" y="4809"/>
                    <a:pt x="16450" y="8259"/>
                    <a:pt x="16604" y="11679"/>
                  </a:cubicBezTo>
                  <a:cubicBezTo>
                    <a:pt x="15988" y="11433"/>
                    <a:pt x="15957" y="10170"/>
                    <a:pt x="15926" y="9677"/>
                  </a:cubicBezTo>
                  <a:cubicBezTo>
                    <a:pt x="15834" y="8783"/>
                    <a:pt x="15772" y="7890"/>
                    <a:pt x="15680" y="6996"/>
                  </a:cubicBezTo>
                  <a:cubicBezTo>
                    <a:pt x="15526" y="5148"/>
                    <a:pt x="15341" y="3300"/>
                    <a:pt x="15187" y="1420"/>
                  </a:cubicBezTo>
                  <a:cubicBezTo>
                    <a:pt x="15187" y="1420"/>
                    <a:pt x="15156" y="1389"/>
                    <a:pt x="15156" y="1389"/>
                  </a:cubicBezTo>
                  <a:cubicBezTo>
                    <a:pt x="15618" y="1389"/>
                    <a:pt x="16080" y="1359"/>
                    <a:pt x="16542" y="1359"/>
                  </a:cubicBezTo>
                  <a:close/>
                  <a:moveTo>
                    <a:pt x="24884" y="1"/>
                  </a:moveTo>
                  <a:cubicBezTo>
                    <a:pt x="24867" y="1"/>
                    <a:pt x="24848" y="1"/>
                    <a:pt x="24830" y="3"/>
                  </a:cubicBezTo>
                  <a:cubicBezTo>
                    <a:pt x="20732" y="280"/>
                    <a:pt x="16696" y="527"/>
                    <a:pt x="12599" y="589"/>
                  </a:cubicBezTo>
                  <a:cubicBezTo>
                    <a:pt x="11583" y="604"/>
                    <a:pt x="10566" y="612"/>
                    <a:pt x="9549" y="612"/>
                  </a:cubicBezTo>
                  <a:cubicBezTo>
                    <a:pt x="6497" y="612"/>
                    <a:pt x="3442" y="542"/>
                    <a:pt x="369" y="404"/>
                  </a:cubicBezTo>
                  <a:cubicBezTo>
                    <a:pt x="359" y="403"/>
                    <a:pt x="349" y="402"/>
                    <a:pt x="340" y="402"/>
                  </a:cubicBezTo>
                  <a:cubicBezTo>
                    <a:pt x="1" y="402"/>
                    <a:pt x="39" y="928"/>
                    <a:pt x="369" y="958"/>
                  </a:cubicBezTo>
                  <a:cubicBezTo>
                    <a:pt x="4435" y="1235"/>
                    <a:pt x="8533" y="1389"/>
                    <a:pt x="12599" y="1389"/>
                  </a:cubicBezTo>
                  <a:lnTo>
                    <a:pt x="14232" y="1389"/>
                  </a:lnTo>
                  <a:cubicBezTo>
                    <a:pt x="14232" y="1420"/>
                    <a:pt x="14232" y="1420"/>
                    <a:pt x="14232" y="1451"/>
                  </a:cubicBezTo>
                  <a:cubicBezTo>
                    <a:pt x="14417" y="3762"/>
                    <a:pt x="14632" y="6103"/>
                    <a:pt x="14817" y="8444"/>
                  </a:cubicBezTo>
                  <a:cubicBezTo>
                    <a:pt x="14932" y="9792"/>
                    <a:pt x="14886" y="12715"/>
                    <a:pt x="16793" y="12715"/>
                  </a:cubicBezTo>
                  <a:cubicBezTo>
                    <a:pt x="16935" y="12715"/>
                    <a:pt x="17087" y="12699"/>
                    <a:pt x="17251" y="12665"/>
                  </a:cubicBezTo>
                  <a:cubicBezTo>
                    <a:pt x="17436" y="12634"/>
                    <a:pt x="17621" y="12418"/>
                    <a:pt x="17590" y="12203"/>
                  </a:cubicBezTo>
                  <a:cubicBezTo>
                    <a:pt x="17343" y="8598"/>
                    <a:pt x="17251" y="4994"/>
                    <a:pt x="17251" y="1359"/>
                  </a:cubicBezTo>
                  <a:cubicBezTo>
                    <a:pt x="19777" y="1328"/>
                    <a:pt x="22303" y="1235"/>
                    <a:pt x="24830" y="1081"/>
                  </a:cubicBezTo>
                  <a:cubicBezTo>
                    <a:pt x="25488" y="1022"/>
                    <a:pt x="25507" y="1"/>
                    <a:pt x="2488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7" name="Google Shape;1417;p37"/>
            <p:cNvSpPr/>
            <p:nvPr/>
          </p:nvSpPr>
          <p:spPr>
            <a:xfrm>
              <a:off x="1908800" y="3927150"/>
              <a:ext cx="116325" cy="602425"/>
            </a:xfrm>
            <a:custGeom>
              <a:avLst/>
              <a:gdLst/>
              <a:ahLst/>
              <a:cxnLst/>
              <a:rect l="l" t="t" r="r" b="b"/>
              <a:pathLst>
                <a:path w="4653" h="24097" extrusionOk="0">
                  <a:moveTo>
                    <a:pt x="783" y="0"/>
                  </a:moveTo>
                  <a:cubicBezTo>
                    <a:pt x="548" y="0"/>
                    <a:pt x="368" y="652"/>
                    <a:pt x="278" y="2162"/>
                  </a:cubicBezTo>
                  <a:cubicBezTo>
                    <a:pt x="124" y="5181"/>
                    <a:pt x="93" y="8200"/>
                    <a:pt x="31" y="11188"/>
                  </a:cubicBezTo>
                  <a:cubicBezTo>
                    <a:pt x="0" y="14022"/>
                    <a:pt x="62" y="21262"/>
                    <a:pt x="93" y="24096"/>
                  </a:cubicBezTo>
                  <a:lnTo>
                    <a:pt x="4652" y="24096"/>
                  </a:lnTo>
                  <a:cubicBezTo>
                    <a:pt x="4652" y="24004"/>
                    <a:pt x="4652" y="23942"/>
                    <a:pt x="4652" y="23850"/>
                  </a:cubicBezTo>
                  <a:cubicBezTo>
                    <a:pt x="4437" y="21878"/>
                    <a:pt x="4221" y="15501"/>
                    <a:pt x="3944" y="13529"/>
                  </a:cubicBezTo>
                  <a:cubicBezTo>
                    <a:pt x="3389" y="9617"/>
                    <a:pt x="2742" y="5704"/>
                    <a:pt x="1664" y="1884"/>
                  </a:cubicBezTo>
                  <a:cubicBezTo>
                    <a:pt x="1334" y="706"/>
                    <a:pt x="1028" y="0"/>
                    <a:pt x="783"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8" name="Google Shape;1418;p37"/>
            <p:cNvSpPr/>
            <p:nvPr/>
          </p:nvSpPr>
          <p:spPr>
            <a:xfrm>
              <a:off x="815925" y="2996125"/>
              <a:ext cx="954275" cy="1467200"/>
            </a:xfrm>
            <a:custGeom>
              <a:avLst/>
              <a:gdLst/>
              <a:ahLst/>
              <a:cxnLst/>
              <a:rect l="l" t="t" r="r" b="b"/>
              <a:pathLst>
                <a:path w="38171" h="58688" extrusionOk="0">
                  <a:moveTo>
                    <a:pt x="17653" y="0"/>
                  </a:moveTo>
                  <a:cubicBezTo>
                    <a:pt x="17653" y="0"/>
                    <a:pt x="10259" y="32225"/>
                    <a:pt x="0" y="56347"/>
                  </a:cubicBezTo>
                  <a:cubicBezTo>
                    <a:pt x="2902" y="57372"/>
                    <a:pt x="5706" y="57624"/>
                    <a:pt x="8601" y="57624"/>
                  </a:cubicBezTo>
                  <a:cubicBezTo>
                    <a:pt x="11398" y="57624"/>
                    <a:pt x="14281" y="57389"/>
                    <a:pt x="17418" y="57389"/>
                  </a:cubicBezTo>
                  <a:cubicBezTo>
                    <a:pt x="20687" y="57389"/>
                    <a:pt x="24234" y="57645"/>
                    <a:pt x="28250" y="58688"/>
                  </a:cubicBezTo>
                  <a:cubicBezTo>
                    <a:pt x="28250" y="58688"/>
                    <a:pt x="38170" y="35090"/>
                    <a:pt x="34473"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9" name="Google Shape;1419;p37"/>
            <p:cNvSpPr/>
            <p:nvPr/>
          </p:nvSpPr>
          <p:spPr>
            <a:xfrm>
              <a:off x="1981975" y="2142000"/>
              <a:ext cx="799450" cy="1235375"/>
            </a:xfrm>
            <a:custGeom>
              <a:avLst/>
              <a:gdLst/>
              <a:ahLst/>
              <a:cxnLst/>
              <a:rect l="l" t="t" r="r" b="b"/>
              <a:pathLst>
                <a:path w="31978" h="49415" extrusionOk="0">
                  <a:moveTo>
                    <a:pt x="6808" y="0"/>
                  </a:moveTo>
                  <a:lnTo>
                    <a:pt x="0" y="26155"/>
                  </a:lnTo>
                  <a:cubicBezTo>
                    <a:pt x="0" y="26155"/>
                    <a:pt x="17283" y="46796"/>
                    <a:pt x="29821" y="49415"/>
                  </a:cubicBezTo>
                  <a:lnTo>
                    <a:pt x="31978" y="29883"/>
                  </a:lnTo>
                  <a:cubicBezTo>
                    <a:pt x="31978" y="29883"/>
                    <a:pt x="12508" y="4375"/>
                    <a:pt x="6808"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0" name="Google Shape;1420;p37"/>
            <p:cNvSpPr/>
            <p:nvPr/>
          </p:nvSpPr>
          <p:spPr>
            <a:xfrm>
              <a:off x="2471800" y="2140450"/>
              <a:ext cx="621550" cy="1236925"/>
            </a:xfrm>
            <a:custGeom>
              <a:avLst/>
              <a:gdLst/>
              <a:ahLst/>
              <a:cxnLst/>
              <a:rect l="l" t="t" r="r" b="b"/>
              <a:pathLst>
                <a:path w="24862" h="49477" extrusionOk="0">
                  <a:moveTo>
                    <a:pt x="12785" y="1"/>
                  </a:moveTo>
                  <a:lnTo>
                    <a:pt x="0" y="28127"/>
                  </a:lnTo>
                  <a:lnTo>
                    <a:pt x="10228" y="49477"/>
                  </a:lnTo>
                  <a:cubicBezTo>
                    <a:pt x="16143" y="39187"/>
                    <a:pt x="22767" y="21165"/>
                    <a:pt x="24862" y="7302"/>
                  </a:cubicBezTo>
                  <a:lnTo>
                    <a:pt x="1278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1" name="Google Shape;1421;p37"/>
            <p:cNvSpPr/>
            <p:nvPr/>
          </p:nvSpPr>
          <p:spPr>
            <a:xfrm>
              <a:off x="2467950" y="2620175"/>
              <a:ext cx="140825" cy="466050"/>
            </a:xfrm>
            <a:custGeom>
              <a:avLst/>
              <a:gdLst/>
              <a:ahLst/>
              <a:cxnLst/>
              <a:rect l="l" t="t" r="r" b="b"/>
              <a:pathLst>
                <a:path w="5633" h="18642" extrusionOk="0">
                  <a:moveTo>
                    <a:pt x="4021" y="0"/>
                  </a:moveTo>
                  <a:cubicBezTo>
                    <a:pt x="3819" y="0"/>
                    <a:pt x="3605" y="139"/>
                    <a:pt x="3574" y="405"/>
                  </a:cubicBezTo>
                  <a:cubicBezTo>
                    <a:pt x="3574" y="436"/>
                    <a:pt x="3574" y="467"/>
                    <a:pt x="3574" y="497"/>
                  </a:cubicBezTo>
                  <a:cubicBezTo>
                    <a:pt x="3451" y="528"/>
                    <a:pt x="3327" y="590"/>
                    <a:pt x="3297" y="713"/>
                  </a:cubicBezTo>
                  <a:cubicBezTo>
                    <a:pt x="2865" y="1945"/>
                    <a:pt x="2434" y="3208"/>
                    <a:pt x="2095" y="4471"/>
                  </a:cubicBezTo>
                  <a:cubicBezTo>
                    <a:pt x="1510" y="6720"/>
                    <a:pt x="1048" y="9000"/>
                    <a:pt x="678" y="11280"/>
                  </a:cubicBezTo>
                  <a:cubicBezTo>
                    <a:pt x="524" y="12420"/>
                    <a:pt x="370" y="13590"/>
                    <a:pt x="278" y="14730"/>
                  </a:cubicBezTo>
                  <a:cubicBezTo>
                    <a:pt x="216" y="15316"/>
                    <a:pt x="154" y="15901"/>
                    <a:pt x="124" y="16486"/>
                  </a:cubicBezTo>
                  <a:cubicBezTo>
                    <a:pt x="93" y="17072"/>
                    <a:pt x="0" y="17657"/>
                    <a:pt x="62" y="18242"/>
                  </a:cubicBezTo>
                  <a:cubicBezTo>
                    <a:pt x="79" y="18486"/>
                    <a:pt x="303" y="18641"/>
                    <a:pt x="511" y="18641"/>
                  </a:cubicBezTo>
                  <a:cubicBezTo>
                    <a:pt x="672" y="18641"/>
                    <a:pt x="823" y="18549"/>
                    <a:pt x="863" y="18335"/>
                  </a:cubicBezTo>
                  <a:cubicBezTo>
                    <a:pt x="955" y="17688"/>
                    <a:pt x="955" y="17041"/>
                    <a:pt x="986" y="16363"/>
                  </a:cubicBezTo>
                  <a:cubicBezTo>
                    <a:pt x="1048" y="15716"/>
                    <a:pt x="1079" y="15069"/>
                    <a:pt x="1171" y="14422"/>
                  </a:cubicBezTo>
                  <a:cubicBezTo>
                    <a:pt x="1571" y="10294"/>
                    <a:pt x="2372" y="6166"/>
                    <a:pt x="3512" y="2161"/>
                  </a:cubicBezTo>
                  <a:cubicBezTo>
                    <a:pt x="3512" y="2654"/>
                    <a:pt x="3512" y="3116"/>
                    <a:pt x="3543" y="3609"/>
                  </a:cubicBezTo>
                  <a:cubicBezTo>
                    <a:pt x="3574" y="4625"/>
                    <a:pt x="3666" y="5673"/>
                    <a:pt x="3790" y="6690"/>
                  </a:cubicBezTo>
                  <a:cubicBezTo>
                    <a:pt x="4098" y="8754"/>
                    <a:pt x="4529" y="10787"/>
                    <a:pt x="5145" y="12789"/>
                  </a:cubicBezTo>
                  <a:cubicBezTo>
                    <a:pt x="5181" y="12899"/>
                    <a:pt x="5270" y="12946"/>
                    <a:pt x="5359" y="12946"/>
                  </a:cubicBezTo>
                  <a:cubicBezTo>
                    <a:pt x="5496" y="12946"/>
                    <a:pt x="5632" y="12834"/>
                    <a:pt x="5576" y="12666"/>
                  </a:cubicBezTo>
                  <a:cubicBezTo>
                    <a:pt x="5114" y="10664"/>
                    <a:pt x="4745" y="8630"/>
                    <a:pt x="4560" y="6566"/>
                  </a:cubicBezTo>
                  <a:cubicBezTo>
                    <a:pt x="4498" y="5550"/>
                    <a:pt x="4437" y="4533"/>
                    <a:pt x="4406" y="3516"/>
                  </a:cubicBezTo>
                  <a:cubicBezTo>
                    <a:pt x="4375" y="2469"/>
                    <a:pt x="4437" y="1452"/>
                    <a:pt x="4406" y="405"/>
                  </a:cubicBezTo>
                  <a:cubicBezTo>
                    <a:pt x="4406" y="132"/>
                    <a:pt x="4219" y="0"/>
                    <a:pt x="4021" y="0"/>
                  </a:cubicBezTo>
                  <a:close/>
                </a:path>
              </a:pathLst>
            </a:cu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2" name="Google Shape;1422;p37"/>
            <p:cNvSpPr/>
            <p:nvPr/>
          </p:nvSpPr>
          <p:spPr>
            <a:xfrm>
              <a:off x="814375" y="2377675"/>
              <a:ext cx="650050" cy="1347050"/>
            </a:xfrm>
            <a:custGeom>
              <a:avLst/>
              <a:gdLst/>
              <a:ahLst/>
              <a:cxnLst/>
              <a:rect l="l" t="t" r="r" b="b"/>
              <a:pathLst>
                <a:path w="26002" h="53882" extrusionOk="0">
                  <a:moveTo>
                    <a:pt x="11368" y="0"/>
                  </a:moveTo>
                  <a:cubicBezTo>
                    <a:pt x="6871" y="4221"/>
                    <a:pt x="1" y="49507"/>
                    <a:pt x="4344" y="53882"/>
                  </a:cubicBezTo>
                  <a:lnTo>
                    <a:pt x="18023" y="45749"/>
                  </a:lnTo>
                  <a:lnTo>
                    <a:pt x="26002" y="17560"/>
                  </a:lnTo>
                  <a:lnTo>
                    <a:pt x="11368"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3" name="Google Shape;1423;p37"/>
            <p:cNvSpPr/>
            <p:nvPr/>
          </p:nvSpPr>
          <p:spPr>
            <a:xfrm>
              <a:off x="1085475" y="2127050"/>
              <a:ext cx="1253100" cy="1304250"/>
            </a:xfrm>
            <a:custGeom>
              <a:avLst/>
              <a:gdLst/>
              <a:ahLst/>
              <a:cxnLst/>
              <a:rect l="l" t="t" r="r" b="b"/>
              <a:pathLst>
                <a:path w="50124" h="52170" extrusionOk="0">
                  <a:moveTo>
                    <a:pt x="31492" y="0"/>
                  </a:moveTo>
                  <a:cubicBezTo>
                    <a:pt x="26320" y="0"/>
                    <a:pt x="21596" y="198"/>
                    <a:pt x="21596" y="198"/>
                  </a:cubicBezTo>
                  <a:cubicBezTo>
                    <a:pt x="21596" y="198"/>
                    <a:pt x="6963" y="4079"/>
                    <a:pt x="524" y="10025"/>
                  </a:cubicBezTo>
                  <a:cubicBezTo>
                    <a:pt x="1" y="12428"/>
                    <a:pt x="1202" y="29896"/>
                    <a:pt x="11800" y="52169"/>
                  </a:cubicBezTo>
                  <a:lnTo>
                    <a:pt x="43654" y="52169"/>
                  </a:lnTo>
                  <a:cubicBezTo>
                    <a:pt x="42638" y="36735"/>
                    <a:pt x="49354" y="35533"/>
                    <a:pt x="49723" y="27246"/>
                  </a:cubicBezTo>
                  <a:cubicBezTo>
                    <a:pt x="50124" y="18898"/>
                    <a:pt x="40543" y="12551"/>
                    <a:pt x="42668" y="598"/>
                  </a:cubicBezTo>
                  <a:cubicBezTo>
                    <a:pt x="40160" y="130"/>
                    <a:pt x="35679" y="0"/>
                    <a:pt x="31492"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4" name="Google Shape;1424;p37"/>
            <p:cNvSpPr/>
            <p:nvPr/>
          </p:nvSpPr>
          <p:spPr>
            <a:xfrm>
              <a:off x="2019900" y="2154650"/>
              <a:ext cx="240075" cy="1123775"/>
            </a:xfrm>
            <a:custGeom>
              <a:avLst/>
              <a:gdLst/>
              <a:ahLst/>
              <a:cxnLst/>
              <a:rect l="l" t="t" r="r" b="b"/>
              <a:pathLst>
                <a:path w="9603" h="44951" extrusionOk="0">
                  <a:moveTo>
                    <a:pt x="277" y="1"/>
                  </a:moveTo>
                  <a:cubicBezTo>
                    <a:pt x="147" y="1"/>
                    <a:pt x="1" y="148"/>
                    <a:pt x="85" y="295"/>
                  </a:cubicBezTo>
                  <a:cubicBezTo>
                    <a:pt x="886" y="2020"/>
                    <a:pt x="1687" y="3776"/>
                    <a:pt x="2488" y="5502"/>
                  </a:cubicBezTo>
                  <a:cubicBezTo>
                    <a:pt x="3227" y="7011"/>
                    <a:pt x="3936" y="8551"/>
                    <a:pt x="4675" y="10061"/>
                  </a:cubicBezTo>
                  <a:cubicBezTo>
                    <a:pt x="5045" y="10800"/>
                    <a:pt x="5384" y="11571"/>
                    <a:pt x="5754" y="12310"/>
                  </a:cubicBezTo>
                  <a:cubicBezTo>
                    <a:pt x="6123" y="13049"/>
                    <a:pt x="6524" y="13820"/>
                    <a:pt x="6863" y="14590"/>
                  </a:cubicBezTo>
                  <a:cubicBezTo>
                    <a:pt x="7017" y="15021"/>
                    <a:pt x="7017" y="15483"/>
                    <a:pt x="6739" y="15791"/>
                  </a:cubicBezTo>
                  <a:cubicBezTo>
                    <a:pt x="6431" y="16068"/>
                    <a:pt x="6062" y="16253"/>
                    <a:pt x="5692" y="16469"/>
                  </a:cubicBezTo>
                  <a:cubicBezTo>
                    <a:pt x="4860" y="16869"/>
                    <a:pt x="3998" y="17301"/>
                    <a:pt x="3628" y="18225"/>
                  </a:cubicBezTo>
                  <a:cubicBezTo>
                    <a:pt x="3540" y="18460"/>
                    <a:pt x="3788" y="18751"/>
                    <a:pt x="4024" y="18751"/>
                  </a:cubicBezTo>
                  <a:cubicBezTo>
                    <a:pt x="4036" y="18751"/>
                    <a:pt x="4048" y="18750"/>
                    <a:pt x="4059" y="18749"/>
                  </a:cubicBezTo>
                  <a:cubicBezTo>
                    <a:pt x="5599" y="18687"/>
                    <a:pt x="7109" y="18595"/>
                    <a:pt x="8649" y="18533"/>
                  </a:cubicBezTo>
                  <a:lnTo>
                    <a:pt x="8649" y="18533"/>
                  </a:lnTo>
                  <a:cubicBezTo>
                    <a:pt x="8403" y="20289"/>
                    <a:pt x="8126" y="22045"/>
                    <a:pt x="7848" y="23832"/>
                  </a:cubicBezTo>
                  <a:cubicBezTo>
                    <a:pt x="7325" y="27251"/>
                    <a:pt x="6832" y="30671"/>
                    <a:pt x="6308" y="34091"/>
                  </a:cubicBezTo>
                  <a:cubicBezTo>
                    <a:pt x="5784" y="37541"/>
                    <a:pt x="5199" y="40961"/>
                    <a:pt x="4737" y="44442"/>
                  </a:cubicBezTo>
                  <a:cubicBezTo>
                    <a:pt x="4706" y="44657"/>
                    <a:pt x="4799" y="44873"/>
                    <a:pt x="5045" y="44935"/>
                  </a:cubicBezTo>
                  <a:cubicBezTo>
                    <a:pt x="5083" y="44945"/>
                    <a:pt x="5121" y="44951"/>
                    <a:pt x="5159" y="44951"/>
                  </a:cubicBezTo>
                  <a:cubicBezTo>
                    <a:pt x="5341" y="44951"/>
                    <a:pt x="5518" y="44835"/>
                    <a:pt x="5569" y="44657"/>
                  </a:cubicBezTo>
                  <a:cubicBezTo>
                    <a:pt x="5877" y="42686"/>
                    <a:pt x="6154" y="40745"/>
                    <a:pt x="6462" y="38773"/>
                  </a:cubicBezTo>
                  <a:lnTo>
                    <a:pt x="9574" y="18163"/>
                  </a:lnTo>
                  <a:cubicBezTo>
                    <a:pt x="9603" y="17928"/>
                    <a:pt x="9464" y="17637"/>
                    <a:pt x="9211" y="17637"/>
                  </a:cubicBezTo>
                  <a:cubicBezTo>
                    <a:pt x="9199" y="17637"/>
                    <a:pt x="9186" y="17638"/>
                    <a:pt x="9173" y="17640"/>
                  </a:cubicBezTo>
                  <a:lnTo>
                    <a:pt x="4953" y="17855"/>
                  </a:lnTo>
                  <a:cubicBezTo>
                    <a:pt x="5107" y="17732"/>
                    <a:pt x="5261" y="17640"/>
                    <a:pt x="5384" y="17578"/>
                  </a:cubicBezTo>
                  <a:cubicBezTo>
                    <a:pt x="5846" y="17301"/>
                    <a:pt x="6308" y="17116"/>
                    <a:pt x="6770" y="16839"/>
                  </a:cubicBezTo>
                  <a:cubicBezTo>
                    <a:pt x="7140" y="16592"/>
                    <a:pt x="7479" y="16284"/>
                    <a:pt x="7664" y="15884"/>
                  </a:cubicBezTo>
                  <a:cubicBezTo>
                    <a:pt x="7972" y="15237"/>
                    <a:pt x="7787" y="14590"/>
                    <a:pt x="7510" y="13974"/>
                  </a:cubicBezTo>
                  <a:cubicBezTo>
                    <a:pt x="6770" y="12433"/>
                    <a:pt x="5969" y="10924"/>
                    <a:pt x="5199" y="9383"/>
                  </a:cubicBezTo>
                  <a:cubicBezTo>
                    <a:pt x="3659" y="6272"/>
                    <a:pt x="2026" y="3191"/>
                    <a:pt x="424" y="110"/>
                  </a:cubicBezTo>
                  <a:cubicBezTo>
                    <a:pt x="395" y="32"/>
                    <a:pt x="338" y="1"/>
                    <a:pt x="277"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5" name="Google Shape;1425;p37"/>
            <p:cNvSpPr/>
            <p:nvPr/>
          </p:nvSpPr>
          <p:spPr>
            <a:xfrm>
              <a:off x="1385075" y="2226600"/>
              <a:ext cx="265750" cy="1245800"/>
            </a:xfrm>
            <a:custGeom>
              <a:avLst/>
              <a:gdLst/>
              <a:ahLst/>
              <a:cxnLst/>
              <a:rect l="l" t="t" r="r" b="b"/>
              <a:pathLst>
                <a:path w="10630" h="49832" extrusionOk="0">
                  <a:moveTo>
                    <a:pt x="1000" y="1"/>
                  </a:moveTo>
                  <a:cubicBezTo>
                    <a:pt x="888" y="1"/>
                    <a:pt x="787" y="71"/>
                    <a:pt x="802" y="221"/>
                  </a:cubicBezTo>
                  <a:cubicBezTo>
                    <a:pt x="832" y="1545"/>
                    <a:pt x="894" y="2839"/>
                    <a:pt x="925" y="4133"/>
                  </a:cubicBezTo>
                  <a:cubicBezTo>
                    <a:pt x="986" y="8785"/>
                    <a:pt x="709" y="13468"/>
                    <a:pt x="62" y="18089"/>
                  </a:cubicBezTo>
                  <a:cubicBezTo>
                    <a:pt x="1" y="18366"/>
                    <a:pt x="155" y="18582"/>
                    <a:pt x="463" y="18612"/>
                  </a:cubicBezTo>
                  <a:cubicBezTo>
                    <a:pt x="3266" y="18859"/>
                    <a:pt x="6039" y="19413"/>
                    <a:pt x="8750" y="20276"/>
                  </a:cubicBezTo>
                  <a:cubicBezTo>
                    <a:pt x="7795" y="20584"/>
                    <a:pt x="6871" y="20861"/>
                    <a:pt x="5916" y="21077"/>
                  </a:cubicBezTo>
                  <a:cubicBezTo>
                    <a:pt x="5207" y="21262"/>
                    <a:pt x="4529" y="21416"/>
                    <a:pt x="3852" y="21570"/>
                  </a:cubicBezTo>
                  <a:cubicBezTo>
                    <a:pt x="3143" y="21724"/>
                    <a:pt x="2434" y="21940"/>
                    <a:pt x="1726" y="22032"/>
                  </a:cubicBezTo>
                  <a:cubicBezTo>
                    <a:pt x="1479" y="22063"/>
                    <a:pt x="1325" y="22279"/>
                    <a:pt x="1449" y="22525"/>
                  </a:cubicBezTo>
                  <a:cubicBezTo>
                    <a:pt x="2373" y="24373"/>
                    <a:pt x="3235" y="26283"/>
                    <a:pt x="4067" y="28224"/>
                  </a:cubicBezTo>
                  <a:cubicBezTo>
                    <a:pt x="5515" y="31613"/>
                    <a:pt x="6686" y="35094"/>
                    <a:pt x="7610" y="38668"/>
                  </a:cubicBezTo>
                  <a:cubicBezTo>
                    <a:pt x="8072" y="40486"/>
                    <a:pt x="8473" y="42272"/>
                    <a:pt x="8781" y="44090"/>
                  </a:cubicBezTo>
                  <a:cubicBezTo>
                    <a:pt x="9089" y="45908"/>
                    <a:pt x="9304" y="47756"/>
                    <a:pt x="9582" y="49574"/>
                  </a:cubicBezTo>
                  <a:cubicBezTo>
                    <a:pt x="9609" y="49751"/>
                    <a:pt x="9757" y="49832"/>
                    <a:pt x="9911" y="49832"/>
                  </a:cubicBezTo>
                  <a:cubicBezTo>
                    <a:pt x="10105" y="49832"/>
                    <a:pt x="10307" y="49704"/>
                    <a:pt x="10290" y="49481"/>
                  </a:cubicBezTo>
                  <a:cubicBezTo>
                    <a:pt x="10198" y="47356"/>
                    <a:pt x="9859" y="45261"/>
                    <a:pt x="9489" y="43197"/>
                  </a:cubicBezTo>
                  <a:cubicBezTo>
                    <a:pt x="8811" y="39531"/>
                    <a:pt x="7856" y="35926"/>
                    <a:pt x="6624" y="32414"/>
                  </a:cubicBezTo>
                  <a:cubicBezTo>
                    <a:pt x="5423" y="29025"/>
                    <a:pt x="4006" y="25729"/>
                    <a:pt x="2219" y="22587"/>
                  </a:cubicBezTo>
                  <a:cubicBezTo>
                    <a:pt x="2835" y="22525"/>
                    <a:pt x="3420" y="22463"/>
                    <a:pt x="4006" y="22371"/>
                  </a:cubicBezTo>
                  <a:cubicBezTo>
                    <a:pt x="4714" y="22248"/>
                    <a:pt x="5392" y="22094"/>
                    <a:pt x="6070" y="21940"/>
                  </a:cubicBezTo>
                  <a:cubicBezTo>
                    <a:pt x="7487" y="21570"/>
                    <a:pt x="8873" y="21169"/>
                    <a:pt x="10229" y="20707"/>
                  </a:cubicBezTo>
                  <a:cubicBezTo>
                    <a:pt x="10629" y="20553"/>
                    <a:pt x="10629" y="19999"/>
                    <a:pt x="10229" y="19876"/>
                  </a:cubicBezTo>
                  <a:cubicBezTo>
                    <a:pt x="7240" y="18797"/>
                    <a:pt x="4129" y="18120"/>
                    <a:pt x="956" y="17811"/>
                  </a:cubicBezTo>
                  <a:cubicBezTo>
                    <a:pt x="1110" y="16641"/>
                    <a:pt x="1264" y="15470"/>
                    <a:pt x="1356" y="14299"/>
                  </a:cubicBezTo>
                  <a:cubicBezTo>
                    <a:pt x="1787" y="9617"/>
                    <a:pt x="1818" y="4903"/>
                    <a:pt x="1264" y="221"/>
                  </a:cubicBezTo>
                  <a:cubicBezTo>
                    <a:pt x="1248" y="78"/>
                    <a:pt x="1119" y="1"/>
                    <a:pt x="100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6" name="Google Shape;1426;p37"/>
            <p:cNvSpPr/>
            <p:nvPr/>
          </p:nvSpPr>
          <p:spPr>
            <a:xfrm>
              <a:off x="1524475" y="2128125"/>
              <a:ext cx="601525" cy="1325500"/>
            </a:xfrm>
            <a:custGeom>
              <a:avLst/>
              <a:gdLst/>
              <a:ahLst/>
              <a:cxnLst/>
              <a:rect l="l" t="t" r="r" b="b"/>
              <a:pathLst>
                <a:path w="24061" h="53020" extrusionOk="0">
                  <a:moveTo>
                    <a:pt x="17653" y="1"/>
                  </a:moveTo>
                  <a:lnTo>
                    <a:pt x="1" y="1387"/>
                  </a:lnTo>
                  <a:cubicBezTo>
                    <a:pt x="1" y="1387"/>
                    <a:pt x="6871" y="22521"/>
                    <a:pt x="7764" y="29483"/>
                  </a:cubicBezTo>
                  <a:cubicBezTo>
                    <a:pt x="8657" y="36445"/>
                    <a:pt x="8565" y="53020"/>
                    <a:pt x="8565" y="53020"/>
                  </a:cubicBezTo>
                  <a:lnTo>
                    <a:pt x="24061" y="53020"/>
                  </a:lnTo>
                  <a:cubicBezTo>
                    <a:pt x="24061" y="53020"/>
                    <a:pt x="22767" y="26156"/>
                    <a:pt x="22829" y="23599"/>
                  </a:cubicBezTo>
                  <a:cubicBezTo>
                    <a:pt x="22860" y="21073"/>
                    <a:pt x="17653" y="1"/>
                    <a:pt x="17653"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7" name="Google Shape;1427;p37"/>
            <p:cNvSpPr/>
            <p:nvPr/>
          </p:nvSpPr>
          <p:spPr>
            <a:xfrm>
              <a:off x="2052050" y="3025375"/>
              <a:ext cx="556850" cy="1414850"/>
            </a:xfrm>
            <a:custGeom>
              <a:avLst/>
              <a:gdLst/>
              <a:ahLst/>
              <a:cxnLst/>
              <a:rect l="l" t="t" r="r" b="b"/>
              <a:pathLst>
                <a:path w="22274" h="56594" extrusionOk="0">
                  <a:moveTo>
                    <a:pt x="2249" y="1"/>
                  </a:moveTo>
                  <a:lnTo>
                    <a:pt x="1" y="10383"/>
                  </a:lnTo>
                  <a:cubicBezTo>
                    <a:pt x="7517" y="24123"/>
                    <a:pt x="11769" y="56594"/>
                    <a:pt x="11769" y="56594"/>
                  </a:cubicBezTo>
                  <a:cubicBezTo>
                    <a:pt x="11769" y="56594"/>
                    <a:pt x="17222" y="56409"/>
                    <a:pt x="22274" y="54776"/>
                  </a:cubicBezTo>
                  <a:cubicBezTo>
                    <a:pt x="20549" y="49446"/>
                    <a:pt x="19132" y="39681"/>
                    <a:pt x="15127" y="27543"/>
                  </a:cubicBezTo>
                  <a:cubicBezTo>
                    <a:pt x="15034" y="27296"/>
                    <a:pt x="14973" y="27080"/>
                    <a:pt x="14880" y="26834"/>
                  </a:cubicBezTo>
                  <a:cubicBezTo>
                    <a:pt x="14788" y="26587"/>
                    <a:pt x="14695" y="26310"/>
                    <a:pt x="14634" y="26064"/>
                  </a:cubicBezTo>
                  <a:cubicBezTo>
                    <a:pt x="14541" y="25879"/>
                    <a:pt x="14480" y="25694"/>
                    <a:pt x="14418" y="25478"/>
                  </a:cubicBezTo>
                  <a:cubicBezTo>
                    <a:pt x="11707" y="17684"/>
                    <a:pt x="7887" y="9027"/>
                    <a:pt x="2249"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8" name="Google Shape;1428;p37"/>
            <p:cNvSpPr/>
            <p:nvPr/>
          </p:nvSpPr>
          <p:spPr>
            <a:xfrm>
              <a:off x="2188700" y="3402300"/>
              <a:ext cx="251950" cy="1014375"/>
            </a:xfrm>
            <a:custGeom>
              <a:avLst/>
              <a:gdLst/>
              <a:ahLst/>
              <a:cxnLst/>
              <a:rect l="l" t="t" r="r" b="b"/>
              <a:pathLst>
                <a:path w="10078" h="40575" extrusionOk="0">
                  <a:moveTo>
                    <a:pt x="174" y="0"/>
                  </a:moveTo>
                  <a:cubicBezTo>
                    <a:pt x="86" y="0"/>
                    <a:pt x="0" y="66"/>
                    <a:pt x="18" y="173"/>
                  </a:cubicBezTo>
                  <a:cubicBezTo>
                    <a:pt x="788" y="3100"/>
                    <a:pt x="1497" y="6027"/>
                    <a:pt x="2205" y="8954"/>
                  </a:cubicBezTo>
                  <a:cubicBezTo>
                    <a:pt x="3499" y="14160"/>
                    <a:pt x="4701" y="19366"/>
                    <a:pt x="5902" y="24604"/>
                  </a:cubicBezTo>
                  <a:cubicBezTo>
                    <a:pt x="6518" y="27222"/>
                    <a:pt x="7073" y="29841"/>
                    <a:pt x="7658" y="32459"/>
                  </a:cubicBezTo>
                  <a:cubicBezTo>
                    <a:pt x="7936" y="33753"/>
                    <a:pt x="8213" y="35078"/>
                    <a:pt x="8490" y="36403"/>
                  </a:cubicBezTo>
                  <a:cubicBezTo>
                    <a:pt x="8644" y="37050"/>
                    <a:pt x="8767" y="37727"/>
                    <a:pt x="8891" y="38374"/>
                  </a:cubicBezTo>
                  <a:cubicBezTo>
                    <a:pt x="9045" y="39021"/>
                    <a:pt x="9168" y="39699"/>
                    <a:pt x="9383" y="40315"/>
                  </a:cubicBezTo>
                  <a:cubicBezTo>
                    <a:pt x="9441" y="40489"/>
                    <a:pt x="9601" y="40574"/>
                    <a:pt x="9752" y="40574"/>
                  </a:cubicBezTo>
                  <a:cubicBezTo>
                    <a:pt x="9921" y="40574"/>
                    <a:pt x="10078" y="40466"/>
                    <a:pt x="10061" y="40254"/>
                  </a:cubicBezTo>
                  <a:cubicBezTo>
                    <a:pt x="10030" y="39483"/>
                    <a:pt x="9846" y="38713"/>
                    <a:pt x="9692" y="37943"/>
                  </a:cubicBezTo>
                  <a:cubicBezTo>
                    <a:pt x="9538" y="37234"/>
                    <a:pt x="9383" y="36495"/>
                    <a:pt x="9229" y="35756"/>
                  </a:cubicBezTo>
                  <a:cubicBezTo>
                    <a:pt x="8921" y="34277"/>
                    <a:pt x="8613" y="32829"/>
                    <a:pt x="8305" y="31350"/>
                  </a:cubicBezTo>
                  <a:cubicBezTo>
                    <a:pt x="7135" y="26113"/>
                    <a:pt x="5902" y="20876"/>
                    <a:pt x="4608" y="15669"/>
                  </a:cubicBezTo>
                  <a:cubicBezTo>
                    <a:pt x="3284" y="10463"/>
                    <a:pt x="1836" y="5287"/>
                    <a:pt x="326" y="112"/>
                  </a:cubicBezTo>
                  <a:cubicBezTo>
                    <a:pt x="300" y="34"/>
                    <a:pt x="237" y="0"/>
                    <a:pt x="174"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9" name="Google Shape;1429;p37"/>
            <p:cNvSpPr/>
            <p:nvPr/>
          </p:nvSpPr>
          <p:spPr>
            <a:xfrm>
              <a:off x="1542975" y="1759225"/>
              <a:ext cx="381250" cy="608550"/>
            </a:xfrm>
            <a:custGeom>
              <a:avLst/>
              <a:gdLst/>
              <a:ahLst/>
              <a:cxnLst/>
              <a:rect l="l" t="t" r="r" b="b"/>
              <a:pathLst>
                <a:path w="15250" h="24342" extrusionOk="0">
                  <a:moveTo>
                    <a:pt x="0" y="0"/>
                  </a:moveTo>
                  <a:lnTo>
                    <a:pt x="1664" y="18423"/>
                  </a:lnTo>
                  <a:cubicBezTo>
                    <a:pt x="1965" y="21794"/>
                    <a:pt x="4825" y="24342"/>
                    <a:pt x="8174" y="24342"/>
                  </a:cubicBezTo>
                  <a:cubicBezTo>
                    <a:pt x="8253" y="24342"/>
                    <a:pt x="8331" y="24341"/>
                    <a:pt x="8410" y="24338"/>
                  </a:cubicBezTo>
                  <a:cubicBezTo>
                    <a:pt x="11861" y="24184"/>
                    <a:pt x="14603" y="21411"/>
                    <a:pt x="14664" y="17961"/>
                  </a:cubicBezTo>
                  <a:lnTo>
                    <a:pt x="14726" y="14849"/>
                  </a:lnTo>
                  <a:lnTo>
                    <a:pt x="15003" y="8873"/>
                  </a:lnTo>
                  <a:lnTo>
                    <a:pt x="15250" y="3697"/>
                  </a:lnTo>
                  <a:lnTo>
                    <a:pt x="0" y="0"/>
                  </a:lnTo>
                  <a:close/>
                </a:path>
              </a:pathLst>
            </a:custGeom>
            <a:solidFill>
              <a:srgbClr val="FFCAB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0" name="Google Shape;1430;p37"/>
            <p:cNvSpPr/>
            <p:nvPr/>
          </p:nvSpPr>
          <p:spPr>
            <a:xfrm>
              <a:off x="1524475" y="2122750"/>
              <a:ext cx="449050" cy="308075"/>
            </a:xfrm>
            <a:custGeom>
              <a:avLst/>
              <a:gdLst/>
              <a:ahLst/>
              <a:cxnLst/>
              <a:rect l="l" t="t" r="r" b="b"/>
              <a:pathLst>
                <a:path w="17962" h="12323" extrusionOk="0">
                  <a:moveTo>
                    <a:pt x="15497" y="0"/>
                  </a:moveTo>
                  <a:lnTo>
                    <a:pt x="12693" y="8564"/>
                  </a:lnTo>
                  <a:lnTo>
                    <a:pt x="2126" y="924"/>
                  </a:lnTo>
                  <a:lnTo>
                    <a:pt x="1" y="1602"/>
                  </a:lnTo>
                  <a:lnTo>
                    <a:pt x="4991" y="12323"/>
                  </a:lnTo>
                  <a:lnTo>
                    <a:pt x="17961" y="10074"/>
                  </a:lnTo>
                  <a:lnTo>
                    <a:pt x="17653" y="216"/>
                  </a:lnTo>
                  <a:lnTo>
                    <a:pt x="15497"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1" name="Google Shape;1431;p37"/>
            <p:cNvSpPr/>
            <p:nvPr/>
          </p:nvSpPr>
          <p:spPr>
            <a:xfrm>
              <a:off x="1599600" y="2337875"/>
              <a:ext cx="454575" cy="1030875"/>
            </a:xfrm>
            <a:custGeom>
              <a:avLst/>
              <a:gdLst/>
              <a:ahLst/>
              <a:cxnLst/>
              <a:rect l="l" t="t" r="r" b="b"/>
              <a:pathLst>
                <a:path w="18183" h="41235" extrusionOk="0">
                  <a:moveTo>
                    <a:pt x="363" y="1"/>
                  </a:moveTo>
                  <a:cubicBezTo>
                    <a:pt x="187" y="1"/>
                    <a:pt x="0" y="187"/>
                    <a:pt x="46" y="391"/>
                  </a:cubicBezTo>
                  <a:cubicBezTo>
                    <a:pt x="261" y="1192"/>
                    <a:pt x="754" y="1869"/>
                    <a:pt x="1247" y="2547"/>
                  </a:cubicBezTo>
                  <a:cubicBezTo>
                    <a:pt x="1709" y="3194"/>
                    <a:pt x="2264" y="3810"/>
                    <a:pt x="2818" y="4396"/>
                  </a:cubicBezTo>
                  <a:cubicBezTo>
                    <a:pt x="3989" y="5566"/>
                    <a:pt x="5344" y="6491"/>
                    <a:pt x="6792" y="7230"/>
                  </a:cubicBezTo>
                  <a:cubicBezTo>
                    <a:pt x="6848" y="7263"/>
                    <a:pt x="6915" y="7280"/>
                    <a:pt x="6983" y="7280"/>
                  </a:cubicBezTo>
                  <a:cubicBezTo>
                    <a:pt x="7103" y="7280"/>
                    <a:pt x="7226" y="7225"/>
                    <a:pt x="7285" y="7107"/>
                  </a:cubicBezTo>
                  <a:cubicBezTo>
                    <a:pt x="8086" y="5135"/>
                    <a:pt x="8980" y="3225"/>
                    <a:pt x="9996" y="1346"/>
                  </a:cubicBezTo>
                  <a:cubicBezTo>
                    <a:pt x="10705" y="4026"/>
                    <a:pt x="11259" y="6799"/>
                    <a:pt x="11721" y="9540"/>
                  </a:cubicBezTo>
                  <a:cubicBezTo>
                    <a:pt x="11999" y="11173"/>
                    <a:pt x="12245" y="12837"/>
                    <a:pt x="12430" y="14500"/>
                  </a:cubicBezTo>
                  <a:cubicBezTo>
                    <a:pt x="10335" y="14993"/>
                    <a:pt x="8209" y="15425"/>
                    <a:pt x="6115" y="15917"/>
                  </a:cubicBezTo>
                  <a:cubicBezTo>
                    <a:pt x="5627" y="16032"/>
                    <a:pt x="5780" y="16762"/>
                    <a:pt x="6227" y="16762"/>
                  </a:cubicBezTo>
                  <a:cubicBezTo>
                    <a:pt x="6260" y="16762"/>
                    <a:pt x="6294" y="16758"/>
                    <a:pt x="6330" y="16749"/>
                  </a:cubicBezTo>
                  <a:cubicBezTo>
                    <a:pt x="8425" y="16318"/>
                    <a:pt x="10458" y="15763"/>
                    <a:pt x="12492" y="15147"/>
                  </a:cubicBezTo>
                  <a:cubicBezTo>
                    <a:pt x="12861" y="18474"/>
                    <a:pt x="13015" y="21802"/>
                    <a:pt x="12985" y="25129"/>
                  </a:cubicBezTo>
                  <a:cubicBezTo>
                    <a:pt x="12954" y="30335"/>
                    <a:pt x="12399" y="35572"/>
                    <a:pt x="11383" y="40717"/>
                  </a:cubicBezTo>
                  <a:cubicBezTo>
                    <a:pt x="11309" y="41031"/>
                    <a:pt x="11578" y="41234"/>
                    <a:pt x="11831" y="41234"/>
                  </a:cubicBezTo>
                  <a:cubicBezTo>
                    <a:pt x="12002" y="41234"/>
                    <a:pt x="12165" y="41143"/>
                    <a:pt x="12214" y="40933"/>
                  </a:cubicBezTo>
                  <a:cubicBezTo>
                    <a:pt x="12800" y="38006"/>
                    <a:pt x="13231" y="35080"/>
                    <a:pt x="13477" y="32122"/>
                  </a:cubicBezTo>
                  <a:cubicBezTo>
                    <a:pt x="13970" y="26885"/>
                    <a:pt x="14001" y="21555"/>
                    <a:pt x="13447" y="16287"/>
                  </a:cubicBezTo>
                  <a:cubicBezTo>
                    <a:pt x="13385" y="15825"/>
                    <a:pt x="13323" y="15363"/>
                    <a:pt x="13262" y="14901"/>
                  </a:cubicBezTo>
                  <a:cubicBezTo>
                    <a:pt x="14864" y="14408"/>
                    <a:pt x="16466" y="13853"/>
                    <a:pt x="18068" y="13330"/>
                  </a:cubicBezTo>
                  <a:cubicBezTo>
                    <a:pt x="18183" y="13272"/>
                    <a:pt x="18164" y="13080"/>
                    <a:pt x="18035" y="13080"/>
                  </a:cubicBezTo>
                  <a:cubicBezTo>
                    <a:pt x="18026" y="13080"/>
                    <a:pt x="18016" y="13081"/>
                    <a:pt x="18006" y="13083"/>
                  </a:cubicBezTo>
                  <a:cubicBezTo>
                    <a:pt x="16404" y="13545"/>
                    <a:pt x="14802" y="13946"/>
                    <a:pt x="13200" y="14316"/>
                  </a:cubicBezTo>
                  <a:cubicBezTo>
                    <a:pt x="12954" y="12375"/>
                    <a:pt x="12615" y="10434"/>
                    <a:pt x="12214" y="8524"/>
                  </a:cubicBezTo>
                  <a:cubicBezTo>
                    <a:pt x="11691" y="5998"/>
                    <a:pt x="10982" y="3564"/>
                    <a:pt x="10212" y="1130"/>
                  </a:cubicBezTo>
                  <a:lnTo>
                    <a:pt x="10212" y="1130"/>
                  </a:lnTo>
                  <a:cubicBezTo>
                    <a:pt x="11044" y="1654"/>
                    <a:pt x="11937" y="2085"/>
                    <a:pt x="12738" y="2670"/>
                  </a:cubicBezTo>
                  <a:cubicBezTo>
                    <a:pt x="13601" y="3287"/>
                    <a:pt x="14371" y="4026"/>
                    <a:pt x="15110" y="4796"/>
                  </a:cubicBezTo>
                  <a:cubicBezTo>
                    <a:pt x="15166" y="4863"/>
                    <a:pt x="15246" y="4894"/>
                    <a:pt x="15329" y="4894"/>
                  </a:cubicBezTo>
                  <a:cubicBezTo>
                    <a:pt x="15474" y="4894"/>
                    <a:pt x="15625" y="4799"/>
                    <a:pt x="15665" y="4642"/>
                  </a:cubicBezTo>
                  <a:cubicBezTo>
                    <a:pt x="15788" y="3934"/>
                    <a:pt x="15880" y="3225"/>
                    <a:pt x="16004" y="2516"/>
                  </a:cubicBezTo>
                  <a:cubicBezTo>
                    <a:pt x="16127" y="1808"/>
                    <a:pt x="16281" y="1099"/>
                    <a:pt x="16312" y="391"/>
                  </a:cubicBezTo>
                  <a:cubicBezTo>
                    <a:pt x="16329" y="171"/>
                    <a:pt x="16159" y="53"/>
                    <a:pt x="15988" y="53"/>
                  </a:cubicBezTo>
                  <a:cubicBezTo>
                    <a:pt x="15848" y="53"/>
                    <a:pt x="15706" y="132"/>
                    <a:pt x="15665" y="298"/>
                  </a:cubicBezTo>
                  <a:cubicBezTo>
                    <a:pt x="15480" y="976"/>
                    <a:pt x="15418" y="1685"/>
                    <a:pt x="15326" y="2393"/>
                  </a:cubicBezTo>
                  <a:cubicBezTo>
                    <a:pt x="15233" y="2886"/>
                    <a:pt x="15172" y="3348"/>
                    <a:pt x="15110" y="3841"/>
                  </a:cubicBezTo>
                  <a:cubicBezTo>
                    <a:pt x="14463" y="3225"/>
                    <a:pt x="13786" y="2670"/>
                    <a:pt x="13077" y="2178"/>
                  </a:cubicBezTo>
                  <a:cubicBezTo>
                    <a:pt x="12184" y="1561"/>
                    <a:pt x="11198" y="945"/>
                    <a:pt x="10150" y="730"/>
                  </a:cubicBezTo>
                  <a:cubicBezTo>
                    <a:pt x="10140" y="719"/>
                    <a:pt x="10133" y="716"/>
                    <a:pt x="10129" y="716"/>
                  </a:cubicBezTo>
                  <a:cubicBezTo>
                    <a:pt x="10120" y="716"/>
                    <a:pt x="10120" y="730"/>
                    <a:pt x="10120" y="730"/>
                  </a:cubicBezTo>
                  <a:cubicBezTo>
                    <a:pt x="10073" y="699"/>
                    <a:pt x="10012" y="676"/>
                    <a:pt x="9954" y="676"/>
                  </a:cubicBezTo>
                  <a:cubicBezTo>
                    <a:pt x="9896" y="676"/>
                    <a:pt x="9842" y="699"/>
                    <a:pt x="9811" y="760"/>
                  </a:cubicBezTo>
                  <a:cubicBezTo>
                    <a:pt x="8702" y="2609"/>
                    <a:pt x="7686" y="4488"/>
                    <a:pt x="6823" y="6429"/>
                  </a:cubicBezTo>
                  <a:cubicBezTo>
                    <a:pt x="5591" y="5720"/>
                    <a:pt x="4451" y="4796"/>
                    <a:pt x="3434" y="3779"/>
                  </a:cubicBezTo>
                  <a:cubicBezTo>
                    <a:pt x="2880" y="3225"/>
                    <a:pt x="2356" y="2640"/>
                    <a:pt x="1894" y="1993"/>
                  </a:cubicBezTo>
                  <a:cubicBezTo>
                    <a:pt x="1432" y="1377"/>
                    <a:pt x="1062" y="668"/>
                    <a:pt x="539" y="83"/>
                  </a:cubicBezTo>
                  <a:cubicBezTo>
                    <a:pt x="489" y="25"/>
                    <a:pt x="427" y="1"/>
                    <a:pt x="363"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2" name="Google Shape;1432;p37"/>
            <p:cNvSpPr/>
            <p:nvPr/>
          </p:nvSpPr>
          <p:spPr>
            <a:xfrm>
              <a:off x="1836400" y="2540175"/>
              <a:ext cx="24675" cy="32175"/>
            </a:xfrm>
            <a:custGeom>
              <a:avLst/>
              <a:gdLst/>
              <a:ahLst/>
              <a:cxnLst/>
              <a:rect l="l" t="t" r="r" b="b"/>
              <a:pathLst>
                <a:path w="987" h="1287" extrusionOk="0">
                  <a:moveTo>
                    <a:pt x="432" y="0"/>
                  </a:moveTo>
                  <a:cubicBezTo>
                    <a:pt x="370" y="0"/>
                    <a:pt x="309" y="31"/>
                    <a:pt x="278" y="31"/>
                  </a:cubicBezTo>
                  <a:cubicBezTo>
                    <a:pt x="216" y="62"/>
                    <a:pt x="155" y="93"/>
                    <a:pt x="124" y="155"/>
                  </a:cubicBezTo>
                  <a:cubicBezTo>
                    <a:pt x="62" y="185"/>
                    <a:pt x="31" y="247"/>
                    <a:pt x="1" y="339"/>
                  </a:cubicBezTo>
                  <a:cubicBezTo>
                    <a:pt x="1" y="370"/>
                    <a:pt x="1" y="401"/>
                    <a:pt x="1" y="432"/>
                  </a:cubicBezTo>
                  <a:cubicBezTo>
                    <a:pt x="1" y="524"/>
                    <a:pt x="1" y="586"/>
                    <a:pt x="62" y="647"/>
                  </a:cubicBezTo>
                  <a:cubicBezTo>
                    <a:pt x="93" y="740"/>
                    <a:pt x="124" y="832"/>
                    <a:pt x="155" y="894"/>
                  </a:cubicBezTo>
                  <a:cubicBezTo>
                    <a:pt x="216" y="955"/>
                    <a:pt x="247" y="1017"/>
                    <a:pt x="309" y="1079"/>
                  </a:cubicBezTo>
                  <a:cubicBezTo>
                    <a:pt x="309" y="1110"/>
                    <a:pt x="339" y="1140"/>
                    <a:pt x="370" y="1171"/>
                  </a:cubicBezTo>
                  <a:cubicBezTo>
                    <a:pt x="432" y="1202"/>
                    <a:pt x="463" y="1233"/>
                    <a:pt x="493" y="1264"/>
                  </a:cubicBezTo>
                  <a:lnTo>
                    <a:pt x="586" y="1264"/>
                  </a:lnTo>
                  <a:cubicBezTo>
                    <a:pt x="601" y="1279"/>
                    <a:pt x="617" y="1287"/>
                    <a:pt x="632" y="1287"/>
                  </a:cubicBezTo>
                  <a:cubicBezTo>
                    <a:pt x="648" y="1287"/>
                    <a:pt x="663" y="1279"/>
                    <a:pt x="678" y="1264"/>
                  </a:cubicBezTo>
                  <a:lnTo>
                    <a:pt x="771" y="1264"/>
                  </a:lnTo>
                  <a:cubicBezTo>
                    <a:pt x="802" y="1233"/>
                    <a:pt x="863" y="1202"/>
                    <a:pt x="894" y="1171"/>
                  </a:cubicBezTo>
                  <a:cubicBezTo>
                    <a:pt x="894" y="1140"/>
                    <a:pt x="925" y="1140"/>
                    <a:pt x="956" y="1110"/>
                  </a:cubicBezTo>
                  <a:cubicBezTo>
                    <a:pt x="956" y="1079"/>
                    <a:pt x="956" y="1048"/>
                    <a:pt x="986" y="1017"/>
                  </a:cubicBezTo>
                  <a:lnTo>
                    <a:pt x="986" y="925"/>
                  </a:lnTo>
                  <a:cubicBezTo>
                    <a:pt x="986" y="894"/>
                    <a:pt x="986" y="863"/>
                    <a:pt x="986" y="801"/>
                  </a:cubicBezTo>
                  <a:cubicBezTo>
                    <a:pt x="986" y="740"/>
                    <a:pt x="986" y="709"/>
                    <a:pt x="956" y="647"/>
                  </a:cubicBezTo>
                  <a:cubicBezTo>
                    <a:pt x="956" y="617"/>
                    <a:pt x="956" y="617"/>
                    <a:pt x="925" y="586"/>
                  </a:cubicBezTo>
                  <a:cubicBezTo>
                    <a:pt x="925" y="493"/>
                    <a:pt x="863" y="432"/>
                    <a:pt x="832" y="339"/>
                  </a:cubicBezTo>
                  <a:cubicBezTo>
                    <a:pt x="832" y="247"/>
                    <a:pt x="771" y="185"/>
                    <a:pt x="740" y="155"/>
                  </a:cubicBezTo>
                  <a:cubicBezTo>
                    <a:pt x="709" y="93"/>
                    <a:pt x="648" y="62"/>
                    <a:pt x="586" y="31"/>
                  </a:cubicBezTo>
                  <a:cubicBezTo>
                    <a:pt x="524" y="31"/>
                    <a:pt x="493" y="0"/>
                    <a:pt x="432" y="0"/>
                  </a:cubicBezTo>
                  <a:close/>
                </a:path>
              </a:pathLst>
            </a:custGeom>
            <a:solidFill>
              <a:srgbClr val="583DB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3" name="Google Shape;1433;p37"/>
            <p:cNvSpPr/>
            <p:nvPr/>
          </p:nvSpPr>
          <p:spPr>
            <a:xfrm>
              <a:off x="1872600" y="2799725"/>
              <a:ext cx="22350" cy="33900"/>
            </a:xfrm>
            <a:custGeom>
              <a:avLst/>
              <a:gdLst/>
              <a:ahLst/>
              <a:cxnLst/>
              <a:rect l="l" t="t" r="r" b="b"/>
              <a:pathLst>
                <a:path w="894" h="1356" extrusionOk="0">
                  <a:moveTo>
                    <a:pt x="370" y="0"/>
                  </a:moveTo>
                  <a:cubicBezTo>
                    <a:pt x="309" y="0"/>
                    <a:pt x="278" y="31"/>
                    <a:pt x="216" y="31"/>
                  </a:cubicBezTo>
                  <a:cubicBezTo>
                    <a:pt x="185" y="62"/>
                    <a:pt x="185" y="93"/>
                    <a:pt x="124" y="124"/>
                  </a:cubicBezTo>
                  <a:cubicBezTo>
                    <a:pt x="93" y="155"/>
                    <a:pt x="62" y="185"/>
                    <a:pt x="62" y="247"/>
                  </a:cubicBezTo>
                  <a:cubicBezTo>
                    <a:pt x="31" y="309"/>
                    <a:pt x="31" y="339"/>
                    <a:pt x="0" y="401"/>
                  </a:cubicBezTo>
                  <a:cubicBezTo>
                    <a:pt x="31" y="493"/>
                    <a:pt x="31" y="586"/>
                    <a:pt x="31" y="678"/>
                  </a:cubicBezTo>
                  <a:cubicBezTo>
                    <a:pt x="31" y="740"/>
                    <a:pt x="62" y="801"/>
                    <a:pt x="62" y="863"/>
                  </a:cubicBezTo>
                  <a:lnTo>
                    <a:pt x="62" y="925"/>
                  </a:lnTo>
                  <a:cubicBezTo>
                    <a:pt x="93" y="955"/>
                    <a:pt x="93" y="1017"/>
                    <a:pt x="124" y="1048"/>
                  </a:cubicBezTo>
                  <a:cubicBezTo>
                    <a:pt x="155" y="1171"/>
                    <a:pt x="216" y="1233"/>
                    <a:pt x="309" y="1294"/>
                  </a:cubicBezTo>
                  <a:cubicBezTo>
                    <a:pt x="339" y="1325"/>
                    <a:pt x="401" y="1325"/>
                    <a:pt x="432" y="1356"/>
                  </a:cubicBezTo>
                  <a:lnTo>
                    <a:pt x="524" y="1356"/>
                  </a:lnTo>
                  <a:cubicBezTo>
                    <a:pt x="586" y="1325"/>
                    <a:pt x="647" y="1325"/>
                    <a:pt x="678" y="1294"/>
                  </a:cubicBezTo>
                  <a:lnTo>
                    <a:pt x="771" y="1233"/>
                  </a:lnTo>
                  <a:cubicBezTo>
                    <a:pt x="832" y="1171"/>
                    <a:pt x="863" y="1048"/>
                    <a:pt x="894" y="955"/>
                  </a:cubicBezTo>
                  <a:cubicBezTo>
                    <a:pt x="894" y="925"/>
                    <a:pt x="894" y="863"/>
                    <a:pt x="894" y="801"/>
                  </a:cubicBezTo>
                  <a:cubicBezTo>
                    <a:pt x="894" y="740"/>
                    <a:pt x="863" y="647"/>
                    <a:pt x="863" y="586"/>
                  </a:cubicBezTo>
                  <a:cubicBezTo>
                    <a:pt x="863" y="493"/>
                    <a:pt x="832" y="401"/>
                    <a:pt x="832" y="309"/>
                  </a:cubicBezTo>
                  <a:cubicBezTo>
                    <a:pt x="801" y="216"/>
                    <a:pt x="771" y="155"/>
                    <a:pt x="709" y="124"/>
                  </a:cubicBezTo>
                  <a:cubicBezTo>
                    <a:pt x="678" y="93"/>
                    <a:pt x="647" y="62"/>
                    <a:pt x="617" y="31"/>
                  </a:cubicBezTo>
                  <a:cubicBezTo>
                    <a:pt x="586" y="31"/>
                    <a:pt x="524" y="0"/>
                    <a:pt x="493" y="0"/>
                  </a:cubicBezTo>
                  <a:close/>
                </a:path>
              </a:pathLst>
            </a:custGeom>
            <a:solidFill>
              <a:srgbClr val="583DB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4" name="Google Shape;1434;p37"/>
            <p:cNvSpPr/>
            <p:nvPr/>
          </p:nvSpPr>
          <p:spPr>
            <a:xfrm>
              <a:off x="1616900" y="1929725"/>
              <a:ext cx="304250" cy="195125"/>
            </a:xfrm>
            <a:custGeom>
              <a:avLst/>
              <a:gdLst/>
              <a:ahLst/>
              <a:cxnLst/>
              <a:rect l="l" t="t" r="r" b="b"/>
              <a:pathLst>
                <a:path w="12170" h="7805" extrusionOk="0">
                  <a:moveTo>
                    <a:pt x="2331" y="0"/>
                  </a:moveTo>
                  <a:cubicBezTo>
                    <a:pt x="1387" y="0"/>
                    <a:pt x="570" y="59"/>
                    <a:pt x="1" y="204"/>
                  </a:cubicBezTo>
                  <a:cubicBezTo>
                    <a:pt x="1390" y="4174"/>
                    <a:pt x="4319" y="7805"/>
                    <a:pt x="10206" y="7805"/>
                  </a:cubicBezTo>
                  <a:cubicBezTo>
                    <a:pt x="10715" y="7805"/>
                    <a:pt x="11246" y="7777"/>
                    <a:pt x="11800" y="7721"/>
                  </a:cubicBezTo>
                  <a:lnTo>
                    <a:pt x="12169" y="974"/>
                  </a:lnTo>
                  <a:cubicBezTo>
                    <a:pt x="12169" y="974"/>
                    <a:pt x="6186" y="0"/>
                    <a:pt x="2331"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5" name="Google Shape;1435;p37"/>
            <p:cNvSpPr/>
            <p:nvPr/>
          </p:nvSpPr>
          <p:spPr>
            <a:xfrm>
              <a:off x="1438225" y="1369650"/>
              <a:ext cx="676225" cy="695325"/>
            </a:xfrm>
            <a:custGeom>
              <a:avLst/>
              <a:gdLst/>
              <a:ahLst/>
              <a:cxnLst/>
              <a:rect l="l" t="t" r="r" b="b"/>
              <a:pathLst>
                <a:path w="27049" h="27813" extrusionOk="0">
                  <a:moveTo>
                    <a:pt x="15237" y="1"/>
                  </a:moveTo>
                  <a:cubicBezTo>
                    <a:pt x="10787" y="1"/>
                    <a:pt x="5755" y="2510"/>
                    <a:pt x="3482" y="5571"/>
                  </a:cubicBezTo>
                  <a:cubicBezTo>
                    <a:pt x="0" y="10315"/>
                    <a:pt x="771" y="16230"/>
                    <a:pt x="3882" y="20759"/>
                  </a:cubicBezTo>
                  <a:cubicBezTo>
                    <a:pt x="5299" y="22823"/>
                    <a:pt x="7178" y="24610"/>
                    <a:pt x="9396" y="25873"/>
                  </a:cubicBezTo>
                  <a:cubicBezTo>
                    <a:pt x="11536" y="27071"/>
                    <a:pt x="14046" y="27812"/>
                    <a:pt x="16483" y="27812"/>
                  </a:cubicBezTo>
                  <a:cubicBezTo>
                    <a:pt x="18433" y="27812"/>
                    <a:pt x="20336" y="27338"/>
                    <a:pt x="21966" y="26242"/>
                  </a:cubicBezTo>
                  <a:cubicBezTo>
                    <a:pt x="24615" y="24456"/>
                    <a:pt x="26125" y="21313"/>
                    <a:pt x="26464" y="18109"/>
                  </a:cubicBezTo>
                  <a:cubicBezTo>
                    <a:pt x="27049" y="12749"/>
                    <a:pt x="25016" y="5509"/>
                    <a:pt x="20826" y="1843"/>
                  </a:cubicBezTo>
                  <a:cubicBezTo>
                    <a:pt x="19501" y="703"/>
                    <a:pt x="17807" y="149"/>
                    <a:pt x="15989" y="25"/>
                  </a:cubicBezTo>
                  <a:cubicBezTo>
                    <a:pt x="15741" y="9"/>
                    <a:pt x="15490" y="1"/>
                    <a:pt x="15237" y="1"/>
                  </a:cubicBezTo>
                  <a:close/>
                </a:path>
              </a:pathLst>
            </a:custGeom>
            <a:solidFill>
              <a:srgbClr val="FFCAB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6" name="Google Shape;1436;p37"/>
            <p:cNvSpPr/>
            <p:nvPr/>
          </p:nvSpPr>
          <p:spPr>
            <a:xfrm>
              <a:off x="1965025" y="1635425"/>
              <a:ext cx="53175" cy="59975"/>
            </a:xfrm>
            <a:custGeom>
              <a:avLst/>
              <a:gdLst/>
              <a:ahLst/>
              <a:cxnLst/>
              <a:rect l="l" t="t" r="r" b="b"/>
              <a:pathLst>
                <a:path w="2127" h="2399" extrusionOk="0">
                  <a:moveTo>
                    <a:pt x="861" y="1"/>
                  </a:moveTo>
                  <a:cubicBezTo>
                    <a:pt x="768" y="1"/>
                    <a:pt x="675" y="18"/>
                    <a:pt x="586" y="54"/>
                  </a:cubicBezTo>
                  <a:cubicBezTo>
                    <a:pt x="154" y="269"/>
                    <a:pt x="0" y="947"/>
                    <a:pt x="247" y="1594"/>
                  </a:cubicBezTo>
                  <a:cubicBezTo>
                    <a:pt x="467" y="2084"/>
                    <a:pt x="863" y="2399"/>
                    <a:pt x="1248" y="2399"/>
                  </a:cubicBezTo>
                  <a:cubicBezTo>
                    <a:pt x="1347" y="2399"/>
                    <a:pt x="1446" y="2378"/>
                    <a:pt x="1541" y="2333"/>
                  </a:cubicBezTo>
                  <a:cubicBezTo>
                    <a:pt x="1972" y="2118"/>
                    <a:pt x="2126" y="1440"/>
                    <a:pt x="1880" y="824"/>
                  </a:cubicBezTo>
                  <a:cubicBezTo>
                    <a:pt x="1656" y="302"/>
                    <a:pt x="1252" y="1"/>
                    <a:pt x="861"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7" name="Google Shape;1437;p37"/>
            <p:cNvSpPr/>
            <p:nvPr/>
          </p:nvSpPr>
          <p:spPr>
            <a:xfrm>
              <a:off x="1791725" y="1700900"/>
              <a:ext cx="53175" cy="59975"/>
            </a:xfrm>
            <a:custGeom>
              <a:avLst/>
              <a:gdLst/>
              <a:ahLst/>
              <a:cxnLst/>
              <a:rect l="l" t="t" r="r" b="b"/>
              <a:pathLst>
                <a:path w="2127" h="2399" extrusionOk="0">
                  <a:moveTo>
                    <a:pt x="862" y="0"/>
                  </a:moveTo>
                  <a:cubicBezTo>
                    <a:pt x="768" y="0"/>
                    <a:pt x="675" y="18"/>
                    <a:pt x="586" y="53"/>
                  </a:cubicBezTo>
                  <a:cubicBezTo>
                    <a:pt x="155" y="269"/>
                    <a:pt x="1" y="947"/>
                    <a:pt x="247" y="1594"/>
                  </a:cubicBezTo>
                  <a:cubicBezTo>
                    <a:pt x="443" y="2084"/>
                    <a:pt x="853" y="2398"/>
                    <a:pt x="1245" y="2398"/>
                  </a:cubicBezTo>
                  <a:cubicBezTo>
                    <a:pt x="1347" y="2398"/>
                    <a:pt x="1446" y="2377"/>
                    <a:pt x="1541" y="2333"/>
                  </a:cubicBezTo>
                  <a:cubicBezTo>
                    <a:pt x="1972" y="2117"/>
                    <a:pt x="2126" y="1440"/>
                    <a:pt x="1880" y="824"/>
                  </a:cubicBezTo>
                  <a:cubicBezTo>
                    <a:pt x="1656" y="302"/>
                    <a:pt x="1252" y="0"/>
                    <a:pt x="862"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8" name="Google Shape;1438;p37"/>
            <p:cNvSpPr/>
            <p:nvPr/>
          </p:nvSpPr>
          <p:spPr>
            <a:xfrm>
              <a:off x="1874800" y="1627800"/>
              <a:ext cx="111050" cy="173875"/>
            </a:xfrm>
            <a:custGeom>
              <a:avLst/>
              <a:gdLst/>
              <a:ahLst/>
              <a:cxnLst/>
              <a:rect l="l" t="t" r="r" b="b"/>
              <a:pathLst>
                <a:path w="4442" h="6955" extrusionOk="0">
                  <a:moveTo>
                    <a:pt x="169" y="0"/>
                  </a:moveTo>
                  <a:cubicBezTo>
                    <a:pt x="76" y="0"/>
                    <a:pt x="1" y="95"/>
                    <a:pt x="67" y="205"/>
                  </a:cubicBezTo>
                  <a:cubicBezTo>
                    <a:pt x="898" y="1314"/>
                    <a:pt x="1761" y="2392"/>
                    <a:pt x="2624" y="3470"/>
                  </a:cubicBezTo>
                  <a:cubicBezTo>
                    <a:pt x="3055" y="3994"/>
                    <a:pt x="3609" y="4518"/>
                    <a:pt x="3825" y="5195"/>
                  </a:cubicBezTo>
                  <a:cubicBezTo>
                    <a:pt x="4010" y="5719"/>
                    <a:pt x="3763" y="6243"/>
                    <a:pt x="3455" y="6705"/>
                  </a:cubicBezTo>
                  <a:cubicBezTo>
                    <a:pt x="3370" y="6790"/>
                    <a:pt x="3416" y="6955"/>
                    <a:pt x="3545" y="6955"/>
                  </a:cubicBezTo>
                  <a:cubicBezTo>
                    <a:pt x="3556" y="6955"/>
                    <a:pt x="3567" y="6954"/>
                    <a:pt x="3579" y="6951"/>
                  </a:cubicBezTo>
                  <a:cubicBezTo>
                    <a:pt x="4133" y="6890"/>
                    <a:pt x="4410" y="6335"/>
                    <a:pt x="4441" y="5842"/>
                  </a:cubicBezTo>
                  <a:cubicBezTo>
                    <a:pt x="4441" y="5103"/>
                    <a:pt x="4010" y="4487"/>
                    <a:pt x="3579" y="3932"/>
                  </a:cubicBezTo>
                  <a:cubicBezTo>
                    <a:pt x="2531" y="2608"/>
                    <a:pt x="1422" y="1314"/>
                    <a:pt x="282" y="51"/>
                  </a:cubicBezTo>
                  <a:cubicBezTo>
                    <a:pt x="247" y="15"/>
                    <a:pt x="207" y="0"/>
                    <a:pt x="169"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9" name="Google Shape;1439;p37"/>
            <p:cNvSpPr/>
            <p:nvPr/>
          </p:nvSpPr>
          <p:spPr>
            <a:xfrm>
              <a:off x="1419725" y="1351775"/>
              <a:ext cx="549175" cy="517050"/>
            </a:xfrm>
            <a:custGeom>
              <a:avLst/>
              <a:gdLst/>
              <a:ahLst/>
              <a:cxnLst/>
              <a:rect l="l" t="t" r="r" b="b"/>
              <a:pathLst>
                <a:path w="21967" h="20682" extrusionOk="0">
                  <a:moveTo>
                    <a:pt x="18445" y="1"/>
                  </a:moveTo>
                  <a:cubicBezTo>
                    <a:pt x="17665" y="1"/>
                    <a:pt x="16884" y="178"/>
                    <a:pt x="16175" y="525"/>
                  </a:cubicBezTo>
                  <a:cubicBezTo>
                    <a:pt x="15507" y="447"/>
                    <a:pt x="14822" y="406"/>
                    <a:pt x="14130" y="406"/>
                  </a:cubicBezTo>
                  <a:cubicBezTo>
                    <a:pt x="10741" y="406"/>
                    <a:pt x="7196" y="1374"/>
                    <a:pt x="4714" y="3575"/>
                  </a:cubicBezTo>
                  <a:cubicBezTo>
                    <a:pt x="1757" y="6224"/>
                    <a:pt x="1" y="10198"/>
                    <a:pt x="63" y="14172"/>
                  </a:cubicBezTo>
                  <a:cubicBezTo>
                    <a:pt x="63" y="16360"/>
                    <a:pt x="894" y="18393"/>
                    <a:pt x="2404" y="19995"/>
                  </a:cubicBezTo>
                  <a:cubicBezTo>
                    <a:pt x="2821" y="20457"/>
                    <a:pt x="3433" y="20681"/>
                    <a:pt x="4052" y="20681"/>
                  </a:cubicBezTo>
                  <a:cubicBezTo>
                    <a:pt x="4712" y="20681"/>
                    <a:pt x="5378" y="20426"/>
                    <a:pt x="5823" y="19933"/>
                  </a:cubicBezTo>
                  <a:cubicBezTo>
                    <a:pt x="6641" y="19087"/>
                    <a:pt x="6711" y="17673"/>
                    <a:pt x="6102" y="16660"/>
                  </a:cubicBezTo>
                  <a:lnTo>
                    <a:pt x="6102" y="16660"/>
                  </a:lnTo>
                  <a:cubicBezTo>
                    <a:pt x="6212" y="16691"/>
                    <a:pt x="6328" y="16707"/>
                    <a:pt x="6444" y="16707"/>
                  </a:cubicBezTo>
                  <a:cubicBezTo>
                    <a:pt x="6611" y="16707"/>
                    <a:pt x="6779" y="16674"/>
                    <a:pt x="6933" y="16606"/>
                  </a:cubicBezTo>
                  <a:cubicBezTo>
                    <a:pt x="7456" y="16360"/>
                    <a:pt x="7764" y="15744"/>
                    <a:pt x="7826" y="15158"/>
                  </a:cubicBezTo>
                  <a:cubicBezTo>
                    <a:pt x="7857" y="14573"/>
                    <a:pt x="7672" y="13988"/>
                    <a:pt x="7425" y="13464"/>
                  </a:cubicBezTo>
                  <a:cubicBezTo>
                    <a:pt x="6996" y="12557"/>
                    <a:pt x="6288" y="11649"/>
                    <a:pt x="5504" y="10943"/>
                  </a:cubicBezTo>
                  <a:lnTo>
                    <a:pt x="5504" y="10943"/>
                  </a:lnTo>
                  <a:cubicBezTo>
                    <a:pt x="5686" y="11011"/>
                    <a:pt x="5882" y="11046"/>
                    <a:pt x="6078" y="11046"/>
                  </a:cubicBezTo>
                  <a:cubicBezTo>
                    <a:pt x="6299" y="11046"/>
                    <a:pt x="6520" y="11001"/>
                    <a:pt x="6717" y="10907"/>
                  </a:cubicBezTo>
                  <a:cubicBezTo>
                    <a:pt x="7381" y="10605"/>
                    <a:pt x="7779" y="9889"/>
                    <a:pt x="7853" y="9193"/>
                  </a:cubicBezTo>
                  <a:lnTo>
                    <a:pt x="7853" y="9193"/>
                  </a:lnTo>
                  <a:cubicBezTo>
                    <a:pt x="8033" y="9264"/>
                    <a:pt x="8228" y="9302"/>
                    <a:pt x="8422" y="9302"/>
                  </a:cubicBezTo>
                  <a:cubicBezTo>
                    <a:pt x="8664" y="9302"/>
                    <a:pt x="8906" y="9244"/>
                    <a:pt x="9120" y="9120"/>
                  </a:cubicBezTo>
                  <a:cubicBezTo>
                    <a:pt x="9798" y="8781"/>
                    <a:pt x="10075" y="7980"/>
                    <a:pt x="10260" y="7241"/>
                  </a:cubicBezTo>
                  <a:cubicBezTo>
                    <a:pt x="10445" y="6501"/>
                    <a:pt x="10445" y="5670"/>
                    <a:pt x="10999" y="5177"/>
                  </a:cubicBezTo>
                  <a:cubicBezTo>
                    <a:pt x="11030" y="6347"/>
                    <a:pt x="11461" y="7487"/>
                    <a:pt x="12170" y="8442"/>
                  </a:cubicBezTo>
                  <a:cubicBezTo>
                    <a:pt x="12509" y="8904"/>
                    <a:pt x="12909" y="9305"/>
                    <a:pt x="13464" y="9520"/>
                  </a:cubicBezTo>
                  <a:cubicBezTo>
                    <a:pt x="13671" y="9594"/>
                    <a:pt x="13897" y="9633"/>
                    <a:pt x="14121" y="9633"/>
                  </a:cubicBezTo>
                  <a:cubicBezTo>
                    <a:pt x="14465" y="9633"/>
                    <a:pt x="14805" y="9541"/>
                    <a:pt x="15066" y="9336"/>
                  </a:cubicBezTo>
                  <a:cubicBezTo>
                    <a:pt x="15620" y="8874"/>
                    <a:pt x="15682" y="8011"/>
                    <a:pt x="15466" y="7333"/>
                  </a:cubicBezTo>
                  <a:cubicBezTo>
                    <a:pt x="15250" y="6655"/>
                    <a:pt x="14819" y="6070"/>
                    <a:pt x="14480" y="5423"/>
                  </a:cubicBezTo>
                  <a:cubicBezTo>
                    <a:pt x="14172" y="4776"/>
                    <a:pt x="14018" y="4037"/>
                    <a:pt x="14265" y="3359"/>
                  </a:cubicBezTo>
                  <a:lnTo>
                    <a:pt x="14265" y="3359"/>
                  </a:lnTo>
                  <a:cubicBezTo>
                    <a:pt x="15066" y="3421"/>
                    <a:pt x="15620" y="4160"/>
                    <a:pt x="16082" y="4838"/>
                  </a:cubicBezTo>
                  <a:cubicBezTo>
                    <a:pt x="16544" y="5485"/>
                    <a:pt x="17130" y="6224"/>
                    <a:pt x="17931" y="6224"/>
                  </a:cubicBezTo>
                  <a:cubicBezTo>
                    <a:pt x="18608" y="6224"/>
                    <a:pt x="19194" y="5670"/>
                    <a:pt x="19317" y="5023"/>
                  </a:cubicBezTo>
                  <a:cubicBezTo>
                    <a:pt x="19440" y="4376"/>
                    <a:pt x="19194" y="3698"/>
                    <a:pt x="18762" y="3205"/>
                  </a:cubicBezTo>
                  <a:cubicBezTo>
                    <a:pt x="18300" y="2712"/>
                    <a:pt x="17469" y="2527"/>
                    <a:pt x="16822" y="2342"/>
                  </a:cubicBezTo>
                  <a:cubicBezTo>
                    <a:pt x="17032" y="2231"/>
                    <a:pt x="17263" y="2184"/>
                    <a:pt x="17499" y="2184"/>
                  </a:cubicBezTo>
                  <a:cubicBezTo>
                    <a:pt x="17851" y="2184"/>
                    <a:pt x="18215" y="2288"/>
                    <a:pt x="18547" y="2435"/>
                  </a:cubicBezTo>
                  <a:cubicBezTo>
                    <a:pt x="19071" y="2651"/>
                    <a:pt x="19594" y="2989"/>
                    <a:pt x="20149" y="3143"/>
                  </a:cubicBezTo>
                  <a:cubicBezTo>
                    <a:pt x="20297" y="3175"/>
                    <a:pt x="20454" y="3192"/>
                    <a:pt x="20609" y="3192"/>
                  </a:cubicBezTo>
                  <a:cubicBezTo>
                    <a:pt x="21068" y="3192"/>
                    <a:pt x="21521" y="3041"/>
                    <a:pt x="21751" y="2651"/>
                  </a:cubicBezTo>
                  <a:cubicBezTo>
                    <a:pt x="21966" y="2281"/>
                    <a:pt x="21905" y="1757"/>
                    <a:pt x="21658" y="1357"/>
                  </a:cubicBezTo>
                  <a:cubicBezTo>
                    <a:pt x="21443" y="956"/>
                    <a:pt x="21042" y="710"/>
                    <a:pt x="20611" y="494"/>
                  </a:cubicBezTo>
                  <a:cubicBezTo>
                    <a:pt x="19933" y="163"/>
                    <a:pt x="19190" y="1"/>
                    <a:pt x="18445"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0" name="Google Shape;1440;p37"/>
            <p:cNvSpPr/>
            <p:nvPr/>
          </p:nvSpPr>
          <p:spPr>
            <a:xfrm>
              <a:off x="1415125" y="1334675"/>
              <a:ext cx="371250" cy="463075"/>
            </a:xfrm>
            <a:custGeom>
              <a:avLst/>
              <a:gdLst/>
              <a:ahLst/>
              <a:cxnLst/>
              <a:rect l="l" t="t" r="r" b="b"/>
              <a:pathLst>
                <a:path w="14850" h="18523" extrusionOk="0">
                  <a:moveTo>
                    <a:pt x="14372" y="1"/>
                  </a:moveTo>
                  <a:cubicBezTo>
                    <a:pt x="9955" y="1"/>
                    <a:pt x="6166" y="1656"/>
                    <a:pt x="3697" y="4690"/>
                  </a:cubicBezTo>
                  <a:cubicBezTo>
                    <a:pt x="863" y="8140"/>
                    <a:pt x="0" y="13070"/>
                    <a:pt x="1263" y="18522"/>
                  </a:cubicBezTo>
                  <a:lnTo>
                    <a:pt x="1633" y="18430"/>
                  </a:lnTo>
                  <a:cubicBezTo>
                    <a:pt x="401" y="13100"/>
                    <a:pt x="1232" y="8294"/>
                    <a:pt x="3974" y="4936"/>
                  </a:cubicBezTo>
                  <a:cubicBezTo>
                    <a:pt x="6382" y="1994"/>
                    <a:pt x="10080" y="371"/>
                    <a:pt x="14349" y="371"/>
                  </a:cubicBezTo>
                  <a:cubicBezTo>
                    <a:pt x="14504" y="371"/>
                    <a:pt x="14661" y="373"/>
                    <a:pt x="14818" y="377"/>
                  </a:cubicBezTo>
                  <a:lnTo>
                    <a:pt x="14849" y="7"/>
                  </a:lnTo>
                  <a:cubicBezTo>
                    <a:pt x="14689" y="3"/>
                    <a:pt x="14530" y="1"/>
                    <a:pt x="14372"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1" name="Google Shape;1441;p37"/>
            <p:cNvSpPr/>
            <p:nvPr/>
          </p:nvSpPr>
          <p:spPr>
            <a:xfrm>
              <a:off x="1361975" y="1785700"/>
              <a:ext cx="261125" cy="232075"/>
            </a:xfrm>
            <a:custGeom>
              <a:avLst/>
              <a:gdLst/>
              <a:ahLst/>
              <a:cxnLst/>
              <a:rect l="l" t="t" r="r" b="b"/>
              <a:pathLst>
                <a:path w="10445" h="9283" extrusionOk="0">
                  <a:moveTo>
                    <a:pt x="3579" y="1"/>
                  </a:moveTo>
                  <a:cubicBezTo>
                    <a:pt x="2377" y="1"/>
                    <a:pt x="1160" y="510"/>
                    <a:pt x="586" y="1529"/>
                  </a:cubicBezTo>
                  <a:cubicBezTo>
                    <a:pt x="0" y="2545"/>
                    <a:pt x="154" y="3809"/>
                    <a:pt x="555" y="4887"/>
                  </a:cubicBezTo>
                  <a:cubicBezTo>
                    <a:pt x="1048" y="6304"/>
                    <a:pt x="1941" y="7598"/>
                    <a:pt x="3204" y="8399"/>
                  </a:cubicBezTo>
                  <a:cubicBezTo>
                    <a:pt x="4035" y="8959"/>
                    <a:pt x="5033" y="9282"/>
                    <a:pt x="6030" y="9282"/>
                  </a:cubicBezTo>
                  <a:cubicBezTo>
                    <a:pt x="6512" y="9282"/>
                    <a:pt x="6994" y="9207"/>
                    <a:pt x="7456" y="9046"/>
                  </a:cubicBezTo>
                  <a:cubicBezTo>
                    <a:pt x="8873" y="8584"/>
                    <a:pt x="10013" y="7290"/>
                    <a:pt x="10167" y="5811"/>
                  </a:cubicBezTo>
                  <a:cubicBezTo>
                    <a:pt x="10444" y="2946"/>
                    <a:pt x="6686" y="389"/>
                    <a:pt x="4221" y="50"/>
                  </a:cubicBezTo>
                  <a:cubicBezTo>
                    <a:pt x="4010" y="17"/>
                    <a:pt x="3795" y="1"/>
                    <a:pt x="3579" y="1"/>
                  </a:cubicBezTo>
                  <a:close/>
                </a:path>
              </a:pathLst>
            </a:custGeom>
            <a:solidFill>
              <a:srgbClr val="FFCAB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2" name="Google Shape;1442;p37"/>
            <p:cNvSpPr/>
            <p:nvPr/>
          </p:nvSpPr>
          <p:spPr>
            <a:xfrm>
              <a:off x="1425350" y="1881425"/>
              <a:ext cx="121500" cy="51575"/>
            </a:xfrm>
            <a:custGeom>
              <a:avLst/>
              <a:gdLst/>
              <a:ahLst/>
              <a:cxnLst/>
              <a:rect l="l" t="t" r="r" b="b"/>
              <a:pathLst>
                <a:path w="4860" h="2063" extrusionOk="0">
                  <a:moveTo>
                    <a:pt x="1811" y="0"/>
                  </a:moveTo>
                  <a:cubicBezTo>
                    <a:pt x="1292" y="0"/>
                    <a:pt x="758" y="74"/>
                    <a:pt x="207" y="195"/>
                  </a:cubicBezTo>
                  <a:cubicBezTo>
                    <a:pt x="0" y="254"/>
                    <a:pt x="20" y="598"/>
                    <a:pt x="240" y="598"/>
                  </a:cubicBezTo>
                  <a:cubicBezTo>
                    <a:pt x="250" y="598"/>
                    <a:pt x="259" y="597"/>
                    <a:pt x="269" y="596"/>
                  </a:cubicBezTo>
                  <a:cubicBezTo>
                    <a:pt x="337" y="591"/>
                    <a:pt x="405" y="588"/>
                    <a:pt x="475" y="588"/>
                  </a:cubicBezTo>
                  <a:cubicBezTo>
                    <a:pt x="1656" y="588"/>
                    <a:pt x="2966" y="1313"/>
                    <a:pt x="3781" y="1982"/>
                  </a:cubicBezTo>
                  <a:cubicBezTo>
                    <a:pt x="3859" y="2041"/>
                    <a:pt x="3974" y="2062"/>
                    <a:pt x="4087" y="2062"/>
                  </a:cubicBezTo>
                  <a:cubicBezTo>
                    <a:pt x="4153" y="2062"/>
                    <a:pt x="4217" y="2055"/>
                    <a:pt x="4274" y="2044"/>
                  </a:cubicBezTo>
                  <a:cubicBezTo>
                    <a:pt x="4428" y="2013"/>
                    <a:pt x="4582" y="1890"/>
                    <a:pt x="4674" y="1766"/>
                  </a:cubicBezTo>
                  <a:cubicBezTo>
                    <a:pt x="4859" y="1428"/>
                    <a:pt x="4767" y="1089"/>
                    <a:pt x="4459" y="873"/>
                  </a:cubicBezTo>
                  <a:cubicBezTo>
                    <a:pt x="3627" y="239"/>
                    <a:pt x="2744" y="0"/>
                    <a:pt x="1811"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3" name="Google Shape;1443;p37"/>
            <p:cNvSpPr/>
            <p:nvPr/>
          </p:nvSpPr>
          <p:spPr>
            <a:xfrm>
              <a:off x="1918825" y="1484175"/>
              <a:ext cx="114525" cy="57325"/>
            </a:xfrm>
            <a:custGeom>
              <a:avLst/>
              <a:gdLst/>
              <a:ahLst/>
              <a:cxnLst/>
              <a:rect l="l" t="t" r="r" b="b"/>
              <a:pathLst>
                <a:path w="4581" h="2293" extrusionOk="0">
                  <a:moveTo>
                    <a:pt x="2932" y="0"/>
                  </a:moveTo>
                  <a:cubicBezTo>
                    <a:pt x="1821" y="0"/>
                    <a:pt x="226" y="779"/>
                    <a:pt x="92" y="1606"/>
                  </a:cubicBezTo>
                  <a:cubicBezTo>
                    <a:pt x="0" y="2087"/>
                    <a:pt x="504" y="2293"/>
                    <a:pt x="1179" y="2293"/>
                  </a:cubicBezTo>
                  <a:cubicBezTo>
                    <a:pt x="2534" y="2293"/>
                    <a:pt x="4581" y="1464"/>
                    <a:pt x="3882" y="374"/>
                  </a:cubicBezTo>
                  <a:cubicBezTo>
                    <a:pt x="3704" y="112"/>
                    <a:pt x="3353" y="0"/>
                    <a:pt x="2932"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4" name="Google Shape;1444;p37"/>
            <p:cNvSpPr/>
            <p:nvPr/>
          </p:nvSpPr>
          <p:spPr>
            <a:xfrm>
              <a:off x="1644900" y="1588375"/>
              <a:ext cx="126050" cy="75750"/>
            </a:xfrm>
            <a:custGeom>
              <a:avLst/>
              <a:gdLst/>
              <a:ahLst/>
              <a:cxnLst/>
              <a:rect l="l" t="t" r="r" b="b"/>
              <a:pathLst>
                <a:path w="5042" h="3030" extrusionOk="0">
                  <a:moveTo>
                    <a:pt x="3405" y="0"/>
                  </a:moveTo>
                  <a:cubicBezTo>
                    <a:pt x="2114" y="0"/>
                    <a:pt x="122" y="1131"/>
                    <a:pt x="51" y="2151"/>
                  </a:cubicBezTo>
                  <a:cubicBezTo>
                    <a:pt x="1" y="2782"/>
                    <a:pt x="370" y="3029"/>
                    <a:pt x="914" y="3029"/>
                  </a:cubicBezTo>
                  <a:cubicBezTo>
                    <a:pt x="2361" y="3029"/>
                    <a:pt x="5042" y="1274"/>
                    <a:pt x="4303" y="334"/>
                  </a:cubicBezTo>
                  <a:cubicBezTo>
                    <a:pt x="4112" y="100"/>
                    <a:pt x="3789" y="0"/>
                    <a:pt x="340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5" name="Google Shape;1445;p37"/>
            <p:cNvSpPr/>
            <p:nvPr/>
          </p:nvSpPr>
          <p:spPr>
            <a:xfrm>
              <a:off x="1858000" y="1846875"/>
              <a:ext cx="80850" cy="37925"/>
            </a:xfrm>
            <a:custGeom>
              <a:avLst/>
              <a:gdLst/>
              <a:ahLst/>
              <a:cxnLst/>
              <a:rect l="l" t="t" r="r" b="b"/>
              <a:pathLst>
                <a:path w="3234" h="1517" extrusionOk="0">
                  <a:moveTo>
                    <a:pt x="1771" y="1"/>
                  </a:moveTo>
                  <a:cubicBezTo>
                    <a:pt x="972" y="1"/>
                    <a:pt x="96" y="107"/>
                    <a:pt x="61" y="283"/>
                  </a:cubicBezTo>
                  <a:cubicBezTo>
                    <a:pt x="0" y="647"/>
                    <a:pt x="624" y="1516"/>
                    <a:pt x="1524" y="1516"/>
                  </a:cubicBezTo>
                  <a:cubicBezTo>
                    <a:pt x="1539" y="1516"/>
                    <a:pt x="1555" y="1516"/>
                    <a:pt x="1570" y="1516"/>
                  </a:cubicBezTo>
                  <a:cubicBezTo>
                    <a:pt x="2710" y="1516"/>
                    <a:pt x="3234" y="407"/>
                    <a:pt x="3049" y="191"/>
                  </a:cubicBezTo>
                  <a:cubicBezTo>
                    <a:pt x="2918" y="59"/>
                    <a:pt x="2366" y="1"/>
                    <a:pt x="177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6" name="Google Shape;1446;p37"/>
            <p:cNvSpPr/>
            <p:nvPr/>
          </p:nvSpPr>
          <p:spPr>
            <a:xfrm>
              <a:off x="2791425" y="2140450"/>
              <a:ext cx="301925" cy="206600"/>
            </a:xfrm>
            <a:custGeom>
              <a:avLst/>
              <a:gdLst/>
              <a:ahLst/>
              <a:cxnLst/>
              <a:rect l="l" t="t" r="r" b="b"/>
              <a:pathLst>
                <a:path w="12077" h="8264" extrusionOk="0">
                  <a:moveTo>
                    <a:pt x="0" y="1"/>
                  </a:moveTo>
                  <a:cubicBezTo>
                    <a:pt x="0" y="31"/>
                    <a:pt x="93" y="309"/>
                    <a:pt x="278" y="740"/>
                  </a:cubicBezTo>
                  <a:cubicBezTo>
                    <a:pt x="1109" y="2619"/>
                    <a:pt x="3574" y="7394"/>
                    <a:pt x="7579" y="8164"/>
                  </a:cubicBezTo>
                  <a:cubicBezTo>
                    <a:pt x="7925" y="8229"/>
                    <a:pt x="8284" y="8264"/>
                    <a:pt x="8655" y="8264"/>
                  </a:cubicBezTo>
                  <a:cubicBezTo>
                    <a:pt x="9703" y="8264"/>
                    <a:pt x="10848" y="7985"/>
                    <a:pt x="12077" y="7302"/>
                  </a:cubicBezTo>
                  <a:lnTo>
                    <a:pt x="8041" y="4868"/>
                  </a:lnTo>
                  <a:lnTo>
                    <a:pt x="462" y="278"/>
                  </a:lnTo>
                  <a:lnTo>
                    <a:pt x="0" y="1"/>
                  </a:ln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7" name="Google Shape;1447;p37"/>
            <p:cNvSpPr/>
            <p:nvPr/>
          </p:nvSpPr>
          <p:spPr>
            <a:xfrm>
              <a:off x="2798350" y="2002600"/>
              <a:ext cx="211050" cy="341975"/>
            </a:xfrm>
            <a:custGeom>
              <a:avLst/>
              <a:gdLst/>
              <a:ahLst/>
              <a:cxnLst/>
              <a:rect l="l" t="t" r="r" b="b"/>
              <a:pathLst>
                <a:path w="8442" h="13679" extrusionOk="0">
                  <a:moveTo>
                    <a:pt x="2465" y="0"/>
                  </a:moveTo>
                  <a:lnTo>
                    <a:pt x="185" y="5792"/>
                  </a:lnTo>
                  <a:lnTo>
                    <a:pt x="1" y="6254"/>
                  </a:lnTo>
                  <a:cubicBezTo>
                    <a:pt x="832" y="8102"/>
                    <a:pt x="3297" y="12908"/>
                    <a:pt x="7302" y="13678"/>
                  </a:cubicBezTo>
                  <a:cubicBezTo>
                    <a:pt x="7456" y="12631"/>
                    <a:pt x="7610" y="11522"/>
                    <a:pt x="7764" y="10382"/>
                  </a:cubicBezTo>
                  <a:cubicBezTo>
                    <a:pt x="8103" y="7486"/>
                    <a:pt x="8380" y="4375"/>
                    <a:pt x="8442" y="1356"/>
                  </a:cubicBezTo>
                  <a:lnTo>
                    <a:pt x="2465" y="0"/>
                  </a:lnTo>
                  <a:close/>
                </a:path>
              </a:pathLst>
            </a:custGeom>
            <a:solidFill>
              <a:srgbClr val="FFCAB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8" name="Google Shape;1448;p37"/>
            <p:cNvSpPr/>
            <p:nvPr/>
          </p:nvSpPr>
          <p:spPr>
            <a:xfrm>
              <a:off x="2625825" y="1519600"/>
              <a:ext cx="209525" cy="196500"/>
            </a:xfrm>
            <a:custGeom>
              <a:avLst/>
              <a:gdLst/>
              <a:ahLst/>
              <a:cxnLst/>
              <a:rect l="l" t="t" r="r" b="b"/>
              <a:pathLst>
                <a:path w="8381" h="7860" extrusionOk="0">
                  <a:moveTo>
                    <a:pt x="1471" y="0"/>
                  </a:moveTo>
                  <a:cubicBezTo>
                    <a:pt x="1115" y="0"/>
                    <a:pt x="772" y="138"/>
                    <a:pt x="524" y="405"/>
                  </a:cubicBezTo>
                  <a:cubicBezTo>
                    <a:pt x="1" y="928"/>
                    <a:pt x="1" y="1760"/>
                    <a:pt x="494" y="2284"/>
                  </a:cubicBezTo>
                  <a:lnTo>
                    <a:pt x="5700" y="7860"/>
                  </a:lnTo>
                  <a:lnTo>
                    <a:pt x="8380" y="3454"/>
                  </a:lnTo>
                  <a:lnTo>
                    <a:pt x="2126" y="158"/>
                  </a:lnTo>
                  <a:cubicBezTo>
                    <a:pt x="1915" y="52"/>
                    <a:pt x="1690" y="0"/>
                    <a:pt x="1471"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9" name="Google Shape;1449;p37"/>
            <p:cNvSpPr/>
            <p:nvPr/>
          </p:nvSpPr>
          <p:spPr>
            <a:xfrm>
              <a:off x="2756000" y="1720700"/>
              <a:ext cx="254950" cy="324150"/>
            </a:xfrm>
            <a:custGeom>
              <a:avLst/>
              <a:gdLst/>
              <a:ahLst/>
              <a:cxnLst/>
              <a:rect l="l" t="t" r="r" b="b"/>
              <a:pathLst>
                <a:path w="10198" h="12966" extrusionOk="0">
                  <a:moveTo>
                    <a:pt x="0" y="1"/>
                  </a:moveTo>
                  <a:lnTo>
                    <a:pt x="0" y="1"/>
                  </a:lnTo>
                  <a:cubicBezTo>
                    <a:pt x="1403" y="7582"/>
                    <a:pt x="2570" y="12966"/>
                    <a:pt x="7701" y="12966"/>
                  </a:cubicBezTo>
                  <a:cubicBezTo>
                    <a:pt x="8428" y="12966"/>
                    <a:pt x="9236" y="12857"/>
                    <a:pt x="10136" y="12632"/>
                  </a:cubicBezTo>
                  <a:lnTo>
                    <a:pt x="10197" y="1017"/>
                  </a:lnTo>
                  <a:lnTo>
                    <a:pt x="0" y="1"/>
                  </a:ln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0" name="Google Shape;1450;p37"/>
            <p:cNvSpPr/>
            <p:nvPr/>
          </p:nvSpPr>
          <p:spPr>
            <a:xfrm>
              <a:off x="2525700" y="1304650"/>
              <a:ext cx="239550" cy="554325"/>
            </a:xfrm>
            <a:custGeom>
              <a:avLst/>
              <a:gdLst/>
              <a:ahLst/>
              <a:cxnLst/>
              <a:rect l="l" t="t" r="r" b="b"/>
              <a:pathLst>
                <a:path w="9582" h="22173" extrusionOk="0">
                  <a:moveTo>
                    <a:pt x="6584" y="1"/>
                  </a:moveTo>
                  <a:cubicBezTo>
                    <a:pt x="6097" y="1"/>
                    <a:pt x="5644" y="318"/>
                    <a:pt x="5515" y="808"/>
                  </a:cubicBezTo>
                  <a:lnTo>
                    <a:pt x="309" y="19600"/>
                  </a:lnTo>
                  <a:cubicBezTo>
                    <a:pt x="1" y="20678"/>
                    <a:pt x="617" y="21787"/>
                    <a:pt x="1695" y="22096"/>
                  </a:cubicBezTo>
                  <a:cubicBezTo>
                    <a:pt x="1883" y="22148"/>
                    <a:pt x="2070" y="22172"/>
                    <a:pt x="2254" y="22172"/>
                  </a:cubicBezTo>
                  <a:cubicBezTo>
                    <a:pt x="3157" y="22172"/>
                    <a:pt x="3965" y="21574"/>
                    <a:pt x="4221" y="20678"/>
                  </a:cubicBezTo>
                  <a:lnTo>
                    <a:pt x="9428" y="1886"/>
                  </a:lnTo>
                  <a:cubicBezTo>
                    <a:pt x="9582" y="1301"/>
                    <a:pt x="9243" y="715"/>
                    <a:pt x="8658" y="561"/>
                  </a:cubicBezTo>
                  <a:lnTo>
                    <a:pt x="6871" y="38"/>
                  </a:lnTo>
                  <a:cubicBezTo>
                    <a:pt x="6775" y="13"/>
                    <a:pt x="6679" y="1"/>
                    <a:pt x="6584"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1" name="Google Shape;1451;p37"/>
            <p:cNvSpPr/>
            <p:nvPr/>
          </p:nvSpPr>
          <p:spPr>
            <a:xfrm>
              <a:off x="2550350" y="1606725"/>
              <a:ext cx="119400" cy="227650"/>
            </a:xfrm>
            <a:custGeom>
              <a:avLst/>
              <a:gdLst/>
              <a:ahLst/>
              <a:cxnLst/>
              <a:rect l="l" t="t" r="r" b="b"/>
              <a:pathLst>
                <a:path w="4776" h="9106" extrusionOk="0">
                  <a:moveTo>
                    <a:pt x="4776" y="0"/>
                  </a:moveTo>
                  <a:lnTo>
                    <a:pt x="1911" y="1387"/>
                  </a:lnTo>
                  <a:lnTo>
                    <a:pt x="185" y="7610"/>
                  </a:lnTo>
                  <a:cubicBezTo>
                    <a:pt x="1" y="8226"/>
                    <a:pt x="370" y="8873"/>
                    <a:pt x="1017" y="9058"/>
                  </a:cubicBezTo>
                  <a:cubicBezTo>
                    <a:pt x="1125" y="9090"/>
                    <a:pt x="1233" y="9105"/>
                    <a:pt x="1340" y="9105"/>
                  </a:cubicBezTo>
                  <a:cubicBezTo>
                    <a:pt x="1845" y="9105"/>
                    <a:pt x="2313" y="8760"/>
                    <a:pt x="2465" y="8226"/>
                  </a:cubicBezTo>
                  <a:lnTo>
                    <a:pt x="477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2" name="Google Shape;1452;p37"/>
            <p:cNvSpPr/>
            <p:nvPr/>
          </p:nvSpPr>
          <p:spPr>
            <a:xfrm>
              <a:off x="2625825" y="1296225"/>
              <a:ext cx="171775" cy="88350"/>
            </a:xfrm>
            <a:custGeom>
              <a:avLst/>
              <a:gdLst/>
              <a:ahLst/>
              <a:cxnLst/>
              <a:rect l="l" t="t" r="r" b="b"/>
              <a:pathLst>
                <a:path w="6871" h="3534" extrusionOk="0">
                  <a:moveTo>
                    <a:pt x="1350" y="1"/>
                  </a:moveTo>
                  <a:cubicBezTo>
                    <a:pt x="830" y="1"/>
                    <a:pt x="342" y="346"/>
                    <a:pt x="186" y="868"/>
                  </a:cubicBezTo>
                  <a:cubicBezTo>
                    <a:pt x="1" y="1484"/>
                    <a:pt x="370" y="2131"/>
                    <a:pt x="987" y="2316"/>
                  </a:cubicBezTo>
                  <a:lnTo>
                    <a:pt x="5238" y="3486"/>
                  </a:lnTo>
                  <a:cubicBezTo>
                    <a:pt x="5351" y="3519"/>
                    <a:pt x="5465" y="3534"/>
                    <a:pt x="5575" y="3534"/>
                  </a:cubicBezTo>
                  <a:cubicBezTo>
                    <a:pt x="6096" y="3534"/>
                    <a:pt x="6559" y="3193"/>
                    <a:pt x="6686" y="2685"/>
                  </a:cubicBezTo>
                  <a:cubicBezTo>
                    <a:pt x="6871" y="2038"/>
                    <a:pt x="6501" y="1391"/>
                    <a:pt x="5885" y="1237"/>
                  </a:cubicBezTo>
                  <a:lnTo>
                    <a:pt x="1634" y="36"/>
                  </a:lnTo>
                  <a:cubicBezTo>
                    <a:pt x="1539" y="12"/>
                    <a:pt x="1444" y="1"/>
                    <a:pt x="135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3" name="Google Shape;1453;p37"/>
            <p:cNvSpPr/>
            <p:nvPr/>
          </p:nvSpPr>
          <p:spPr>
            <a:xfrm>
              <a:off x="2628900" y="1453700"/>
              <a:ext cx="383575" cy="583575"/>
            </a:xfrm>
            <a:custGeom>
              <a:avLst/>
              <a:gdLst/>
              <a:ahLst/>
              <a:cxnLst/>
              <a:rect l="l" t="t" r="r" b="b"/>
              <a:pathLst>
                <a:path w="15343" h="23343" extrusionOk="0">
                  <a:moveTo>
                    <a:pt x="7467" y="0"/>
                  </a:moveTo>
                  <a:cubicBezTo>
                    <a:pt x="7381" y="0"/>
                    <a:pt x="7296" y="7"/>
                    <a:pt x="7210" y="21"/>
                  </a:cubicBezTo>
                  <a:lnTo>
                    <a:pt x="1079" y="761"/>
                  </a:lnTo>
                  <a:cubicBezTo>
                    <a:pt x="494" y="853"/>
                    <a:pt x="1" y="1377"/>
                    <a:pt x="32" y="1962"/>
                  </a:cubicBezTo>
                  <a:cubicBezTo>
                    <a:pt x="93" y="2548"/>
                    <a:pt x="525" y="2979"/>
                    <a:pt x="1079" y="3010"/>
                  </a:cubicBezTo>
                  <a:lnTo>
                    <a:pt x="5978" y="3441"/>
                  </a:lnTo>
                  <a:lnTo>
                    <a:pt x="7210" y="6645"/>
                  </a:lnTo>
                  <a:cubicBezTo>
                    <a:pt x="7210" y="6645"/>
                    <a:pt x="5916" y="15456"/>
                    <a:pt x="8473" y="19029"/>
                  </a:cubicBezTo>
                  <a:cubicBezTo>
                    <a:pt x="10568" y="22511"/>
                    <a:pt x="14049" y="21925"/>
                    <a:pt x="14819" y="23342"/>
                  </a:cubicBezTo>
                  <a:lnTo>
                    <a:pt x="15312" y="10866"/>
                  </a:lnTo>
                  <a:cubicBezTo>
                    <a:pt x="15343" y="9818"/>
                    <a:pt x="15035" y="8771"/>
                    <a:pt x="14388" y="7939"/>
                  </a:cubicBezTo>
                  <a:lnTo>
                    <a:pt x="8719" y="545"/>
                  </a:lnTo>
                  <a:cubicBezTo>
                    <a:pt x="8381" y="207"/>
                    <a:pt x="7932" y="0"/>
                    <a:pt x="7467"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4" name="Google Shape;1454;p37"/>
            <p:cNvSpPr/>
            <p:nvPr/>
          </p:nvSpPr>
          <p:spPr>
            <a:xfrm>
              <a:off x="2708250" y="1591325"/>
              <a:ext cx="228750" cy="309625"/>
            </a:xfrm>
            <a:custGeom>
              <a:avLst/>
              <a:gdLst/>
              <a:ahLst/>
              <a:cxnLst/>
              <a:rect l="l" t="t" r="r" b="b"/>
              <a:pathLst>
                <a:path w="9150" h="12385" extrusionOk="0">
                  <a:moveTo>
                    <a:pt x="3913" y="0"/>
                  </a:moveTo>
                  <a:cubicBezTo>
                    <a:pt x="832" y="894"/>
                    <a:pt x="0" y="3019"/>
                    <a:pt x="1356" y="4344"/>
                  </a:cubicBezTo>
                  <a:cubicBezTo>
                    <a:pt x="1140" y="6192"/>
                    <a:pt x="1849" y="7178"/>
                    <a:pt x="3358" y="7671"/>
                  </a:cubicBezTo>
                  <a:cubicBezTo>
                    <a:pt x="1171" y="7948"/>
                    <a:pt x="1386" y="10043"/>
                    <a:pt x="2157" y="10783"/>
                  </a:cubicBezTo>
                  <a:cubicBezTo>
                    <a:pt x="2927" y="11491"/>
                    <a:pt x="6870" y="12385"/>
                    <a:pt x="6870" y="12385"/>
                  </a:cubicBezTo>
                  <a:lnTo>
                    <a:pt x="9150" y="2742"/>
                  </a:lnTo>
                  <a:lnTo>
                    <a:pt x="3913"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5" name="Google Shape;1455;p37"/>
            <p:cNvSpPr/>
            <p:nvPr/>
          </p:nvSpPr>
          <p:spPr>
            <a:xfrm>
              <a:off x="2823000" y="1581300"/>
              <a:ext cx="115125" cy="35775"/>
            </a:xfrm>
            <a:custGeom>
              <a:avLst/>
              <a:gdLst/>
              <a:ahLst/>
              <a:cxnLst/>
              <a:rect l="l" t="t" r="r" b="b"/>
              <a:pathLst>
                <a:path w="4605" h="1431" extrusionOk="0">
                  <a:moveTo>
                    <a:pt x="1202" y="1"/>
                  </a:moveTo>
                  <a:cubicBezTo>
                    <a:pt x="801" y="1"/>
                    <a:pt x="432" y="62"/>
                    <a:pt x="62" y="216"/>
                  </a:cubicBezTo>
                  <a:cubicBezTo>
                    <a:pt x="0" y="247"/>
                    <a:pt x="0" y="370"/>
                    <a:pt x="93" y="370"/>
                  </a:cubicBezTo>
                  <a:cubicBezTo>
                    <a:pt x="462" y="463"/>
                    <a:pt x="801" y="494"/>
                    <a:pt x="1202" y="524"/>
                  </a:cubicBezTo>
                  <a:cubicBezTo>
                    <a:pt x="1541" y="555"/>
                    <a:pt x="1910" y="586"/>
                    <a:pt x="2280" y="648"/>
                  </a:cubicBezTo>
                  <a:cubicBezTo>
                    <a:pt x="3019" y="740"/>
                    <a:pt x="3728" y="1048"/>
                    <a:pt x="4375" y="1418"/>
                  </a:cubicBezTo>
                  <a:cubicBezTo>
                    <a:pt x="4392" y="1426"/>
                    <a:pt x="4409" y="1430"/>
                    <a:pt x="4425" y="1430"/>
                  </a:cubicBezTo>
                  <a:cubicBezTo>
                    <a:pt x="4527" y="1430"/>
                    <a:pt x="4604" y="1282"/>
                    <a:pt x="4498" y="1202"/>
                  </a:cubicBezTo>
                  <a:cubicBezTo>
                    <a:pt x="3851" y="771"/>
                    <a:pt x="3143" y="463"/>
                    <a:pt x="2372" y="216"/>
                  </a:cubicBezTo>
                  <a:cubicBezTo>
                    <a:pt x="1972" y="93"/>
                    <a:pt x="1602" y="31"/>
                    <a:pt x="1202"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6" name="Google Shape;1456;p37"/>
            <p:cNvSpPr/>
            <p:nvPr/>
          </p:nvSpPr>
          <p:spPr>
            <a:xfrm>
              <a:off x="2757925" y="1665000"/>
              <a:ext cx="151625" cy="45650"/>
            </a:xfrm>
            <a:custGeom>
              <a:avLst/>
              <a:gdLst/>
              <a:ahLst/>
              <a:cxnLst/>
              <a:rect l="l" t="t" r="r" b="b"/>
              <a:pathLst>
                <a:path w="6065" h="1826" extrusionOk="0">
                  <a:moveTo>
                    <a:pt x="2280" y="1"/>
                  </a:moveTo>
                  <a:cubicBezTo>
                    <a:pt x="2057" y="1"/>
                    <a:pt x="1834" y="16"/>
                    <a:pt x="1618" y="41"/>
                  </a:cubicBezTo>
                  <a:cubicBezTo>
                    <a:pt x="1340" y="72"/>
                    <a:pt x="1094" y="103"/>
                    <a:pt x="847" y="195"/>
                  </a:cubicBezTo>
                  <a:cubicBezTo>
                    <a:pt x="724" y="226"/>
                    <a:pt x="601" y="257"/>
                    <a:pt x="478" y="319"/>
                  </a:cubicBezTo>
                  <a:cubicBezTo>
                    <a:pt x="354" y="349"/>
                    <a:pt x="231" y="473"/>
                    <a:pt x="108" y="504"/>
                  </a:cubicBezTo>
                  <a:cubicBezTo>
                    <a:pt x="0" y="530"/>
                    <a:pt x="58" y="699"/>
                    <a:pt x="156" y="699"/>
                  </a:cubicBezTo>
                  <a:cubicBezTo>
                    <a:pt x="170" y="699"/>
                    <a:pt x="185" y="696"/>
                    <a:pt x="200" y="688"/>
                  </a:cubicBezTo>
                  <a:cubicBezTo>
                    <a:pt x="293" y="627"/>
                    <a:pt x="478" y="658"/>
                    <a:pt x="601" y="627"/>
                  </a:cubicBezTo>
                  <a:cubicBezTo>
                    <a:pt x="724" y="596"/>
                    <a:pt x="847" y="565"/>
                    <a:pt x="971" y="565"/>
                  </a:cubicBezTo>
                  <a:cubicBezTo>
                    <a:pt x="1186" y="504"/>
                    <a:pt x="1433" y="473"/>
                    <a:pt x="1679" y="473"/>
                  </a:cubicBezTo>
                  <a:cubicBezTo>
                    <a:pt x="1761" y="467"/>
                    <a:pt x="1844" y="465"/>
                    <a:pt x="1927" y="465"/>
                  </a:cubicBezTo>
                  <a:cubicBezTo>
                    <a:pt x="2316" y="465"/>
                    <a:pt x="2721" y="520"/>
                    <a:pt x="3127" y="596"/>
                  </a:cubicBezTo>
                  <a:cubicBezTo>
                    <a:pt x="4113" y="750"/>
                    <a:pt x="5068" y="1150"/>
                    <a:pt x="5807" y="1797"/>
                  </a:cubicBezTo>
                  <a:cubicBezTo>
                    <a:pt x="5834" y="1817"/>
                    <a:pt x="5861" y="1826"/>
                    <a:pt x="5888" y="1826"/>
                  </a:cubicBezTo>
                  <a:cubicBezTo>
                    <a:pt x="5985" y="1826"/>
                    <a:pt x="6065" y="1710"/>
                    <a:pt x="5992" y="1613"/>
                  </a:cubicBezTo>
                  <a:cubicBezTo>
                    <a:pt x="5222" y="873"/>
                    <a:pt x="4267" y="319"/>
                    <a:pt x="3219" y="103"/>
                  </a:cubicBezTo>
                  <a:cubicBezTo>
                    <a:pt x="2913" y="31"/>
                    <a:pt x="2595" y="1"/>
                    <a:pt x="2280"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7" name="Google Shape;1457;p37"/>
            <p:cNvSpPr/>
            <p:nvPr/>
          </p:nvSpPr>
          <p:spPr>
            <a:xfrm>
              <a:off x="2797575" y="1761525"/>
              <a:ext cx="79700" cy="28050"/>
            </a:xfrm>
            <a:custGeom>
              <a:avLst/>
              <a:gdLst/>
              <a:ahLst/>
              <a:cxnLst/>
              <a:rect l="l" t="t" r="r" b="b"/>
              <a:pathLst>
                <a:path w="3188" h="1122" extrusionOk="0">
                  <a:moveTo>
                    <a:pt x="463" y="0"/>
                  </a:moveTo>
                  <a:cubicBezTo>
                    <a:pt x="340" y="0"/>
                    <a:pt x="216" y="0"/>
                    <a:pt x="93" y="62"/>
                  </a:cubicBezTo>
                  <a:cubicBezTo>
                    <a:pt x="32" y="62"/>
                    <a:pt x="1" y="185"/>
                    <a:pt x="62" y="216"/>
                  </a:cubicBezTo>
                  <a:cubicBezTo>
                    <a:pt x="247" y="370"/>
                    <a:pt x="524" y="432"/>
                    <a:pt x="740" y="493"/>
                  </a:cubicBezTo>
                  <a:cubicBezTo>
                    <a:pt x="987" y="586"/>
                    <a:pt x="1233" y="617"/>
                    <a:pt x="1479" y="678"/>
                  </a:cubicBezTo>
                  <a:cubicBezTo>
                    <a:pt x="2003" y="801"/>
                    <a:pt x="2496" y="925"/>
                    <a:pt x="2958" y="1110"/>
                  </a:cubicBezTo>
                  <a:cubicBezTo>
                    <a:pt x="2979" y="1118"/>
                    <a:pt x="3000" y="1122"/>
                    <a:pt x="3018" y="1122"/>
                  </a:cubicBezTo>
                  <a:cubicBezTo>
                    <a:pt x="3134" y="1122"/>
                    <a:pt x="3188" y="974"/>
                    <a:pt x="3081" y="894"/>
                  </a:cubicBezTo>
                  <a:cubicBezTo>
                    <a:pt x="2619" y="647"/>
                    <a:pt x="2157" y="401"/>
                    <a:pt x="1633" y="216"/>
                  </a:cubicBezTo>
                  <a:cubicBezTo>
                    <a:pt x="1387" y="124"/>
                    <a:pt x="1141" y="31"/>
                    <a:pt x="89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8" name="Google Shape;1458;p37"/>
            <p:cNvSpPr/>
            <p:nvPr/>
          </p:nvSpPr>
          <p:spPr>
            <a:xfrm>
              <a:off x="2833800" y="1890850"/>
              <a:ext cx="104750" cy="140200"/>
            </a:xfrm>
            <a:custGeom>
              <a:avLst/>
              <a:gdLst/>
              <a:ahLst/>
              <a:cxnLst/>
              <a:rect l="l" t="t" r="r" b="b"/>
              <a:pathLst>
                <a:path w="4190" h="5608" extrusionOk="0">
                  <a:moveTo>
                    <a:pt x="186" y="1"/>
                  </a:moveTo>
                  <a:cubicBezTo>
                    <a:pt x="0" y="1"/>
                    <a:pt x="8" y="283"/>
                    <a:pt x="184" y="342"/>
                  </a:cubicBezTo>
                  <a:cubicBezTo>
                    <a:pt x="924" y="465"/>
                    <a:pt x="924" y="1451"/>
                    <a:pt x="924" y="1975"/>
                  </a:cubicBezTo>
                  <a:cubicBezTo>
                    <a:pt x="924" y="2591"/>
                    <a:pt x="1016" y="3145"/>
                    <a:pt x="1294" y="3700"/>
                  </a:cubicBezTo>
                  <a:cubicBezTo>
                    <a:pt x="1540" y="4193"/>
                    <a:pt x="1910" y="4624"/>
                    <a:pt x="2341" y="4963"/>
                  </a:cubicBezTo>
                  <a:cubicBezTo>
                    <a:pt x="2587" y="5148"/>
                    <a:pt x="2803" y="5302"/>
                    <a:pt x="3050" y="5425"/>
                  </a:cubicBezTo>
                  <a:cubicBezTo>
                    <a:pt x="3250" y="5492"/>
                    <a:pt x="3484" y="5608"/>
                    <a:pt x="3702" y="5608"/>
                  </a:cubicBezTo>
                  <a:cubicBezTo>
                    <a:pt x="3785" y="5608"/>
                    <a:pt x="3867" y="5591"/>
                    <a:pt x="3943" y="5548"/>
                  </a:cubicBezTo>
                  <a:cubicBezTo>
                    <a:pt x="4097" y="5456"/>
                    <a:pt x="4189" y="5209"/>
                    <a:pt x="4035" y="5055"/>
                  </a:cubicBezTo>
                  <a:cubicBezTo>
                    <a:pt x="3851" y="4840"/>
                    <a:pt x="3481" y="4809"/>
                    <a:pt x="3204" y="4717"/>
                  </a:cubicBezTo>
                  <a:cubicBezTo>
                    <a:pt x="2957" y="4624"/>
                    <a:pt x="2711" y="4501"/>
                    <a:pt x="2495" y="4316"/>
                  </a:cubicBezTo>
                  <a:cubicBezTo>
                    <a:pt x="2095" y="3977"/>
                    <a:pt x="1756" y="3515"/>
                    <a:pt x="1602" y="2991"/>
                  </a:cubicBezTo>
                  <a:cubicBezTo>
                    <a:pt x="1386" y="2344"/>
                    <a:pt x="1540" y="1636"/>
                    <a:pt x="1355" y="1020"/>
                  </a:cubicBezTo>
                  <a:cubicBezTo>
                    <a:pt x="1201" y="496"/>
                    <a:pt x="801" y="34"/>
                    <a:pt x="215" y="3"/>
                  </a:cubicBezTo>
                  <a:cubicBezTo>
                    <a:pt x="205" y="2"/>
                    <a:pt x="195" y="1"/>
                    <a:pt x="186"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9" name="Google Shape;1459;p37"/>
            <p:cNvSpPr/>
            <p:nvPr/>
          </p:nvSpPr>
          <p:spPr>
            <a:xfrm>
              <a:off x="2815300" y="1976400"/>
              <a:ext cx="203350" cy="211975"/>
            </a:xfrm>
            <a:custGeom>
              <a:avLst/>
              <a:gdLst/>
              <a:ahLst/>
              <a:cxnLst/>
              <a:rect l="l" t="t" r="r" b="b"/>
              <a:pathLst>
                <a:path w="8134" h="8479" extrusionOk="0">
                  <a:moveTo>
                    <a:pt x="7764" y="1"/>
                  </a:moveTo>
                  <a:lnTo>
                    <a:pt x="1787" y="1079"/>
                  </a:lnTo>
                  <a:lnTo>
                    <a:pt x="0" y="5638"/>
                  </a:lnTo>
                  <a:cubicBezTo>
                    <a:pt x="0" y="5638"/>
                    <a:pt x="2479" y="8478"/>
                    <a:pt x="6480" y="8478"/>
                  </a:cubicBezTo>
                  <a:cubicBezTo>
                    <a:pt x="7006" y="8478"/>
                    <a:pt x="7557" y="8429"/>
                    <a:pt x="8133" y="8319"/>
                  </a:cubicBezTo>
                  <a:lnTo>
                    <a:pt x="7764"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0" name="Google Shape;1460;p37"/>
            <p:cNvSpPr/>
            <p:nvPr/>
          </p:nvSpPr>
          <p:spPr>
            <a:xfrm>
              <a:off x="1862575" y="2942200"/>
              <a:ext cx="819500" cy="459825"/>
            </a:xfrm>
            <a:custGeom>
              <a:avLst/>
              <a:gdLst/>
              <a:ahLst/>
              <a:cxnLst/>
              <a:rect l="l" t="t" r="r" b="b"/>
              <a:pathLst>
                <a:path w="32780" h="18393" extrusionOk="0">
                  <a:moveTo>
                    <a:pt x="9828" y="3328"/>
                  </a:moveTo>
                  <a:lnTo>
                    <a:pt x="29483" y="3359"/>
                  </a:lnTo>
                  <a:lnTo>
                    <a:pt x="29483" y="15065"/>
                  </a:lnTo>
                  <a:lnTo>
                    <a:pt x="9798" y="15035"/>
                  </a:lnTo>
                  <a:lnTo>
                    <a:pt x="9828" y="3328"/>
                  </a:lnTo>
                  <a:close/>
                  <a:moveTo>
                    <a:pt x="32" y="1"/>
                  </a:moveTo>
                  <a:lnTo>
                    <a:pt x="1" y="18362"/>
                  </a:lnTo>
                  <a:lnTo>
                    <a:pt x="32749" y="18393"/>
                  </a:lnTo>
                  <a:lnTo>
                    <a:pt x="32780" y="32"/>
                  </a:lnTo>
                  <a:lnTo>
                    <a:pt x="32" y="1"/>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1" name="Google Shape;1461;p37"/>
            <p:cNvSpPr/>
            <p:nvPr/>
          </p:nvSpPr>
          <p:spPr>
            <a:xfrm>
              <a:off x="2481800" y="3026150"/>
              <a:ext cx="117875" cy="292700"/>
            </a:xfrm>
            <a:custGeom>
              <a:avLst/>
              <a:gdLst/>
              <a:ahLst/>
              <a:cxnLst/>
              <a:rect l="l" t="t" r="r" b="b"/>
              <a:pathLst>
                <a:path w="4715" h="11708" extrusionOk="0">
                  <a:moveTo>
                    <a:pt x="32" y="1"/>
                  </a:moveTo>
                  <a:lnTo>
                    <a:pt x="1" y="11707"/>
                  </a:lnTo>
                  <a:lnTo>
                    <a:pt x="4714" y="11707"/>
                  </a:lnTo>
                  <a:lnTo>
                    <a:pt x="4714" y="1"/>
                  </a:ln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2" name="Google Shape;1462;p37"/>
            <p:cNvSpPr/>
            <p:nvPr/>
          </p:nvSpPr>
          <p:spPr>
            <a:xfrm>
              <a:off x="2417125" y="2798175"/>
              <a:ext cx="157900" cy="546100"/>
            </a:xfrm>
            <a:custGeom>
              <a:avLst/>
              <a:gdLst/>
              <a:ahLst/>
              <a:cxnLst/>
              <a:rect l="l" t="t" r="r" b="b"/>
              <a:pathLst>
                <a:path w="6316" h="21844" extrusionOk="0">
                  <a:moveTo>
                    <a:pt x="1140" y="1"/>
                  </a:moveTo>
                  <a:cubicBezTo>
                    <a:pt x="524" y="1"/>
                    <a:pt x="0" y="525"/>
                    <a:pt x="0" y="1141"/>
                  </a:cubicBezTo>
                  <a:cubicBezTo>
                    <a:pt x="0" y="1788"/>
                    <a:pt x="524" y="2311"/>
                    <a:pt x="1140" y="2311"/>
                  </a:cubicBezTo>
                  <a:lnTo>
                    <a:pt x="1294" y="2311"/>
                  </a:lnTo>
                  <a:lnTo>
                    <a:pt x="1263" y="19964"/>
                  </a:lnTo>
                  <a:cubicBezTo>
                    <a:pt x="1263" y="20981"/>
                    <a:pt x="2095" y="21843"/>
                    <a:pt x="3142" y="21843"/>
                  </a:cubicBezTo>
                  <a:cubicBezTo>
                    <a:pt x="4159" y="21843"/>
                    <a:pt x="4991" y="21011"/>
                    <a:pt x="4991" y="19964"/>
                  </a:cubicBezTo>
                  <a:lnTo>
                    <a:pt x="5022" y="2311"/>
                  </a:lnTo>
                  <a:lnTo>
                    <a:pt x="5176" y="2311"/>
                  </a:lnTo>
                  <a:cubicBezTo>
                    <a:pt x="5823" y="2311"/>
                    <a:pt x="6315" y="1788"/>
                    <a:pt x="6315" y="1172"/>
                  </a:cubicBezTo>
                  <a:cubicBezTo>
                    <a:pt x="6315" y="525"/>
                    <a:pt x="5823" y="1"/>
                    <a:pt x="5176"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3" name="Google Shape;1463;p37"/>
            <p:cNvSpPr/>
            <p:nvPr/>
          </p:nvSpPr>
          <p:spPr>
            <a:xfrm>
              <a:off x="2226100" y="2798175"/>
              <a:ext cx="158700" cy="545325"/>
            </a:xfrm>
            <a:custGeom>
              <a:avLst/>
              <a:gdLst/>
              <a:ahLst/>
              <a:cxnLst/>
              <a:rect l="l" t="t" r="r" b="b"/>
              <a:pathLst>
                <a:path w="6348" h="21813" extrusionOk="0">
                  <a:moveTo>
                    <a:pt x="1172" y="1"/>
                  </a:moveTo>
                  <a:cubicBezTo>
                    <a:pt x="525" y="1"/>
                    <a:pt x="1" y="494"/>
                    <a:pt x="1" y="1141"/>
                  </a:cubicBezTo>
                  <a:cubicBezTo>
                    <a:pt x="1" y="1788"/>
                    <a:pt x="525" y="2281"/>
                    <a:pt x="1172" y="2281"/>
                  </a:cubicBezTo>
                  <a:lnTo>
                    <a:pt x="1295" y="2281"/>
                  </a:lnTo>
                  <a:lnTo>
                    <a:pt x="1295" y="19933"/>
                  </a:lnTo>
                  <a:cubicBezTo>
                    <a:pt x="1264" y="20981"/>
                    <a:pt x="2127" y="21812"/>
                    <a:pt x="3143" y="21812"/>
                  </a:cubicBezTo>
                  <a:cubicBezTo>
                    <a:pt x="4191" y="21812"/>
                    <a:pt x="5022" y="20981"/>
                    <a:pt x="5022" y="19964"/>
                  </a:cubicBezTo>
                  <a:lnTo>
                    <a:pt x="5053" y="2311"/>
                  </a:lnTo>
                  <a:lnTo>
                    <a:pt x="5176" y="2311"/>
                  </a:lnTo>
                  <a:cubicBezTo>
                    <a:pt x="5823" y="2311"/>
                    <a:pt x="6347" y="1788"/>
                    <a:pt x="6347" y="1141"/>
                  </a:cubicBezTo>
                  <a:cubicBezTo>
                    <a:pt x="6347" y="494"/>
                    <a:pt x="5823" y="1"/>
                    <a:pt x="5176"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4" name="Google Shape;1464;p37"/>
            <p:cNvSpPr/>
            <p:nvPr/>
          </p:nvSpPr>
          <p:spPr>
            <a:xfrm>
              <a:off x="2035100" y="2797425"/>
              <a:ext cx="158675" cy="546075"/>
            </a:xfrm>
            <a:custGeom>
              <a:avLst/>
              <a:gdLst/>
              <a:ahLst/>
              <a:cxnLst/>
              <a:rect l="l" t="t" r="r" b="b"/>
              <a:pathLst>
                <a:path w="6347" h="21843" extrusionOk="0">
                  <a:moveTo>
                    <a:pt x="1171" y="0"/>
                  </a:moveTo>
                  <a:cubicBezTo>
                    <a:pt x="524" y="0"/>
                    <a:pt x="32" y="524"/>
                    <a:pt x="1" y="1140"/>
                  </a:cubicBezTo>
                  <a:cubicBezTo>
                    <a:pt x="1" y="1787"/>
                    <a:pt x="524" y="2311"/>
                    <a:pt x="1171" y="2311"/>
                  </a:cubicBezTo>
                  <a:lnTo>
                    <a:pt x="1295" y="2311"/>
                  </a:lnTo>
                  <a:lnTo>
                    <a:pt x="1295" y="19963"/>
                  </a:lnTo>
                  <a:cubicBezTo>
                    <a:pt x="1295" y="21011"/>
                    <a:pt x="2126" y="21842"/>
                    <a:pt x="3143" y="21842"/>
                  </a:cubicBezTo>
                  <a:cubicBezTo>
                    <a:pt x="4191" y="21842"/>
                    <a:pt x="5022" y="21011"/>
                    <a:pt x="5022" y="19963"/>
                  </a:cubicBezTo>
                  <a:lnTo>
                    <a:pt x="5053" y="2311"/>
                  </a:lnTo>
                  <a:lnTo>
                    <a:pt x="5176" y="2311"/>
                  </a:lnTo>
                  <a:cubicBezTo>
                    <a:pt x="5823" y="2311"/>
                    <a:pt x="6347" y="1818"/>
                    <a:pt x="6347" y="1171"/>
                  </a:cubicBezTo>
                  <a:cubicBezTo>
                    <a:pt x="6347" y="524"/>
                    <a:pt x="5823" y="0"/>
                    <a:pt x="5207" y="0"/>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5" name="Google Shape;1465;p37"/>
            <p:cNvSpPr/>
            <p:nvPr/>
          </p:nvSpPr>
          <p:spPr>
            <a:xfrm>
              <a:off x="2448700" y="2900625"/>
              <a:ext cx="93975" cy="443650"/>
            </a:xfrm>
            <a:custGeom>
              <a:avLst/>
              <a:gdLst/>
              <a:ahLst/>
              <a:cxnLst/>
              <a:rect l="l" t="t" r="r" b="b"/>
              <a:pathLst>
                <a:path w="3759" h="17746" extrusionOk="0">
                  <a:moveTo>
                    <a:pt x="31" y="0"/>
                  </a:moveTo>
                  <a:lnTo>
                    <a:pt x="0" y="15866"/>
                  </a:lnTo>
                  <a:cubicBezTo>
                    <a:pt x="0" y="16913"/>
                    <a:pt x="832" y="17745"/>
                    <a:pt x="1879" y="17745"/>
                  </a:cubicBezTo>
                  <a:cubicBezTo>
                    <a:pt x="2896" y="17745"/>
                    <a:pt x="3728" y="16913"/>
                    <a:pt x="3728" y="15866"/>
                  </a:cubicBezTo>
                  <a:lnTo>
                    <a:pt x="3759"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6" name="Google Shape;1466;p37"/>
            <p:cNvSpPr/>
            <p:nvPr/>
          </p:nvSpPr>
          <p:spPr>
            <a:xfrm>
              <a:off x="2417125" y="2798175"/>
              <a:ext cx="157900" cy="546100"/>
            </a:xfrm>
            <a:custGeom>
              <a:avLst/>
              <a:gdLst/>
              <a:ahLst/>
              <a:cxnLst/>
              <a:rect l="l" t="t" r="r" b="b"/>
              <a:pathLst>
                <a:path w="6316" h="21844" fill="none" extrusionOk="0">
                  <a:moveTo>
                    <a:pt x="1140" y="1"/>
                  </a:moveTo>
                  <a:lnTo>
                    <a:pt x="5176" y="1"/>
                  </a:lnTo>
                  <a:cubicBezTo>
                    <a:pt x="5823" y="1"/>
                    <a:pt x="6315" y="525"/>
                    <a:pt x="6315" y="1172"/>
                  </a:cubicBezTo>
                  <a:cubicBezTo>
                    <a:pt x="6315" y="1788"/>
                    <a:pt x="5823" y="2311"/>
                    <a:pt x="5176" y="2311"/>
                  </a:cubicBezTo>
                  <a:lnTo>
                    <a:pt x="5022" y="2311"/>
                  </a:lnTo>
                  <a:lnTo>
                    <a:pt x="4991" y="19964"/>
                  </a:lnTo>
                  <a:cubicBezTo>
                    <a:pt x="4991" y="21011"/>
                    <a:pt x="4159" y="21843"/>
                    <a:pt x="3142" y="21843"/>
                  </a:cubicBezTo>
                  <a:cubicBezTo>
                    <a:pt x="2095" y="21843"/>
                    <a:pt x="1263" y="20981"/>
                    <a:pt x="1263" y="19964"/>
                  </a:cubicBezTo>
                  <a:lnTo>
                    <a:pt x="1294" y="2311"/>
                  </a:lnTo>
                  <a:lnTo>
                    <a:pt x="1140" y="2311"/>
                  </a:lnTo>
                  <a:cubicBezTo>
                    <a:pt x="524" y="2311"/>
                    <a:pt x="0" y="1788"/>
                    <a:pt x="0" y="1141"/>
                  </a:cubicBezTo>
                  <a:cubicBezTo>
                    <a:pt x="0" y="525"/>
                    <a:pt x="524" y="1"/>
                    <a:pt x="1140" y="1"/>
                  </a:cubicBezTo>
                  <a:close/>
                </a:path>
              </a:pathLst>
            </a:custGeom>
            <a:noFill/>
            <a:ln w="10000" cap="rnd" cmpd="sng">
              <a:solidFill>
                <a:srgbClr val="EBEBE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7" name="Google Shape;1467;p37"/>
            <p:cNvSpPr/>
            <p:nvPr/>
          </p:nvSpPr>
          <p:spPr>
            <a:xfrm>
              <a:off x="2258450" y="3129350"/>
              <a:ext cx="93225" cy="214150"/>
            </a:xfrm>
            <a:custGeom>
              <a:avLst/>
              <a:gdLst/>
              <a:ahLst/>
              <a:cxnLst/>
              <a:rect l="l" t="t" r="r" b="b"/>
              <a:pathLst>
                <a:path w="3729" h="8566" extrusionOk="0">
                  <a:moveTo>
                    <a:pt x="1" y="1"/>
                  </a:moveTo>
                  <a:lnTo>
                    <a:pt x="1" y="6717"/>
                  </a:lnTo>
                  <a:cubicBezTo>
                    <a:pt x="1" y="7734"/>
                    <a:pt x="833" y="8565"/>
                    <a:pt x="1849" y="8565"/>
                  </a:cubicBezTo>
                  <a:cubicBezTo>
                    <a:pt x="2897" y="8565"/>
                    <a:pt x="3728" y="7734"/>
                    <a:pt x="3728" y="6717"/>
                  </a:cubicBezTo>
                  <a:lnTo>
                    <a:pt x="3728" y="32"/>
                  </a:lnTo>
                  <a:lnTo>
                    <a:pt x="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8" name="Google Shape;1468;p37"/>
            <p:cNvSpPr/>
            <p:nvPr/>
          </p:nvSpPr>
          <p:spPr>
            <a:xfrm>
              <a:off x="2226100" y="2798175"/>
              <a:ext cx="158700" cy="545325"/>
            </a:xfrm>
            <a:custGeom>
              <a:avLst/>
              <a:gdLst/>
              <a:ahLst/>
              <a:cxnLst/>
              <a:rect l="l" t="t" r="r" b="b"/>
              <a:pathLst>
                <a:path w="6348" h="21813" fill="none" extrusionOk="0">
                  <a:moveTo>
                    <a:pt x="1172" y="1"/>
                  </a:moveTo>
                  <a:lnTo>
                    <a:pt x="5176" y="1"/>
                  </a:lnTo>
                  <a:cubicBezTo>
                    <a:pt x="5823" y="1"/>
                    <a:pt x="6347" y="494"/>
                    <a:pt x="6347" y="1141"/>
                  </a:cubicBezTo>
                  <a:cubicBezTo>
                    <a:pt x="6347" y="1788"/>
                    <a:pt x="5823" y="2311"/>
                    <a:pt x="5176" y="2311"/>
                  </a:cubicBezTo>
                  <a:lnTo>
                    <a:pt x="5053" y="2311"/>
                  </a:lnTo>
                  <a:lnTo>
                    <a:pt x="5022" y="19964"/>
                  </a:lnTo>
                  <a:cubicBezTo>
                    <a:pt x="5022" y="20981"/>
                    <a:pt x="4191" y="21812"/>
                    <a:pt x="3143" y="21812"/>
                  </a:cubicBezTo>
                  <a:cubicBezTo>
                    <a:pt x="2127" y="21812"/>
                    <a:pt x="1264" y="20981"/>
                    <a:pt x="1295" y="19933"/>
                  </a:cubicBezTo>
                  <a:lnTo>
                    <a:pt x="1295" y="2281"/>
                  </a:lnTo>
                  <a:lnTo>
                    <a:pt x="1172" y="2281"/>
                  </a:lnTo>
                  <a:cubicBezTo>
                    <a:pt x="525" y="2281"/>
                    <a:pt x="1" y="1788"/>
                    <a:pt x="1" y="1141"/>
                  </a:cubicBezTo>
                  <a:cubicBezTo>
                    <a:pt x="1" y="494"/>
                    <a:pt x="525" y="1"/>
                    <a:pt x="1172" y="1"/>
                  </a:cubicBezTo>
                  <a:close/>
                </a:path>
              </a:pathLst>
            </a:custGeom>
            <a:noFill/>
            <a:ln w="10000" cap="rnd" cmpd="sng">
              <a:solidFill>
                <a:srgbClr val="EBEBE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9" name="Google Shape;1469;p37"/>
            <p:cNvSpPr/>
            <p:nvPr/>
          </p:nvSpPr>
          <p:spPr>
            <a:xfrm>
              <a:off x="2067450" y="2996125"/>
              <a:ext cx="94000" cy="347375"/>
            </a:xfrm>
            <a:custGeom>
              <a:avLst/>
              <a:gdLst/>
              <a:ahLst/>
              <a:cxnLst/>
              <a:rect l="l" t="t" r="r" b="b"/>
              <a:pathLst>
                <a:path w="3760" h="13895" extrusionOk="0">
                  <a:moveTo>
                    <a:pt x="1" y="0"/>
                  </a:moveTo>
                  <a:lnTo>
                    <a:pt x="1" y="12015"/>
                  </a:lnTo>
                  <a:cubicBezTo>
                    <a:pt x="1" y="13063"/>
                    <a:pt x="832" y="13894"/>
                    <a:pt x="1849" y="13894"/>
                  </a:cubicBezTo>
                  <a:cubicBezTo>
                    <a:pt x="2897" y="13894"/>
                    <a:pt x="3728" y="13063"/>
                    <a:pt x="3728" y="12046"/>
                  </a:cubicBezTo>
                  <a:lnTo>
                    <a:pt x="3759" y="0"/>
                  </a:ln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0" name="Google Shape;1470;p37"/>
            <p:cNvSpPr/>
            <p:nvPr/>
          </p:nvSpPr>
          <p:spPr>
            <a:xfrm>
              <a:off x="2035100" y="2797425"/>
              <a:ext cx="158675" cy="546075"/>
            </a:xfrm>
            <a:custGeom>
              <a:avLst/>
              <a:gdLst/>
              <a:ahLst/>
              <a:cxnLst/>
              <a:rect l="l" t="t" r="r" b="b"/>
              <a:pathLst>
                <a:path w="6347" h="21843" fill="none" extrusionOk="0">
                  <a:moveTo>
                    <a:pt x="1171" y="0"/>
                  </a:moveTo>
                  <a:lnTo>
                    <a:pt x="5207" y="0"/>
                  </a:lnTo>
                  <a:cubicBezTo>
                    <a:pt x="5823" y="0"/>
                    <a:pt x="6347" y="524"/>
                    <a:pt x="6347" y="1171"/>
                  </a:cubicBezTo>
                  <a:cubicBezTo>
                    <a:pt x="6347" y="1818"/>
                    <a:pt x="5823" y="2311"/>
                    <a:pt x="5176" y="2311"/>
                  </a:cubicBezTo>
                  <a:lnTo>
                    <a:pt x="5053" y="2311"/>
                  </a:lnTo>
                  <a:lnTo>
                    <a:pt x="5022" y="19963"/>
                  </a:lnTo>
                  <a:cubicBezTo>
                    <a:pt x="5022" y="21011"/>
                    <a:pt x="4191" y="21842"/>
                    <a:pt x="3143" y="21842"/>
                  </a:cubicBezTo>
                  <a:cubicBezTo>
                    <a:pt x="2126" y="21842"/>
                    <a:pt x="1295" y="21011"/>
                    <a:pt x="1295" y="19963"/>
                  </a:cubicBezTo>
                  <a:lnTo>
                    <a:pt x="1295" y="2311"/>
                  </a:lnTo>
                  <a:lnTo>
                    <a:pt x="1171" y="2311"/>
                  </a:lnTo>
                  <a:cubicBezTo>
                    <a:pt x="524" y="2311"/>
                    <a:pt x="1" y="1787"/>
                    <a:pt x="1" y="1140"/>
                  </a:cubicBezTo>
                  <a:cubicBezTo>
                    <a:pt x="32" y="524"/>
                    <a:pt x="524" y="0"/>
                    <a:pt x="1171" y="0"/>
                  </a:cubicBezTo>
                  <a:close/>
                </a:path>
              </a:pathLst>
            </a:custGeom>
            <a:noFill/>
            <a:ln w="10000" cap="rnd" cmpd="sng">
              <a:solidFill>
                <a:srgbClr val="EBEBE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1" name="Google Shape;1471;p37"/>
            <p:cNvSpPr/>
            <p:nvPr/>
          </p:nvSpPr>
          <p:spPr>
            <a:xfrm>
              <a:off x="2030475" y="2946825"/>
              <a:ext cx="646975" cy="450575"/>
            </a:xfrm>
            <a:custGeom>
              <a:avLst/>
              <a:gdLst/>
              <a:ahLst/>
              <a:cxnLst/>
              <a:rect l="l" t="t" r="r" b="b"/>
              <a:pathLst>
                <a:path w="25879" h="18023" extrusionOk="0">
                  <a:moveTo>
                    <a:pt x="2897" y="2958"/>
                  </a:moveTo>
                  <a:lnTo>
                    <a:pt x="22983" y="2989"/>
                  </a:lnTo>
                  <a:lnTo>
                    <a:pt x="22952" y="15065"/>
                  </a:lnTo>
                  <a:lnTo>
                    <a:pt x="2897" y="15035"/>
                  </a:lnTo>
                  <a:lnTo>
                    <a:pt x="2897" y="2958"/>
                  </a:lnTo>
                  <a:close/>
                  <a:moveTo>
                    <a:pt x="1" y="1"/>
                  </a:moveTo>
                  <a:lnTo>
                    <a:pt x="1" y="17992"/>
                  </a:lnTo>
                  <a:lnTo>
                    <a:pt x="25848" y="18023"/>
                  </a:lnTo>
                  <a:lnTo>
                    <a:pt x="25879" y="31"/>
                  </a:lnTo>
                  <a:lnTo>
                    <a:pt x="1"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2" name="Google Shape;1472;p37"/>
            <p:cNvSpPr/>
            <p:nvPr/>
          </p:nvSpPr>
          <p:spPr>
            <a:xfrm>
              <a:off x="2025100" y="2942200"/>
              <a:ext cx="656975" cy="459825"/>
            </a:xfrm>
            <a:custGeom>
              <a:avLst/>
              <a:gdLst/>
              <a:ahLst/>
              <a:cxnLst/>
              <a:rect l="l" t="t" r="r" b="b"/>
              <a:pathLst>
                <a:path w="26279" h="18393" extrusionOk="0">
                  <a:moveTo>
                    <a:pt x="3327" y="3328"/>
                  </a:moveTo>
                  <a:lnTo>
                    <a:pt x="22982" y="3359"/>
                  </a:lnTo>
                  <a:lnTo>
                    <a:pt x="22982" y="15065"/>
                  </a:lnTo>
                  <a:lnTo>
                    <a:pt x="3297" y="15035"/>
                  </a:lnTo>
                  <a:lnTo>
                    <a:pt x="3327" y="3328"/>
                  </a:lnTo>
                  <a:close/>
                  <a:moveTo>
                    <a:pt x="2927" y="2958"/>
                  </a:moveTo>
                  <a:lnTo>
                    <a:pt x="2927" y="3328"/>
                  </a:lnTo>
                  <a:lnTo>
                    <a:pt x="2927" y="15035"/>
                  </a:lnTo>
                  <a:lnTo>
                    <a:pt x="2927" y="15404"/>
                  </a:lnTo>
                  <a:lnTo>
                    <a:pt x="3297" y="15404"/>
                  </a:lnTo>
                  <a:lnTo>
                    <a:pt x="22982" y="15435"/>
                  </a:lnTo>
                  <a:lnTo>
                    <a:pt x="23352" y="15435"/>
                  </a:lnTo>
                  <a:lnTo>
                    <a:pt x="23352" y="15065"/>
                  </a:lnTo>
                  <a:lnTo>
                    <a:pt x="23383" y="3359"/>
                  </a:lnTo>
                  <a:lnTo>
                    <a:pt x="23383" y="2989"/>
                  </a:lnTo>
                  <a:lnTo>
                    <a:pt x="22982" y="2989"/>
                  </a:lnTo>
                  <a:lnTo>
                    <a:pt x="3327" y="2958"/>
                  </a:lnTo>
                  <a:close/>
                  <a:moveTo>
                    <a:pt x="432" y="401"/>
                  </a:moveTo>
                  <a:lnTo>
                    <a:pt x="25909" y="432"/>
                  </a:lnTo>
                  <a:lnTo>
                    <a:pt x="25878" y="18023"/>
                  </a:lnTo>
                  <a:lnTo>
                    <a:pt x="401" y="17961"/>
                  </a:lnTo>
                  <a:lnTo>
                    <a:pt x="432" y="401"/>
                  </a:lnTo>
                  <a:close/>
                  <a:moveTo>
                    <a:pt x="31" y="1"/>
                  </a:moveTo>
                  <a:lnTo>
                    <a:pt x="0" y="18362"/>
                  </a:lnTo>
                  <a:lnTo>
                    <a:pt x="26248" y="18393"/>
                  </a:lnTo>
                  <a:lnTo>
                    <a:pt x="26279" y="32"/>
                  </a:lnTo>
                  <a:lnTo>
                    <a:pt x="31" y="1"/>
                  </a:lnTo>
                  <a:close/>
                </a:path>
              </a:pathLst>
            </a:custGeom>
            <a:solidFill>
              <a:srgbClr val="EBEB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3" name="Google Shape;1473;p37"/>
            <p:cNvSpPr/>
            <p:nvPr/>
          </p:nvSpPr>
          <p:spPr>
            <a:xfrm>
              <a:off x="996150" y="3314475"/>
              <a:ext cx="931150" cy="364050"/>
            </a:xfrm>
            <a:custGeom>
              <a:avLst/>
              <a:gdLst/>
              <a:ahLst/>
              <a:cxnLst/>
              <a:rect l="l" t="t" r="r" b="b"/>
              <a:pathLst>
                <a:path w="37246" h="14562" extrusionOk="0">
                  <a:moveTo>
                    <a:pt x="26232" y="1"/>
                  </a:moveTo>
                  <a:cubicBezTo>
                    <a:pt x="19199" y="1"/>
                    <a:pt x="9659" y="197"/>
                    <a:pt x="216" y="1006"/>
                  </a:cubicBezTo>
                  <a:lnTo>
                    <a:pt x="0" y="14561"/>
                  </a:lnTo>
                  <a:lnTo>
                    <a:pt x="35243" y="6274"/>
                  </a:lnTo>
                  <a:lnTo>
                    <a:pt x="37246" y="174"/>
                  </a:lnTo>
                  <a:cubicBezTo>
                    <a:pt x="37246" y="174"/>
                    <a:pt x="32850" y="1"/>
                    <a:pt x="26232" y="1"/>
                  </a:cubicBezTo>
                  <a:close/>
                </a:path>
              </a:pathLst>
            </a:custGeom>
            <a:solidFill>
              <a:srgbClr val="E8BFB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4" name="Google Shape;1474;p37"/>
            <p:cNvSpPr/>
            <p:nvPr/>
          </p:nvSpPr>
          <p:spPr>
            <a:xfrm>
              <a:off x="1806375" y="3202525"/>
              <a:ext cx="617700" cy="268825"/>
            </a:xfrm>
            <a:custGeom>
              <a:avLst/>
              <a:gdLst/>
              <a:ahLst/>
              <a:cxnLst/>
              <a:rect l="l" t="t" r="r" b="b"/>
              <a:pathLst>
                <a:path w="24708" h="10753" extrusionOk="0">
                  <a:moveTo>
                    <a:pt x="6285" y="1"/>
                  </a:moveTo>
                  <a:lnTo>
                    <a:pt x="0" y="8411"/>
                  </a:lnTo>
                  <a:lnTo>
                    <a:pt x="2834" y="10752"/>
                  </a:lnTo>
                  <a:lnTo>
                    <a:pt x="24707" y="10752"/>
                  </a:lnTo>
                  <a:lnTo>
                    <a:pt x="6285"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5" name="Google Shape;1475;p37"/>
            <p:cNvSpPr/>
            <p:nvPr/>
          </p:nvSpPr>
          <p:spPr>
            <a:xfrm>
              <a:off x="1926500" y="3149225"/>
              <a:ext cx="142525" cy="129000"/>
            </a:xfrm>
            <a:custGeom>
              <a:avLst/>
              <a:gdLst/>
              <a:ahLst/>
              <a:cxnLst/>
              <a:rect l="l" t="t" r="r" b="b"/>
              <a:pathLst>
                <a:path w="5701" h="5160" extrusionOk="0">
                  <a:moveTo>
                    <a:pt x="2621" y="1"/>
                  </a:moveTo>
                  <a:cubicBezTo>
                    <a:pt x="2082" y="1"/>
                    <a:pt x="1536" y="151"/>
                    <a:pt x="1048" y="469"/>
                  </a:cubicBezTo>
                  <a:lnTo>
                    <a:pt x="833" y="592"/>
                  </a:lnTo>
                  <a:cubicBezTo>
                    <a:pt x="93" y="1085"/>
                    <a:pt x="1" y="2163"/>
                    <a:pt x="648" y="2749"/>
                  </a:cubicBezTo>
                  <a:lnTo>
                    <a:pt x="2897" y="4782"/>
                  </a:lnTo>
                  <a:cubicBezTo>
                    <a:pt x="3163" y="5034"/>
                    <a:pt x="3494" y="5159"/>
                    <a:pt x="3821" y="5159"/>
                  </a:cubicBezTo>
                  <a:cubicBezTo>
                    <a:pt x="4213" y="5159"/>
                    <a:pt x="4600" y="4980"/>
                    <a:pt x="4868" y="4628"/>
                  </a:cubicBezTo>
                  <a:cubicBezTo>
                    <a:pt x="5577" y="3735"/>
                    <a:pt x="5700" y="2533"/>
                    <a:pt x="5177" y="1516"/>
                  </a:cubicBezTo>
                  <a:cubicBezTo>
                    <a:pt x="4651" y="547"/>
                    <a:pt x="3649" y="1"/>
                    <a:pt x="2621"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6" name="Google Shape;1476;p37"/>
            <p:cNvSpPr/>
            <p:nvPr/>
          </p:nvSpPr>
          <p:spPr>
            <a:xfrm>
              <a:off x="2124450" y="3332675"/>
              <a:ext cx="449800" cy="138675"/>
            </a:xfrm>
            <a:custGeom>
              <a:avLst/>
              <a:gdLst/>
              <a:ahLst/>
              <a:cxnLst/>
              <a:rect l="l" t="t" r="r" b="b"/>
              <a:pathLst>
                <a:path w="17992" h="5547" extrusionOk="0">
                  <a:moveTo>
                    <a:pt x="0" y="1"/>
                  </a:moveTo>
                  <a:lnTo>
                    <a:pt x="11984" y="5546"/>
                  </a:lnTo>
                  <a:lnTo>
                    <a:pt x="12323" y="5300"/>
                  </a:lnTo>
                  <a:cubicBezTo>
                    <a:pt x="13230" y="4702"/>
                    <a:pt x="14275" y="4394"/>
                    <a:pt x="15329" y="4394"/>
                  </a:cubicBezTo>
                  <a:cubicBezTo>
                    <a:pt x="15850" y="4394"/>
                    <a:pt x="16373" y="4469"/>
                    <a:pt x="16883" y="4622"/>
                  </a:cubicBezTo>
                  <a:cubicBezTo>
                    <a:pt x="16939" y="4635"/>
                    <a:pt x="16995" y="4641"/>
                    <a:pt x="17048" y="4641"/>
                  </a:cubicBezTo>
                  <a:cubicBezTo>
                    <a:pt x="17257" y="4641"/>
                    <a:pt x="17438" y="4547"/>
                    <a:pt x="17560" y="4376"/>
                  </a:cubicBezTo>
                  <a:cubicBezTo>
                    <a:pt x="17560" y="4345"/>
                    <a:pt x="17591" y="4314"/>
                    <a:pt x="17591" y="4283"/>
                  </a:cubicBezTo>
                  <a:cubicBezTo>
                    <a:pt x="17992" y="3297"/>
                    <a:pt x="17622" y="2188"/>
                    <a:pt x="16759" y="1634"/>
                  </a:cubicBezTo>
                  <a:cubicBezTo>
                    <a:pt x="16636" y="1541"/>
                    <a:pt x="16482" y="1449"/>
                    <a:pt x="16297" y="1387"/>
                  </a:cubicBezTo>
                  <a:lnTo>
                    <a:pt x="15496" y="1172"/>
                  </a:lnTo>
                  <a:lnTo>
                    <a:pt x="15435" y="1172"/>
                  </a:lnTo>
                  <a:cubicBezTo>
                    <a:pt x="15058" y="1069"/>
                    <a:pt x="14674" y="1019"/>
                    <a:pt x="14293" y="1019"/>
                  </a:cubicBezTo>
                  <a:cubicBezTo>
                    <a:pt x="13303" y="1019"/>
                    <a:pt x="12331" y="1358"/>
                    <a:pt x="11553" y="2003"/>
                  </a:cubicBezTo>
                  <a:lnTo>
                    <a:pt x="370" y="63"/>
                  </a:lnTo>
                  <a:lnTo>
                    <a:pt x="0"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7" name="Google Shape;1477;p37"/>
            <p:cNvSpPr/>
            <p:nvPr/>
          </p:nvSpPr>
          <p:spPr>
            <a:xfrm>
              <a:off x="2216100" y="3358125"/>
              <a:ext cx="311950" cy="96275"/>
            </a:xfrm>
            <a:custGeom>
              <a:avLst/>
              <a:gdLst/>
              <a:ahLst/>
              <a:cxnLst/>
              <a:rect l="l" t="t" r="r" b="b"/>
              <a:pathLst>
                <a:path w="12478" h="3851" extrusionOk="0">
                  <a:moveTo>
                    <a:pt x="10627" y="1"/>
                  </a:moveTo>
                  <a:cubicBezTo>
                    <a:pt x="9637" y="1"/>
                    <a:pt x="8665" y="340"/>
                    <a:pt x="7887" y="985"/>
                  </a:cubicBezTo>
                  <a:lnTo>
                    <a:pt x="5392" y="2618"/>
                  </a:lnTo>
                  <a:lnTo>
                    <a:pt x="0" y="2156"/>
                  </a:lnTo>
                  <a:lnTo>
                    <a:pt x="6039" y="3851"/>
                  </a:lnTo>
                  <a:cubicBezTo>
                    <a:pt x="7426" y="2785"/>
                    <a:pt x="8643" y="2415"/>
                    <a:pt x="9758" y="2415"/>
                  </a:cubicBezTo>
                  <a:cubicBezTo>
                    <a:pt x="10351" y="2415"/>
                    <a:pt x="10915" y="2519"/>
                    <a:pt x="11461" y="2680"/>
                  </a:cubicBezTo>
                  <a:cubicBezTo>
                    <a:pt x="11511" y="2692"/>
                    <a:pt x="11563" y="2699"/>
                    <a:pt x="11614" y="2699"/>
                  </a:cubicBezTo>
                  <a:cubicBezTo>
                    <a:pt x="11814" y="2699"/>
                    <a:pt x="12009" y="2605"/>
                    <a:pt x="12108" y="2433"/>
                  </a:cubicBezTo>
                  <a:cubicBezTo>
                    <a:pt x="12138" y="2403"/>
                    <a:pt x="12138" y="2372"/>
                    <a:pt x="12169" y="2341"/>
                  </a:cubicBezTo>
                  <a:cubicBezTo>
                    <a:pt x="12477" y="1571"/>
                    <a:pt x="12323" y="739"/>
                    <a:pt x="11861" y="154"/>
                  </a:cubicBezTo>
                  <a:lnTo>
                    <a:pt x="11769" y="154"/>
                  </a:lnTo>
                  <a:cubicBezTo>
                    <a:pt x="11392" y="51"/>
                    <a:pt x="11008" y="1"/>
                    <a:pt x="10627"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8" name="Google Shape;1478;p37"/>
            <p:cNvSpPr/>
            <p:nvPr/>
          </p:nvSpPr>
          <p:spPr>
            <a:xfrm>
              <a:off x="2229200" y="3387650"/>
              <a:ext cx="243125" cy="44600"/>
            </a:xfrm>
            <a:custGeom>
              <a:avLst/>
              <a:gdLst/>
              <a:ahLst/>
              <a:cxnLst/>
              <a:rect l="l" t="t" r="r" b="b"/>
              <a:pathLst>
                <a:path w="9725" h="1784" extrusionOk="0">
                  <a:moveTo>
                    <a:pt x="8434" y="1"/>
                  </a:moveTo>
                  <a:cubicBezTo>
                    <a:pt x="7332" y="1"/>
                    <a:pt x="6227" y="719"/>
                    <a:pt x="5207" y="1037"/>
                  </a:cubicBezTo>
                  <a:cubicBezTo>
                    <a:pt x="4775" y="1160"/>
                    <a:pt x="4375" y="1283"/>
                    <a:pt x="3943" y="1314"/>
                  </a:cubicBezTo>
                  <a:cubicBezTo>
                    <a:pt x="3808" y="1323"/>
                    <a:pt x="3675" y="1327"/>
                    <a:pt x="3545" y="1327"/>
                  </a:cubicBezTo>
                  <a:cubicBezTo>
                    <a:pt x="3229" y="1327"/>
                    <a:pt x="2924" y="1305"/>
                    <a:pt x="2619" y="1283"/>
                  </a:cubicBezTo>
                  <a:cubicBezTo>
                    <a:pt x="2187" y="1252"/>
                    <a:pt x="1756" y="1222"/>
                    <a:pt x="1356" y="1160"/>
                  </a:cubicBezTo>
                  <a:cubicBezTo>
                    <a:pt x="924" y="1098"/>
                    <a:pt x="524" y="1006"/>
                    <a:pt x="93" y="975"/>
                  </a:cubicBezTo>
                  <a:cubicBezTo>
                    <a:pt x="0" y="975"/>
                    <a:pt x="0" y="1098"/>
                    <a:pt x="62" y="1129"/>
                  </a:cubicBezTo>
                  <a:cubicBezTo>
                    <a:pt x="832" y="1437"/>
                    <a:pt x="1695" y="1622"/>
                    <a:pt x="2526" y="1715"/>
                  </a:cubicBezTo>
                  <a:cubicBezTo>
                    <a:pt x="2847" y="1764"/>
                    <a:pt x="3162" y="1784"/>
                    <a:pt x="3477" y="1784"/>
                  </a:cubicBezTo>
                  <a:cubicBezTo>
                    <a:pt x="3948" y="1784"/>
                    <a:pt x="4418" y="1739"/>
                    <a:pt x="4898" y="1684"/>
                  </a:cubicBezTo>
                  <a:cubicBezTo>
                    <a:pt x="5699" y="1560"/>
                    <a:pt x="6439" y="1160"/>
                    <a:pt x="7178" y="790"/>
                  </a:cubicBezTo>
                  <a:cubicBezTo>
                    <a:pt x="7635" y="582"/>
                    <a:pt x="8177" y="389"/>
                    <a:pt x="8717" y="389"/>
                  </a:cubicBezTo>
                  <a:cubicBezTo>
                    <a:pt x="8978" y="389"/>
                    <a:pt x="9238" y="434"/>
                    <a:pt x="9489" y="544"/>
                  </a:cubicBezTo>
                  <a:cubicBezTo>
                    <a:pt x="9500" y="547"/>
                    <a:pt x="9511" y="548"/>
                    <a:pt x="9521" y="548"/>
                  </a:cubicBezTo>
                  <a:cubicBezTo>
                    <a:pt x="9632" y="548"/>
                    <a:pt x="9724" y="412"/>
                    <a:pt x="9612" y="328"/>
                  </a:cubicBezTo>
                  <a:cubicBezTo>
                    <a:pt x="9222" y="93"/>
                    <a:pt x="8828" y="1"/>
                    <a:pt x="8434"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9" name="Google Shape;1479;p37"/>
            <p:cNvSpPr/>
            <p:nvPr/>
          </p:nvSpPr>
          <p:spPr>
            <a:xfrm>
              <a:off x="2328700" y="3416450"/>
              <a:ext cx="173700" cy="43125"/>
            </a:xfrm>
            <a:custGeom>
              <a:avLst/>
              <a:gdLst/>
              <a:ahLst/>
              <a:cxnLst/>
              <a:rect l="l" t="t" r="r" b="b"/>
              <a:pathLst>
                <a:path w="6948" h="1725" extrusionOk="0">
                  <a:moveTo>
                    <a:pt x="5402" y="0"/>
                  </a:moveTo>
                  <a:cubicBezTo>
                    <a:pt x="4768" y="0"/>
                    <a:pt x="4128" y="98"/>
                    <a:pt x="3537" y="254"/>
                  </a:cubicBezTo>
                  <a:cubicBezTo>
                    <a:pt x="2952" y="378"/>
                    <a:pt x="2459" y="655"/>
                    <a:pt x="1966" y="932"/>
                  </a:cubicBezTo>
                  <a:cubicBezTo>
                    <a:pt x="1719" y="1086"/>
                    <a:pt x="1442" y="1179"/>
                    <a:pt x="1165" y="1271"/>
                  </a:cubicBezTo>
                  <a:cubicBezTo>
                    <a:pt x="1082" y="1294"/>
                    <a:pt x="992" y="1303"/>
                    <a:pt x="899" y="1303"/>
                  </a:cubicBezTo>
                  <a:cubicBezTo>
                    <a:pt x="610" y="1303"/>
                    <a:pt x="289" y="1210"/>
                    <a:pt x="56" y="1117"/>
                  </a:cubicBezTo>
                  <a:cubicBezTo>
                    <a:pt x="50" y="1111"/>
                    <a:pt x="44" y="1108"/>
                    <a:pt x="38" y="1108"/>
                  </a:cubicBezTo>
                  <a:cubicBezTo>
                    <a:pt x="15" y="1108"/>
                    <a:pt x="0" y="1148"/>
                    <a:pt x="25" y="1148"/>
                  </a:cubicBezTo>
                  <a:cubicBezTo>
                    <a:pt x="433" y="1352"/>
                    <a:pt x="904" y="1725"/>
                    <a:pt x="1387" y="1725"/>
                  </a:cubicBezTo>
                  <a:cubicBezTo>
                    <a:pt x="1487" y="1725"/>
                    <a:pt x="1588" y="1709"/>
                    <a:pt x="1689" y="1672"/>
                  </a:cubicBezTo>
                  <a:cubicBezTo>
                    <a:pt x="2243" y="1487"/>
                    <a:pt x="2674" y="1086"/>
                    <a:pt x="3198" y="840"/>
                  </a:cubicBezTo>
                  <a:cubicBezTo>
                    <a:pt x="3753" y="563"/>
                    <a:pt x="4307" y="347"/>
                    <a:pt x="4923" y="285"/>
                  </a:cubicBezTo>
                  <a:cubicBezTo>
                    <a:pt x="5095" y="268"/>
                    <a:pt x="5267" y="260"/>
                    <a:pt x="5440" y="260"/>
                  </a:cubicBezTo>
                  <a:cubicBezTo>
                    <a:pt x="5884" y="260"/>
                    <a:pt x="6328" y="311"/>
                    <a:pt x="6772" y="378"/>
                  </a:cubicBezTo>
                  <a:cubicBezTo>
                    <a:pt x="6781" y="380"/>
                    <a:pt x="6790" y="381"/>
                    <a:pt x="6799" y="381"/>
                  </a:cubicBezTo>
                  <a:cubicBezTo>
                    <a:pt x="6903" y="381"/>
                    <a:pt x="6947" y="221"/>
                    <a:pt x="6833" y="193"/>
                  </a:cubicBezTo>
                  <a:cubicBezTo>
                    <a:pt x="6377" y="59"/>
                    <a:pt x="5891" y="0"/>
                    <a:pt x="5402" y="0"/>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0" name="Google Shape;1480;p37"/>
            <p:cNvSpPr/>
            <p:nvPr/>
          </p:nvSpPr>
          <p:spPr>
            <a:xfrm>
              <a:off x="1986975" y="3258400"/>
              <a:ext cx="63050" cy="25225"/>
            </a:xfrm>
            <a:custGeom>
              <a:avLst/>
              <a:gdLst/>
              <a:ahLst/>
              <a:cxnLst/>
              <a:rect l="l" t="t" r="r" b="b"/>
              <a:pathLst>
                <a:path w="2522" h="1009" extrusionOk="0">
                  <a:moveTo>
                    <a:pt x="205" y="1"/>
                  </a:moveTo>
                  <a:cubicBezTo>
                    <a:pt x="92" y="1"/>
                    <a:pt x="1" y="115"/>
                    <a:pt x="47" y="230"/>
                  </a:cubicBezTo>
                  <a:cubicBezTo>
                    <a:pt x="293" y="661"/>
                    <a:pt x="724" y="970"/>
                    <a:pt x="1217" y="1000"/>
                  </a:cubicBezTo>
                  <a:cubicBezTo>
                    <a:pt x="1259" y="1006"/>
                    <a:pt x="1303" y="1008"/>
                    <a:pt x="1346" y="1008"/>
                  </a:cubicBezTo>
                  <a:cubicBezTo>
                    <a:pt x="1557" y="1008"/>
                    <a:pt x="1778" y="948"/>
                    <a:pt x="1957" y="846"/>
                  </a:cubicBezTo>
                  <a:cubicBezTo>
                    <a:pt x="2172" y="723"/>
                    <a:pt x="2295" y="569"/>
                    <a:pt x="2449" y="384"/>
                  </a:cubicBezTo>
                  <a:cubicBezTo>
                    <a:pt x="2522" y="288"/>
                    <a:pt x="2462" y="211"/>
                    <a:pt x="2389" y="211"/>
                  </a:cubicBezTo>
                  <a:cubicBezTo>
                    <a:pt x="2368" y="211"/>
                    <a:pt x="2347" y="217"/>
                    <a:pt x="2326" y="230"/>
                  </a:cubicBezTo>
                  <a:cubicBezTo>
                    <a:pt x="2172" y="323"/>
                    <a:pt x="1987" y="384"/>
                    <a:pt x="1803" y="415"/>
                  </a:cubicBezTo>
                  <a:cubicBezTo>
                    <a:pt x="1679" y="415"/>
                    <a:pt x="1556" y="429"/>
                    <a:pt x="1433" y="429"/>
                  </a:cubicBezTo>
                  <a:cubicBezTo>
                    <a:pt x="1371" y="429"/>
                    <a:pt x="1310" y="425"/>
                    <a:pt x="1248" y="415"/>
                  </a:cubicBezTo>
                  <a:cubicBezTo>
                    <a:pt x="940" y="384"/>
                    <a:pt x="570" y="261"/>
                    <a:pt x="324" y="45"/>
                  </a:cubicBezTo>
                  <a:cubicBezTo>
                    <a:pt x="285" y="14"/>
                    <a:pt x="243" y="1"/>
                    <a:pt x="205" y="1"/>
                  </a:cubicBezTo>
                  <a:close/>
                </a:path>
              </a:pathLst>
            </a:custGeom>
            <a:solidFill>
              <a:srgbClr val="2C0D4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1" name="Google Shape;1481;p37"/>
            <p:cNvSpPr/>
            <p:nvPr/>
          </p:nvSpPr>
          <p:spPr>
            <a:xfrm>
              <a:off x="1717025" y="3306500"/>
              <a:ext cx="210275" cy="204125"/>
            </a:xfrm>
            <a:custGeom>
              <a:avLst/>
              <a:gdLst/>
              <a:ahLst/>
              <a:cxnLst/>
              <a:rect l="l" t="t" r="r" b="b"/>
              <a:pathLst>
                <a:path w="8411" h="8165" extrusionOk="0">
                  <a:moveTo>
                    <a:pt x="2249" y="1"/>
                  </a:moveTo>
                  <a:cubicBezTo>
                    <a:pt x="2249" y="1"/>
                    <a:pt x="0" y="5145"/>
                    <a:pt x="2003" y="8164"/>
                  </a:cubicBezTo>
                  <a:lnTo>
                    <a:pt x="8411" y="6070"/>
                  </a:lnTo>
                  <a:lnTo>
                    <a:pt x="7363" y="463"/>
                  </a:lnTo>
                  <a:lnTo>
                    <a:pt x="2249"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2" name="Google Shape;1482;p37"/>
            <p:cNvSpPr/>
            <p:nvPr/>
          </p:nvSpPr>
          <p:spPr>
            <a:xfrm>
              <a:off x="922975" y="3247200"/>
              <a:ext cx="795625" cy="486775"/>
            </a:xfrm>
            <a:custGeom>
              <a:avLst/>
              <a:gdLst/>
              <a:ahLst/>
              <a:cxnLst/>
              <a:rect l="l" t="t" r="r" b="b"/>
              <a:pathLst>
                <a:path w="31825" h="19471" extrusionOk="0">
                  <a:moveTo>
                    <a:pt x="2065" y="0"/>
                  </a:moveTo>
                  <a:lnTo>
                    <a:pt x="0" y="19101"/>
                  </a:lnTo>
                  <a:cubicBezTo>
                    <a:pt x="911" y="19359"/>
                    <a:pt x="2202" y="19470"/>
                    <a:pt x="3745" y="19470"/>
                  </a:cubicBezTo>
                  <a:cubicBezTo>
                    <a:pt x="13056" y="19470"/>
                    <a:pt x="31578" y="15435"/>
                    <a:pt x="31578" y="15435"/>
                  </a:cubicBezTo>
                  <a:lnTo>
                    <a:pt x="31824" y="2496"/>
                  </a:lnTo>
                  <a:cubicBezTo>
                    <a:pt x="31824" y="2496"/>
                    <a:pt x="12909" y="308"/>
                    <a:pt x="206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3" name="Google Shape;1483;p37"/>
            <p:cNvSpPr/>
            <p:nvPr/>
          </p:nvSpPr>
          <p:spPr>
            <a:xfrm>
              <a:off x="1112625" y="2444100"/>
              <a:ext cx="565150" cy="1011625"/>
            </a:xfrm>
            <a:custGeom>
              <a:avLst/>
              <a:gdLst/>
              <a:ahLst/>
              <a:cxnLst/>
              <a:rect l="l" t="t" r="r" b="b"/>
              <a:pathLst>
                <a:path w="22606" h="40465" extrusionOk="0">
                  <a:moveTo>
                    <a:pt x="791" y="1"/>
                  </a:moveTo>
                  <a:cubicBezTo>
                    <a:pt x="688" y="1"/>
                    <a:pt x="599" y="162"/>
                    <a:pt x="702" y="239"/>
                  </a:cubicBezTo>
                  <a:cubicBezTo>
                    <a:pt x="2488" y="1656"/>
                    <a:pt x="3936" y="3566"/>
                    <a:pt x="5076" y="5538"/>
                  </a:cubicBezTo>
                  <a:cubicBezTo>
                    <a:pt x="6062" y="7325"/>
                    <a:pt x="6832" y="9204"/>
                    <a:pt x="7417" y="11176"/>
                  </a:cubicBezTo>
                  <a:cubicBezTo>
                    <a:pt x="7695" y="12161"/>
                    <a:pt x="7910" y="13178"/>
                    <a:pt x="8095" y="14195"/>
                  </a:cubicBezTo>
                  <a:cubicBezTo>
                    <a:pt x="8188" y="14718"/>
                    <a:pt x="8342" y="15211"/>
                    <a:pt x="8434" y="15735"/>
                  </a:cubicBezTo>
                  <a:cubicBezTo>
                    <a:pt x="8588" y="16351"/>
                    <a:pt x="8588" y="17060"/>
                    <a:pt x="8650" y="17707"/>
                  </a:cubicBezTo>
                  <a:cubicBezTo>
                    <a:pt x="8927" y="22851"/>
                    <a:pt x="8218" y="27965"/>
                    <a:pt x="7541" y="33049"/>
                  </a:cubicBezTo>
                  <a:cubicBezTo>
                    <a:pt x="7541" y="33141"/>
                    <a:pt x="7541" y="33264"/>
                    <a:pt x="7602" y="33326"/>
                  </a:cubicBezTo>
                  <a:cubicBezTo>
                    <a:pt x="6216" y="34312"/>
                    <a:pt x="4891" y="35359"/>
                    <a:pt x="3628" y="36468"/>
                  </a:cubicBezTo>
                  <a:cubicBezTo>
                    <a:pt x="2334" y="37608"/>
                    <a:pt x="1256" y="38933"/>
                    <a:pt x="116" y="40227"/>
                  </a:cubicBezTo>
                  <a:cubicBezTo>
                    <a:pt x="0" y="40320"/>
                    <a:pt x="94" y="40465"/>
                    <a:pt x="213" y="40465"/>
                  </a:cubicBezTo>
                  <a:cubicBezTo>
                    <a:pt x="252" y="40465"/>
                    <a:pt x="294" y="40449"/>
                    <a:pt x="332" y="40412"/>
                  </a:cubicBezTo>
                  <a:cubicBezTo>
                    <a:pt x="1503" y="39210"/>
                    <a:pt x="2858" y="38193"/>
                    <a:pt x="4152" y="37115"/>
                  </a:cubicBezTo>
                  <a:cubicBezTo>
                    <a:pt x="5076" y="36314"/>
                    <a:pt x="6062" y="35544"/>
                    <a:pt x="7048" y="34805"/>
                  </a:cubicBezTo>
                  <a:lnTo>
                    <a:pt x="7048" y="34805"/>
                  </a:lnTo>
                  <a:cubicBezTo>
                    <a:pt x="6986" y="34897"/>
                    <a:pt x="6925" y="34989"/>
                    <a:pt x="6863" y="35082"/>
                  </a:cubicBezTo>
                  <a:cubicBezTo>
                    <a:pt x="6524" y="35513"/>
                    <a:pt x="6216" y="35975"/>
                    <a:pt x="5970" y="36437"/>
                  </a:cubicBezTo>
                  <a:cubicBezTo>
                    <a:pt x="5477" y="37423"/>
                    <a:pt x="5107" y="38471"/>
                    <a:pt x="4706" y="39518"/>
                  </a:cubicBezTo>
                  <a:cubicBezTo>
                    <a:pt x="4665" y="39600"/>
                    <a:pt x="4761" y="39682"/>
                    <a:pt x="4848" y="39682"/>
                  </a:cubicBezTo>
                  <a:cubicBezTo>
                    <a:pt x="4891" y="39682"/>
                    <a:pt x="4932" y="39662"/>
                    <a:pt x="4953" y="39611"/>
                  </a:cubicBezTo>
                  <a:cubicBezTo>
                    <a:pt x="5415" y="38625"/>
                    <a:pt x="6031" y="37731"/>
                    <a:pt x="6647" y="36838"/>
                  </a:cubicBezTo>
                  <a:cubicBezTo>
                    <a:pt x="6986" y="36407"/>
                    <a:pt x="7263" y="35944"/>
                    <a:pt x="7602" y="35482"/>
                  </a:cubicBezTo>
                  <a:cubicBezTo>
                    <a:pt x="7756" y="35267"/>
                    <a:pt x="7910" y="35082"/>
                    <a:pt x="8064" y="34866"/>
                  </a:cubicBezTo>
                  <a:cubicBezTo>
                    <a:pt x="8188" y="34712"/>
                    <a:pt x="8311" y="34558"/>
                    <a:pt x="8403" y="34435"/>
                  </a:cubicBezTo>
                  <a:cubicBezTo>
                    <a:pt x="9451" y="34527"/>
                    <a:pt x="10467" y="34620"/>
                    <a:pt x="11484" y="34681"/>
                  </a:cubicBezTo>
                  <a:cubicBezTo>
                    <a:pt x="13302" y="34805"/>
                    <a:pt x="15119" y="34866"/>
                    <a:pt x="16937" y="34866"/>
                  </a:cubicBezTo>
                  <a:cubicBezTo>
                    <a:pt x="17861" y="34866"/>
                    <a:pt x="18785" y="34866"/>
                    <a:pt x="19709" y="34805"/>
                  </a:cubicBezTo>
                  <a:cubicBezTo>
                    <a:pt x="20603" y="34712"/>
                    <a:pt x="21527" y="34620"/>
                    <a:pt x="22420" y="34620"/>
                  </a:cubicBezTo>
                  <a:cubicBezTo>
                    <a:pt x="22605" y="34589"/>
                    <a:pt x="22605" y="34343"/>
                    <a:pt x="22420" y="34343"/>
                  </a:cubicBezTo>
                  <a:cubicBezTo>
                    <a:pt x="22306" y="34346"/>
                    <a:pt x="22191" y="34347"/>
                    <a:pt x="22076" y="34347"/>
                  </a:cubicBezTo>
                  <a:cubicBezTo>
                    <a:pt x="21143" y="34347"/>
                    <a:pt x="20211" y="34247"/>
                    <a:pt x="19278" y="34219"/>
                  </a:cubicBezTo>
                  <a:cubicBezTo>
                    <a:pt x="17461" y="34127"/>
                    <a:pt x="15643" y="34034"/>
                    <a:pt x="13825" y="33942"/>
                  </a:cubicBezTo>
                  <a:cubicBezTo>
                    <a:pt x="12008" y="33850"/>
                    <a:pt x="10190" y="33696"/>
                    <a:pt x="8342" y="33572"/>
                  </a:cubicBezTo>
                  <a:lnTo>
                    <a:pt x="8311" y="33572"/>
                  </a:lnTo>
                  <a:cubicBezTo>
                    <a:pt x="8311" y="33542"/>
                    <a:pt x="8280" y="33480"/>
                    <a:pt x="8249" y="33449"/>
                  </a:cubicBezTo>
                  <a:cubicBezTo>
                    <a:pt x="8249" y="33418"/>
                    <a:pt x="8218" y="33388"/>
                    <a:pt x="8188" y="33357"/>
                  </a:cubicBezTo>
                  <a:cubicBezTo>
                    <a:pt x="8218" y="33326"/>
                    <a:pt x="8249" y="33264"/>
                    <a:pt x="8249" y="33233"/>
                  </a:cubicBezTo>
                  <a:cubicBezTo>
                    <a:pt x="8650" y="30276"/>
                    <a:pt x="9019" y="27318"/>
                    <a:pt x="9204" y="24361"/>
                  </a:cubicBezTo>
                  <a:cubicBezTo>
                    <a:pt x="9358" y="21773"/>
                    <a:pt x="9389" y="19155"/>
                    <a:pt x="9081" y="16536"/>
                  </a:cubicBezTo>
                  <a:cubicBezTo>
                    <a:pt x="9050" y="16197"/>
                    <a:pt x="9019" y="15889"/>
                    <a:pt x="9019" y="15550"/>
                  </a:cubicBezTo>
                  <a:cubicBezTo>
                    <a:pt x="8989" y="15273"/>
                    <a:pt x="8989" y="15026"/>
                    <a:pt x="8989" y="14780"/>
                  </a:cubicBezTo>
                  <a:cubicBezTo>
                    <a:pt x="8958" y="14256"/>
                    <a:pt x="8835" y="13733"/>
                    <a:pt x="8742" y="13209"/>
                  </a:cubicBezTo>
                  <a:cubicBezTo>
                    <a:pt x="8527" y="12161"/>
                    <a:pt x="8249" y="11145"/>
                    <a:pt x="7910" y="10159"/>
                  </a:cubicBezTo>
                  <a:cubicBezTo>
                    <a:pt x="7263" y="8156"/>
                    <a:pt x="6339" y="6216"/>
                    <a:pt x="5169" y="4460"/>
                  </a:cubicBezTo>
                  <a:cubicBezTo>
                    <a:pt x="3967" y="2734"/>
                    <a:pt x="2519" y="1286"/>
                    <a:pt x="856" y="23"/>
                  </a:cubicBezTo>
                  <a:cubicBezTo>
                    <a:pt x="835" y="8"/>
                    <a:pt x="813" y="1"/>
                    <a:pt x="791"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4" name="Google Shape;1484;p37"/>
            <p:cNvSpPr/>
            <p:nvPr/>
          </p:nvSpPr>
          <p:spPr>
            <a:xfrm>
              <a:off x="1085250" y="3640000"/>
              <a:ext cx="584050" cy="95600"/>
            </a:xfrm>
            <a:custGeom>
              <a:avLst/>
              <a:gdLst/>
              <a:ahLst/>
              <a:cxnLst/>
              <a:rect l="l" t="t" r="r" b="b"/>
              <a:pathLst>
                <a:path w="23362" h="3824" extrusionOk="0">
                  <a:moveTo>
                    <a:pt x="23115" y="0"/>
                  </a:moveTo>
                  <a:cubicBezTo>
                    <a:pt x="21451" y="216"/>
                    <a:pt x="19757" y="339"/>
                    <a:pt x="18093" y="524"/>
                  </a:cubicBezTo>
                  <a:cubicBezTo>
                    <a:pt x="15167" y="863"/>
                    <a:pt x="12271" y="1294"/>
                    <a:pt x="9344" y="1725"/>
                  </a:cubicBezTo>
                  <a:cubicBezTo>
                    <a:pt x="7866" y="1910"/>
                    <a:pt x="6387" y="2126"/>
                    <a:pt x="4908" y="2341"/>
                  </a:cubicBezTo>
                  <a:cubicBezTo>
                    <a:pt x="4199" y="2465"/>
                    <a:pt x="3460" y="2557"/>
                    <a:pt x="2752" y="2649"/>
                  </a:cubicBezTo>
                  <a:cubicBezTo>
                    <a:pt x="2012" y="2773"/>
                    <a:pt x="1273" y="2834"/>
                    <a:pt x="533" y="2988"/>
                  </a:cubicBezTo>
                  <a:cubicBezTo>
                    <a:pt x="0" y="3107"/>
                    <a:pt x="122" y="3824"/>
                    <a:pt x="598" y="3824"/>
                  </a:cubicBezTo>
                  <a:cubicBezTo>
                    <a:pt x="617" y="3824"/>
                    <a:pt x="637" y="3822"/>
                    <a:pt x="657" y="3820"/>
                  </a:cubicBezTo>
                  <a:cubicBezTo>
                    <a:pt x="1488" y="3759"/>
                    <a:pt x="2320" y="3604"/>
                    <a:pt x="3183" y="3481"/>
                  </a:cubicBezTo>
                  <a:cubicBezTo>
                    <a:pt x="3984" y="3358"/>
                    <a:pt x="4816" y="3235"/>
                    <a:pt x="5617" y="3112"/>
                  </a:cubicBezTo>
                  <a:cubicBezTo>
                    <a:pt x="8543" y="2680"/>
                    <a:pt x="11470" y="2280"/>
                    <a:pt x="14397" y="1848"/>
                  </a:cubicBezTo>
                  <a:cubicBezTo>
                    <a:pt x="15875" y="1633"/>
                    <a:pt x="17323" y="1386"/>
                    <a:pt x="18802" y="1109"/>
                  </a:cubicBezTo>
                  <a:cubicBezTo>
                    <a:pt x="20250" y="863"/>
                    <a:pt x="21698" y="524"/>
                    <a:pt x="23146" y="308"/>
                  </a:cubicBezTo>
                  <a:cubicBezTo>
                    <a:pt x="23361" y="277"/>
                    <a:pt x="23300" y="0"/>
                    <a:pt x="23115"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5" name="Google Shape;1485;p37"/>
            <p:cNvSpPr/>
            <p:nvPr/>
          </p:nvSpPr>
          <p:spPr>
            <a:xfrm>
              <a:off x="1426675" y="3662175"/>
              <a:ext cx="198400" cy="771475"/>
            </a:xfrm>
            <a:custGeom>
              <a:avLst/>
              <a:gdLst/>
              <a:ahLst/>
              <a:cxnLst/>
              <a:rect l="l" t="t" r="r" b="b"/>
              <a:pathLst>
                <a:path w="7936" h="30859" extrusionOk="0">
                  <a:moveTo>
                    <a:pt x="7755" y="0"/>
                  </a:moveTo>
                  <a:cubicBezTo>
                    <a:pt x="7688" y="0"/>
                    <a:pt x="7623" y="32"/>
                    <a:pt x="7610" y="99"/>
                  </a:cubicBezTo>
                  <a:cubicBezTo>
                    <a:pt x="7240" y="2348"/>
                    <a:pt x="6839" y="4628"/>
                    <a:pt x="6408" y="6846"/>
                  </a:cubicBezTo>
                  <a:cubicBezTo>
                    <a:pt x="5607" y="10820"/>
                    <a:pt x="4683" y="14763"/>
                    <a:pt x="3635" y="18676"/>
                  </a:cubicBezTo>
                  <a:cubicBezTo>
                    <a:pt x="3112" y="20647"/>
                    <a:pt x="2557" y="22588"/>
                    <a:pt x="1941" y="24529"/>
                  </a:cubicBezTo>
                  <a:cubicBezTo>
                    <a:pt x="1664" y="25515"/>
                    <a:pt x="1356" y="26470"/>
                    <a:pt x="1017" y="27456"/>
                  </a:cubicBezTo>
                  <a:cubicBezTo>
                    <a:pt x="709" y="28411"/>
                    <a:pt x="370" y="29366"/>
                    <a:pt x="62" y="30351"/>
                  </a:cubicBezTo>
                  <a:cubicBezTo>
                    <a:pt x="0" y="30567"/>
                    <a:pt x="154" y="30783"/>
                    <a:pt x="370" y="30844"/>
                  </a:cubicBezTo>
                  <a:cubicBezTo>
                    <a:pt x="407" y="30854"/>
                    <a:pt x="443" y="30858"/>
                    <a:pt x="477" y="30858"/>
                  </a:cubicBezTo>
                  <a:cubicBezTo>
                    <a:pt x="669" y="30858"/>
                    <a:pt x="811" y="30719"/>
                    <a:pt x="863" y="30536"/>
                  </a:cubicBezTo>
                  <a:cubicBezTo>
                    <a:pt x="1294" y="29489"/>
                    <a:pt x="1633" y="28380"/>
                    <a:pt x="2003" y="27271"/>
                  </a:cubicBezTo>
                  <a:cubicBezTo>
                    <a:pt x="2342" y="26192"/>
                    <a:pt x="2680" y="25114"/>
                    <a:pt x="3019" y="24005"/>
                  </a:cubicBezTo>
                  <a:cubicBezTo>
                    <a:pt x="4190" y="20093"/>
                    <a:pt x="5176" y="16149"/>
                    <a:pt x="6008" y="12144"/>
                  </a:cubicBezTo>
                  <a:cubicBezTo>
                    <a:pt x="6809" y="8170"/>
                    <a:pt x="7517" y="4165"/>
                    <a:pt x="7918" y="160"/>
                  </a:cubicBezTo>
                  <a:cubicBezTo>
                    <a:pt x="7935" y="56"/>
                    <a:pt x="7843" y="0"/>
                    <a:pt x="7755"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6" name="Google Shape;1486;p37"/>
            <p:cNvSpPr/>
            <p:nvPr/>
          </p:nvSpPr>
          <p:spPr>
            <a:xfrm>
              <a:off x="1056975" y="3827775"/>
              <a:ext cx="399750" cy="113375"/>
            </a:xfrm>
            <a:custGeom>
              <a:avLst/>
              <a:gdLst/>
              <a:ahLst/>
              <a:cxnLst/>
              <a:rect l="l" t="t" r="r" b="b"/>
              <a:pathLst>
                <a:path w="15990" h="4535" extrusionOk="0">
                  <a:moveTo>
                    <a:pt x="1390" y="0"/>
                  </a:moveTo>
                  <a:cubicBezTo>
                    <a:pt x="1182" y="0"/>
                    <a:pt x="1010" y="98"/>
                    <a:pt x="956" y="314"/>
                  </a:cubicBezTo>
                  <a:cubicBezTo>
                    <a:pt x="894" y="499"/>
                    <a:pt x="1017" y="807"/>
                    <a:pt x="1264" y="838"/>
                  </a:cubicBezTo>
                  <a:cubicBezTo>
                    <a:pt x="2311" y="961"/>
                    <a:pt x="3359" y="1115"/>
                    <a:pt x="4406" y="1238"/>
                  </a:cubicBezTo>
                  <a:cubicBezTo>
                    <a:pt x="6224" y="1485"/>
                    <a:pt x="8072" y="1731"/>
                    <a:pt x="9890" y="1978"/>
                  </a:cubicBezTo>
                  <a:cubicBezTo>
                    <a:pt x="10814" y="2101"/>
                    <a:pt x="11738" y="2193"/>
                    <a:pt x="12663" y="2286"/>
                  </a:cubicBezTo>
                  <a:cubicBezTo>
                    <a:pt x="13618" y="2347"/>
                    <a:pt x="14542" y="2409"/>
                    <a:pt x="15497" y="2532"/>
                  </a:cubicBezTo>
                  <a:cubicBezTo>
                    <a:pt x="15466" y="2563"/>
                    <a:pt x="15404" y="2594"/>
                    <a:pt x="15404" y="2655"/>
                  </a:cubicBezTo>
                  <a:cubicBezTo>
                    <a:pt x="15312" y="2902"/>
                    <a:pt x="15250" y="3117"/>
                    <a:pt x="15189" y="3364"/>
                  </a:cubicBezTo>
                  <a:cubicBezTo>
                    <a:pt x="15158" y="3487"/>
                    <a:pt x="15096" y="3580"/>
                    <a:pt x="15035" y="3672"/>
                  </a:cubicBezTo>
                  <a:cubicBezTo>
                    <a:pt x="14049" y="3549"/>
                    <a:pt x="13063" y="3426"/>
                    <a:pt x="12077" y="3272"/>
                  </a:cubicBezTo>
                  <a:cubicBezTo>
                    <a:pt x="10136" y="2994"/>
                    <a:pt x="8196" y="2655"/>
                    <a:pt x="6255" y="2224"/>
                  </a:cubicBezTo>
                  <a:cubicBezTo>
                    <a:pt x="5300" y="2008"/>
                    <a:pt x="4314" y="1793"/>
                    <a:pt x="3359" y="1577"/>
                  </a:cubicBezTo>
                  <a:cubicBezTo>
                    <a:pt x="2897" y="1454"/>
                    <a:pt x="2404" y="1331"/>
                    <a:pt x="1942" y="1207"/>
                  </a:cubicBezTo>
                  <a:cubicBezTo>
                    <a:pt x="1480" y="1084"/>
                    <a:pt x="1017" y="899"/>
                    <a:pt x="525" y="869"/>
                  </a:cubicBezTo>
                  <a:cubicBezTo>
                    <a:pt x="124" y="869"/>
                    <a:pt x="1" y="1423"/>
                    <a:pt x="340" y="1608"/>
                  </a:cubicBezTo>
                  <a:cubicBezTo>
                    <a:pt x="833" y="1854"/>
                    <a:pt x="1449" y="1947"/>
                    <a:pt x="1973" y="2101"/>
                  </a:cubicBezTo>
                  <a:cubicBezTo>
                    <a:pt x="2527" y="2224"/>
                    <a:pt x="3051" y="2378"/>
                    <a:pt x="3605" y="2501"/>
                  </a:cubicBezTo>
                  <a:cubicBezTo>
                    <a:pt x="5515" y="2963"/>
                    <a:pt x="7456" y="3364"/>
                    <a:pt x="9397" y="3703"/>
                  </a:cubicBezTo>
                  <a:cubicBezTo>
                    <a:pt x="11338" y="4042"/>
                    <a:pt x="13309" y="4381"/>
                    <a:pt x="15281" y="4535"/>
                  </a:cubicBezTo>
                  <a:cubicBezTo>
                    <a:pt x="15466" y="4535"/>
                    <a:pt x="15651" y="4381"/>
                    <a:pt x="15682" y="4227"/>
                  </a:cubicBezTo>
                  <a:cubicBezTo>
                    <a:pt x="15743" y="3980"/>
                    <a:pt x="15712" y="3734"/>
                    <a:pt x="15774" y="3518"/>
                  </a:cubicBezTo>
                  <a:cubicBezTo>
                    <a:pt x="15836" y="3272"/>
                    <a:pt x="15897" y="3056"/>
                    <a:pt x="15928" y="2809"/>
                  </a:cubicBezTo>
                  <a:cubicBezTo>
                    <a:pt x="15990" y="2594"/>
                    <a:pt x="15836" y="2471"/>
                    <a:pt x="15651" y="2471"/>
                  </a:cubicBezTo>
                  <a:cubicBezTo>
                    <a:pt x="15774" y="2378"/>
                    <a:pt x="15774" y="2193"/>
                    <a:pt x="15589" y="2162"/>
                  </a:cubicBezTo>
                  <a:cubicBezTo>
                    <a:pt x="14542" y="2008"/>
                    <a:pt x="13525" y="1762"/>
                    <a:pt x="12478" y="1577"/>
                  </a:cubicBezTo>
                  <a:cubicBezTo>
                    <a:pt x="10660" y="1238"/>
                    <a:pt x="8842" y="992"/>
                    <a:pt x="7025" y="745"/>
                  </a:cubicBezTo>
                  <a:cubicBezTo>
                    <a:pt x="5176" y="499"/>
                    <a:pt x="3328" y="222"/>
                    <a:pt x="1480" y="6"/>
                  </a:cubicBezTo>
                  <a:cubicBezTo>
                    <a:pt x="1449" y="2"/>
                    <a:pt x="1419" y="0"/>
                    <a:pt x="1390"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7" name="Google Shape;1487;p37"/>
            <p:cNvSpPr/>
            <p:nvPr/>
          </p:nvSpPr>
          <p:spPr>
            <a:xfrm>
              <a:off x="2303125" y="3662325"/>
              <a:ext cx="127100" cy="81050"/>
            </a:xfrm>
            <a:custGeom>
              <a:avLst/>
              <a:gdLst/>
              <a:ahLst/>
              <a:cxnLst/>
              <a:rect l="l" t="t" r="r" b="b"/>
              <a:pathLst>
                <a:path w="5084" h="3242" extrusionOk="0">
                  <a:moveTo>
                    <a:pt x="4375" y="0"/>
                  </a:moveTo>
                  <a:cubicBezTo>
                    <a:pt x="4067" y="93"/>
                    <a:pt x="3759" y="216"/>
                    <a:pt x="3451" y="309"/>
                  </a:cubicBezTo>
                  <a:cubicBezTo>
                    <a:pt x="2896" y="463"/>
                    <a:pt x="2342" y="647"/>
                    <a:pt x="1787" y="801"/>
                  </a:cubicBezTo>
                  <a:cubicBezTo>
                    <a:pt x="1264" y="955"/>
                    <a:pt x="740" y="1079"/>
                    <a:pt x="247" y="1294"/>
                  </a:cubicBezTo>
                  <a:cubicBezTo>
                    <a:pt x="1" y="1418"/>
                    <a:pt x="62" y="1726"/>
                    <a:pt x="247" y="1849"/>
                  </a:cubicBezTo>
                  <a:cubicBezTo>
                    <a:pt x="586" y="2095"/>
                    <a:pt x="771" y="2588"/>
                    <a:pt x="894" y="2989"/>
                  </a:cubicBezTo>
                  <a:cubicBezTo>
                    <a:pt x="921" y="3150"/>
                    <a:pt x="1065" y="3241"/>
                    <a:pt x="1224" y="3241"/>
                  </a:cubicBezTo>
                  <a:cubicBezTo>
                    <a:pt x="1248" y="3241"/>
                    <a:pt x="1271" y="3239"/>
                    <a:pt x="1294" y="3235"/>
                  </a:cubicBezTo>
                  <a:cubicBezTo>
                    <a:pt x="2434" y="2927"/>
                    <a:pt x="3574" y="2557"/>
                    <a:pt x="4714" y="2188"/>
                  </a:cubicBezTo>
                  <a:cubicBezTo>
                    <a:pt x="4837" y="2157"/>
                    <a:pt x="4961" y="2126"/>
                    <a:pt x="5084" y="2065"/>
                  </a:cubicBezTo>
                  <a:cubicBezTo>
                    <a:pt x="4991" y="1849"/>
                    <a:pt x="4930" y="1602"/>
                    <a:pt x="4837" y="1356"/>
                  </a:cubicBezTo>
                  <a:lnTo>
                    <a:pt x="4498" y="1448"/>
                  </a:lnTo>
                  <a:cubicBezTo>
                    <a:pt x="3482" y="1787"/>
                    <a:pt x="2404" y="2095"/>
                    <a:pt x="1387" y="2496"/>
                  </a:cubicBezTo>
                  <a:cubicBezTo>
                    <a:pt x="1294" y="2342"/>
                    <a:pt x="1233" y="2188"/>
                    <a:pt x="1140" y="2034"/>
                  </a:cubicBezTo>
                  <a:cubicBezTo>
                    <a:pt x="1079" y="1941"/>
                    <a:pt x="1017" y="1849"/>
                    <a:pt x="956" y="1787"/>
                  </a:cubicBezTo>
                  <a:cubicBezTo>
                    <a:pt x="1325" y="1695"/>
                    <a:pt x="1695" y="1572"/>
                    <a:pt x="2065" y="1448"/>
                  </a:cubicBezTo>
                  <a:cubicBezTo>
                    <a:pt x="2588" y="1264"/>
                    <a:pt x="3143" y="1109"/>
                    <a:pt x="3667" y="925"/>
                  </a:cubicBezTo>
                  <a:cubicBezTo>
                    <a:pt x="3975" y="832"/>
                    <a:pt x="4283" y="709"/>
                    <a:pt x="4591" y="586"/>
                  </a:cubicBezTo>
                  <a:cubicBezTo>
                    <a:pt x="4498" y="401"/>
                    <a:pt x="4437" y="185"/>
                    <a:pt x="4375"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8" name="Google Shape;1488;p37"/>
            <p:cNvSpPr/>
            <p:nvPr/>
          </p:nvSpPr>
          <p:spPr>
            <a:xfrm>
              <a:off x="2052050" y="3285700"/>
              <a:ext cx="451350" cy="137900"/>
            </a:xfrm>
            <a:custGeom>
              <a:avLst/>
              <a:gdLst/>
              <a:ahLst/>
              <a:cxnLst/>
              <a:rect l="l" t="t" r="r" b="b"/>
              <a:pathLst>
                <a:path w="18054" h="5516" extrusionOk="0">
                  <a:moveTo>
                    <a:pt x="1" y="1"/>
                  </a:moveTo>
                  <a:lnTo>
                    <a:pt x="11954" y="5515"/>
                  </a:lnTo>
                  <a:lnTo>
                    <a:pt x="12323" y="5300"/>
                  </a:lnTo>
                  <a:cubicBezTo>
                    <a:pt x="13223" y="4693"/>
                    <a:pt x="14292" y="4370"/>
                    <a:pt x="15369" y="4370"/>
                  </a:cubicBezTo>
                  <a:cubicBezTo>
                    <a:pt x="15878" y="4370"/>
                    <a:pt x="16388" y="4443"/>
                    <a:pt x="16883" y="4591"/>
                  </a:cubicBezTo>
                  <a:cubicBezTo>
                    <a:pt x="16944" y="4609"/>
                    <a:pt x="17004" y="4618"/>
                    <a:pt x="17063" y="4618"/>
                  </a:cubicBezTo>
                  <a:cubicBezTo>
                    <a:pt x="17304" y="4618"/>
                    <a:pt x="17517" y="4475"/>
                    <a:pt x="17591" y="4252"/>
                  </a:cubicBezTo>
                  <a:cubicBezTo>
                    <a:pt x="18053" y="3112"/>
                    <a:pt x="17468" y="1788"/>
                    <a:pt x="16297" y="1387"/>
                  </a:cubicBezTo>
                  <a:lnTo>
                    <a:pt x="15435" y="1141"/>
                  </a:lnTo>
                  <a:cubicBezTo>
                    <a:pt x="15060" y="1039"/>
                    <a:pt x="14679" y="988"/>
                    <a:pt x="14300" y="988"/>
                  </a:cubicBezTo>
                  <a:cubicBezTo>
                    <a:pt x="13308" y="988"/>
                    <a:pt x="12334" y="1334"/>
                    <a:pt x="11553" y="2003"/>
                  </a:cubicBezTo>
                  <a:lnTo>
                    <a:pt x="1"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85" name="Google Shape;1410;p37">
            <a:extLst>
              <a:ext uri="{FF2B5EF4-FFF2-40B4-BE49-F238E27FC236}">
                <a16:creationId xmlns:a16="http://schemas.microsoft.com/office/drawing/2014/main" id="{D17C533D-23CB-4055-A924-42B3FE7E15F9}"/>
              </a:ext>
            </a:extLst>
          </p:cNvPr>
          <p:cNvSpPr txBox="1">
            <a:spLocks noGrp="1"/>
          </p:cNvSpPr>
          <p:nvPr>
            <p:ph type="title"/>
          </p:nvPr>
        </p:nvSpPr>
        <p:spPr>
          <a:xfrm>
            <a:off x="6381750" y="2363682"/>
            <a:ext cx="5145200" cy="2196769"/>
          </a:xfrm>
          <a:prstGeom prst="rect">
            <a:avLst/>
          </a:prstGeom>
        </p:spPr>
        <p:txBody>
          <a:bodyPr spcFirstLastPara="1" wrap="square" lIns="121900" tIns="121900" rIns="121900" bIns="121900" anchor="ctr" anchorCtr="0">
            <a:noAutofit/>
          </a:bodyPr>
          <a:lstStyle/>
          <a:p>
            <a:r>
              <a:rPr lang="en-IN" sz="4800" dirty="0"/>
              <a:t>PERSPECTIVE, NEW POSSIBLITIES AND ETHICS</a:t>
            </a:r>
          </a:p>
        </p:txBody>
      </p:sp>
      <p:sp>
        <p:nvSpPr>
          <p:cNvPr id="86" name="Google Shape;1412;p37">
            <a:extLst>
              <a:ext uri="{FF2B5EF4-FFF2-40B4-BE49-F238E27FC236}">
                <a16:creationId xmlns:a16="http://schemas.microsoft.com/office/drawing/2014/main" id="{D72B69C7-E97E-47F1-8A69-913D29FBE41A}"/>
              </a:ext>
            </a:extLst>
          </p:cNvPr>
          <p:cNvSpPr txBox="1">
            <a:spLocks noGrp="1"/>
          </p:cNvSpPr>
          <p:nvPr>
            <p:ph type="subTitle" idx="1"/>
          </p:nvPr>
        </p:nvSpPr>
        <p:spPr>
          <a:xfrm>
            <a:off x="4720088" y="5527559"/>
            <a:ext cx="5501707" cy="657200"/>
          </a:xfrm>
          <a:prstGeom prst="rect">
            <a:avLst/>
          </a:prstGeom>
        </p:spPr>
        <p:txBody>
          <a:bodyPr spcFirstLastPara="1" wrap="square" lIns="121900" tIns="121900" rIns="121900" bIns="121900" anchor="ctr" anchorCtr="0">
            <a:noAutofit/>
          </a:bodyPr>
          <a:lstStyle/>
          <a:p>
            <a:pPr marL="0" indent="0"/>
            <a:r>
              <a:rPr lang="en-IN" dirty="0"/>
              <a:t>Lets see how small the </a:t>
            </a:r>
            <a:r>
              <a:rPr lang="en-IN" i="1" dirty="0" err="1"/>
              <a:t>nano</a:t>
            </a:r>
            <a:r>
              <a:rPr lang="en-IN" i="1" dirty="0"/>
              <a:t> </a:t>
            </a:r>
            <a:r>
              <a:rPr lang="en-IN" dirty="0"/>
              <a:t>scale really is</a:t>
            </a:r>
            <a:endParaRPr dirty="0"/>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5D1774F-C1E2-4E7E-AD6B-AC39A60FDF8B}"/>
              </a:ext>
            </a:extLst>
          </p:cNvPr>
          <p:cNvPicPr>
            <a:picLocks noGrp="1" noChangeAspect="1"/>
          </p:cNvPicPr>
          <p:nvPr>
            <p:ph idx="1"/>
          </p:nvPr>
        </p:nvPicPr>
        <p:blipFill rotWithShape="1">
          <a:blip r:embed="rId2"/>
          <a:srcRect l="8511" r="9250" b="-1"/>
          <a:stretch/>
        </p:blipFill>
        <p:spPr>
          <a:xfrm>
            <a:off x="0" y="0"/>
            <a:ext cx="12380671" cy="6962775"/>
          </a:xfrm>
          <a:prstGeom prst="rect">
            <a:avLst/>
          </a:prstGeom>
        </p:spPr>
      </p:pic>
    </p:spTree>
    <p:extLst>
      <p:ext uri="{BB962C8B-B14F-4D97-AF65-F5344CB8AC3E}">
        <p14:creationId xmlns:p14="http://schemas.microsoft.com/office/powerpoint/2010/main" val="40632653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6572501-E1B3-4839-B8E0-FDBA6BFB5949}"/>
              </a:ext>
            </a:extLst>
          </p:cNvPr>
          <p:cNvPicPr>
            <a:picLocks noGrp="1" noChangeAspect="1"/>
          </p:cNvPicPr>
          <p:nvPr>
            <p:ph idx="1"/>
          </p:nvPr>
        </p:nvPicPr>
        <p:blipFill rotWithShape="1">
          <a:blip r:embed="rId2"/>
          <a:srcRect r="17762" b="-1"/>
          <a:stretch/>
        </p:blipFill>
        <p:spPr>
          <a:xfrm>
            <a:off x="20" y="1282"/>
            <a:ext cx="12191980" cy="6856718"/>
          </a:xfrm>
          <a:prstGeom prst="rect">
            <a:avLst/>
          </a:prstGeom>
        </p:spPr>
      </p:pic>
    </p:spTree>
    <p:extLst>
      <p:ext uri="{BB962C8B-B14F-4D97-AF65-F5344CB8AC3E}">
        <p14:creationId xmlns:p14="http://schemas.microsoft.com/office/powerpoint/2010/main" val="8730281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CBA5F2-6C3D-4FED-970C-FDD3897712FC}"/>
              </a:ext>
            </a:extLst>
          </p:cNvPr>
          <p:cNvPicPr>
            <a:picLocks noGrp="1" noChangeAspect="1"/>
          </p:cNvPicPr>
          <p:nvPr>
            <p:ph idx="1"/>
          </p:nvPr>
        </p:nvPicPr>
        <p:blipFill rotWithShape="1">
          <a:blip r:embed="rId2"/>
          <a:srcRect l="7933" r="9829" b="-1"/>
          <a:stretch/>
        </p:blipFill>
        <p:spPr>
          <a:xfrm>
            <a:off x="20" y="1282"/>
            <a:ext cx="12191980" cy="6856718"/>
          </a:xfrm>
          <a:prstGeom prst="rect">
            <a:avLst/>
          </a:prstGeom>
        </p:spPr>
      </p:pic>
    </p:spTree>
    <p:extLst>
      <p:ext uri="{BB962C8B-B14F-4D97-AF65-F5344CB8AC3E}">
        <p14:creationId xmlns:p14="http://schemas.microsoft.com/office/powerpoint/2010/main" val="27913876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9F01A0-7FD8-4DC1-92EE-25B10F5D89D1}"/>
              </a:ext>
            </a:extLst>
          </p:cNvPr>
          <p:cNvPicPr>
            <a:picLocks noGrp="1" noChangeAspect="1"/>
          </p:cNvPicPr>
          <p:nvPr>
            <p:ph idx="1"/>
          </p:nvPr>
        </p:nvPicPr>
        <p:blipFill rotWithShape="1">
          <a:blip r:embed="rId2"/>
          <a:srcRect r="17762" b="-1"/>
          <a:stretch/>
        </p:blipFill>
        <p:spPr>
          <a:xfrm>
            <a:off x="20" y="1282"/>
            <a:ext cx="12191980" cy="6856718"/>
          </a:xfrm>
          <a:prstGeom prst="rect">
            <a:avLst/>
          </a:prstGeom>
        </p:spPr>
      </p:pic>
    </p:spTree>
    <p:extLst>
      <p:ext uri="{BB962C8B-B14F-4D97-AF65-F5344CB8AC3E}">
        <p14:creationId xmlns:p14="http://schemas.microsoft.com/office/powerpoint/2010/main" val="380923508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906764C-ACA9-4B31-B593-EF3BC8BBA909}"/>
              </a:ext>
            </a:extLst>
          </p:cNvPr>
          <p:cNvPicPr>
            <a:picLocks noGrp="1" noChangeAspect="1"/>
          </p:cNvPicPr>
          <p:nvPr>
            <p:ph idx="1"/>
          </p:nvPr>
        </p:nvPicPr>
        <p:blipFill rotWithShape="1">
          <a:blip r:embed="rId2"/>
          <a:srcRect l="6245" r="11517" b="-1"/>
          <a:stretch/>
        </p:blipFill>
        <p:spPr>
          <a:xfrm>
            <a:off x="20" y="1282"/>
            <a:ext cx="12191980" cy="6856718"/>
          </a:xfrm>
          <a:prstGeom prst="rect">
            <a:avLst/>
          </a:prstGeom>
        </p:spPr>
      </p:pic>
    </p:spTree>
    <p:extLst>
      <p:ext uri="{BB962C8B-B14F-4D97-AF65-F5344CB8AC3E}">
        <p14:creationId xmlns:p14="http://schemas.microsoft.com/office/powerpoint/2010/main" val="5450946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AC0943-36A9-4F94-8792-DE31D0CFF83A}"/>
              </a:ext>
            </a:extLst>
          </p:cNvPr>
          <p:cNvPicPr>
            <a:picLocks noGrp="1" noChangeAspect="1"/>
          </p:cNvPicPr>
          <p:nvPr>
            <p:ph idx="1"/>
          </p:nvPr>
        </p:nvPicPr>
        <p:blipFill rotWithShape="1">
          <a:blip r:embed="rId2"/>
          <a:srcRect l="10028" r="7734" b="-1"/>
          <a:stretch/>
        </p:blipFill>
        <p:spPr>
          <a:xfrm>
            <a:off x="20" y="1282"/>
            <a:ext cx="12191980" cy="6856718"/>
          </a:xfrm>
          <a:prstGeom prst="rect">
            <a:avLst/>
          </a:prstGeom>
        </p:spPr>
      </p:pic>
    </p:spTree>
    <p:extLst>
      <p:ext uri="{BB962C8B-B14F-4D97-AF65-F5344CB8AC3E}">
        <p14:creationId xmlns:p14="http://schemas.microsoft.com/office/powerpoint/2010/main" val="27749476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FA88FE-270D-4D30-8552-5ADA3C1D88C3}"/>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ETHICS</a:t>
            </a:r>
          </a:p>
        </p:txBody>
      </p:sp>
      <p:sp>
        <p:nvSpPr>
          <p:cNvPr id="21" name="Freeform: Shape 2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cales of Justice">
            <a:extLst>
              <a:ext uri="{FF2B5EF4-FFF2-40B4-BE49-F238E27FC236}">
                <a16:creationId xmlns:a16="http://schemas.microsoft.com/office/drawing/2014/main" id="{0BC632FB-0239-4B3B-A20E-7B2C665C22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1458493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8" name="Title 1">
            <a:extLst>
              <a:ext uri="{FF2B5EF4-FFF2-40B4-BE49-F238E27FC236}">
                <a16:creationId xmlns:a16="http://schemas.microsoft.com/office/drawing/2014/main" id="{0F17C59F-0D85-44A9-AD19-B98A7EED23A1}"/>
              </a:ext>
            </a:extLst>
          </p:cNvPr>
          <p:cNvSpPr>
            <a:spLocks noGrp="1"/>
          </p:cNvSpPr>
          <p:nvPr>
            <p:ph type="title"/>
          </p:nvPr>
        </p:nvSpPr>
        <p:spPr>
          <a:xfrm>
            <a:off x="1533525" y="355600"/>
            <a:ext cx="9451350" cy="1239113"/>
          </a:xfrm>
        </p:spPr>
        <p:txBody>
          <a:bodyPr>
            <a:noAutofit/>
          </a:bodyPr>
          <a:lstStyle/>
          <a:p>
            <a:r>
              <a:rPr lang="en-IN" sz="4000" dirty="0">
                <a:latin typeface="Roboto Slab Light" pitchFamily="2" charset="0"/>
                <a:ea typeface="Roboto Slab Light" pitchFamily="2" charset="0"/>
              </a:rPr>
              <a:t>A new Field with developing Scope</a:t>
            </a:r>
          </a:p>
        </p:txBody>
      </p:sp>
      <p:sp>
        <p:nvSpPr>
          <p:cNvPr id="9" name="Content Placeholder 2">
            <a:extLst>
              <a:ext uri="{FF2B5EF4-FFF2-40B4-BE49-F238E27FC236}">
                <a16:creationId xmlns:a16="http://schemas.microsoft.com/office/drawing/2014/main" id="{21577E9B-9CB4-4C4E-82AE-3F34BB2C450C}"/>
              </a:ext>
            </a:extLst>
          </p:cNvPr>
          <p:cNvSpPr txBox="1">
            <a:spLocks/>
          </p:cNvSpPr>
          <p:nvPr/>
        </p:nvSpPr>
        <p:spPr>
          <a:xfrm>
            <a:off x="1533525" y="1816100"/>
            <a:ext cx="9829800" cy="4067555"/>
          </a:xfrm>
          <a:prstGeom prst="rect">
            <a:avLst/>
          </a:prstGeom>
          <a:noFill/>
          <a:ln>
            <a:noFill/>
          </a:ln>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accent3"/>
              </a:buClr>
              <a:buSzPts val="2500"/>
              <a:buFont typeface="Red Hat Text"/>
              <a:buNone/>
              <a:defRPr sz="4000" b="0" i="0" u="none" strike="noStrike" cap="none">
                <a:solidFill>
                  <a:schemeClr val="dk1"/>
                </a:solidFill>
                <a:latin typeface="Red Hat Text"/>
                <a:ea typeface="Red Hat Text"/>
                <a:cs typeface="Red Hat Text"/>
                <a:sym typeface="Red Hat Text"/>
              </a:defRPr>
            </a:lvl1pPr>
            <a:lvl2pPr marL="914400" marR="0" lvl="1"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2pPr>
            <a:lvl3pPr marL="1371600" marR="0" lvl="2"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3pPr>
            <a:lvl4pPr marL="1828800" marR="0" lvl="3"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4pPr>
            <a:lvl5pPr marL="2286000" marR="0" lvl="4"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5pPr>
            <a:lvl6pPr marL="2743200" marR="0" lvl="5"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6pPr>
            <a:lvl7pPr marL="3200400" marR="0" lvl="6"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7pPr>
            <a:lvl8pPr marL="3657600" marR="0" lvl="7"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8pPr>
            <a:lvl9pPr marL="4114800" marR="0" lvl="8" indent="-323850" algn="ctr" rtl="0">
              <a:lnSpc>
                <a:spcPct val="100000"/>
              </a:lnSpc>
              <a:spcBef>
                <a:spcPts val="2133"/>
              </a:spcBef>
              <a:spcAft>
                <a:spcPts val="2133"/>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9pPr>
          </a:lstStyle>
          <a:p>
            <a:pPr marL="0" indent="0"/>
            <a:r>
              <a:rPr lang="en-US" kern="0" dirty="0">
                <a:latin typeface="Corbel Light" panose="020B0303020204020204" pitchFamily="34" charset="0"/>
              </a:rPr>
              <a:t>Biotechnology, nanotechnology and bionanotechnology are virtually novel concepts. Up to now, there is no consensus on the definition and scopes of these fields. To some extent, many new nanotechnological discoveries cross existing</a:t>
            </a:r>
            <a:br>
              <a:rPr lang="en-US" kern="0" dirty="0">
                <a:latin typeface="Corbel Light" panose="020B0303020204020204" pitchFamily="34" charset="0"/>
              </a:rPr>
            </a:br>
            <a:r>
              <a:rPr lang="en-US" kern="0" dirty="0">
                <a:latin typeface="Corbel Light" panose="020B0303020204020204" pitchFamily="34" charset="0"/>
              </a:rPr>
              <a:t>conceptual border of biotechnology and vice versa. </a:t>
            </a:r>
            <a:br>
              <a:rPr lang="en-US" kern="0" dirty="0">
                <a:latin typeface="Corbel Light" panose="020B0303020204020204" pitchFamily="34" charset="0"/>
              </a:rPr>
            </a:br>
            <a:endParaRPr lang="en-IN" kern="0" dirty="0">
              <a:latin typeface="Corbel Light" panose="020B0303020204020204" pitchFamily="34" charset="0"/>
            </a:endParaRPr>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12" name="Rectangle 11">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3" name="Rectangle 12">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F54BBE72-9D50-418B-B08F-1B3818B528D1}"/>
              </a:ext>
            </a:extLst>
          </p:cNvPr>
          <p:cNvSpPr>
            <a:spLocks noGrp="1"/>
          </p:cNvSpPr>
          <p:nvPr>
            <p:ph type="title"/>
          </p:nvPr>
        </p:nvSpPr>
        <p:spPr>
          <a:xfrm>
            <a:off x="765051" y="662400"/>
            <a:ext cx="4516505" cy="1492132"/>
          </a:xfrm>
        </p:spPr>
        <p:txBody>
          <a:bodyPr anchor="t">
            <a:normAutofit/>
          </a:bodyPr>
          <a:lstStyle/>
          <a:p>
            <a:r>
              <a:rPr lang="en-US" altLang="en-US" dirty="0">
                <a:latin typeface="Roboto Slab Light" pitchFamily="2" charset="0"/>
                <a:ea typeface="Roboto Slab Light" pitchFamily="2" charset="0"/>
              </a:rPr>
              <a:t>Genetically Modified Foods</a:t>
            </a:r>
            <a:endParaRPr lang="en-IN" dirty="0">
              <a:latin typeface="Roboto Slab Light" pitchFamily="2" charset="0"/>
              <a:ea typeface="Roboto Slab Light" pitchFamily="2" charset="0"/>
            </a:endParaRPr>
          </a:p>
        </p:txBody>
      </p:sp>
      <p:sp>
        <p:nvSpPr>
          <p:cNvPr id="3" name="Content Placeholder 2">
            <a:extLst>
              <a:ext uri="{FF2B5EF4-FFF2-40B4-BE49-F238E27FC236}">
                <a16:creationId xmlns:a16="http://schemas.microsoft.com/office/drawing/2014/main" id="{61A5B089-CB36-410C-A234-4D3AFBEEE035}"/>
              </a:ext>
            </a:extLst>
          </p:cNvPr>
          <p:cNvSpPr>
            <a:spLocks noGrp="1"/>
          </p:cNvSpPr>
          <p:nvPr>
            <p:ph idx="1"/>
          </p:nvPr>
        </p:nvSpPr>
        <p:spPr>
          <a:xfrm>
            <a:off x="765052" y="2286000"/>
            <a:ext cx="4930898" cy="4000499"/>
          </a:xfrm>
        </p:spPr>
        <p:txBody>
          <a:bodyPr>
            <a:normAutofit lnSpcReduction="10000"/>
          </a:bodyPr>
          <a:lstStyle/>
          <a:p>
            <a:pPr marL="0" indent="0">
              <a:buNone/>
              <a:defRPr/>
            </a:pPr>
            <a:r>
              <a:rPr lang="en-US" sz="3200" dirty="0">
                <a:solidFill>
                  <a:schemeClr val="tx1">
                    <a:alpha val="60000"/>
                  </a:schemeClr>
                </a:solidFill>
                <a:latin typeface="Corbel Light" panose="020B0303020204020204" pitchFamily="34" charset="0"/>
              </a:rPr>
              <a:t>A </a:t>
            </a:r>
            <a:r>
              <a:rPr lang="en-US" sz="3200" dirty="0">
                <a:solidFill>
                  <a:schemeClr val="tx1">
                    <a:alpha val="60000"/>
                  </a:schemeClr>
                </a:solidFill>
                <a:latin typeface="Corbel Light" panose="020B0303020204020204" pitchFamily="34" charset="0"/>
                <a:hlinkClick r:id="rId2">
                  <a:extLst>
                    <a:ext uri="{A12FA001-AC4F-418D-AE19-62706E023703}">
                      <ahyp:hlinkClr xmlns:ahyp="http://schemas.microsoft.com/office/drawing/2018/hyperlinkcolor" val="tx"/>
                    </a:ext>
                  </a:extLst>
                </a:hlinkClick>
              </a:rPr>
              <a:t>genetically modified organism </a:t>
            </a:r>
            <a:r>
              <a:rPr lang="en-US" sz="3200" dirty="0">
                <a:solidFill>
                  <a:schemeClr val="tx1">
                    <a:alpha val="60000"/>
                  </a:schemeClr>
                </a:solidFill>
                <a:latin typeface="Corbel Light" panose="020B0303020204020204" pitchFamily="34" charset="0"/>
              </a:rPr>
              <a:t>(GMO) is an organism that has foreign DNA inserted into its genome using genetic engineering</a:t>
            </a:r>
          </a:p>
          <a:p>
            <a:pPr marL="0" indent="0">
              <a:buNone/>
              <a:defRPr/>
            </a:pPr>
            <a:r>
              <a:rPr lang="en-US" sz="3200" dirty="0">
                <a:solidFill>
                  <a:schemeClr val="tx1">
                    <a:alpha val="60000"/>
                  </a:schemeClr>
                </a:solidFill>
                <a:latin typeface="Corbel Light" panose="020B0303020204020204" pitchFamily="34" charset="0"/>
              </a:rPr>
              <a:t>Genetically modified plants were first introduced in US in 1996</a:t>
            </a:r>
          </a:p>
          <a:p>
            <a:endParaRPr lang="en-IN" sz="3200" dirty="0">
              <a:solidFill>
                <a:schemeClr val="tx1">
                  <a:alpha val="60000"/>
                </a:schemeClr>
              </a:solidFill>
              <a:latin typeface="Corbel Light" panose="020B0303020204020204" pitchFamily="34" charset="0"/>
            </a:endParaRPr>
          </a:p>
        </p:txBody>
      </p:sp>
      <p:sp>
        <p:nvSpPr>
          <p:cNvPr id="15" name="Freeform: Shape 14">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F9F34D29-0069-421C-96A5-9D3DF3197699}"/>
              </a:ext>
            </a:extLst>
          </p:cNvPr>
          <p:cNvPicPr>
            <a:picLocks noChangeAspect="1"/>
          </p:cNvPicPr>
          <p:nvPr/>
        </p:nvPicPr>
        <p:blipFill rotWithShape="1">
          <a:blip r:embed="rId3">
            <a:extLst>
              <a:ext uri="{28A0092B-C50C-407E-A947-70E740481C1C}">
                <a14:useLocalDpi xmlns:a14="http://schemas.microsoft.com/office/drawing/2010/main" val="0"/>
              </a:ext>
            </a:extLst>
          </a:blip>
          <a:srcRect l="10515" r="18126" b="-1"/>
          <a:stretch/>
        </p:blipFill>
        <p:spPr bwMode="auto">
          <a:xfrm>
            <a:off x="6003221" y="1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noFill/>
          <a:ln w="2032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257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8DB7B359-049E-4F95-8104-75A62C6458B3}"/>
              </a:ext>
            </a:extLst>
          </p:cNvPr>
          <p:cNvSpPr>
            <a:spLocks noGrp="1"/>
          </p:cNvSpPr>
          <p:nvPr>
            <p:ph type="title"/>
          </p:nvPr>
        </p:nvSpPr>
        <p:spPr>
          <a:xfrm>
            <a:off x="838200" y="643467"/>
            <a:ext cx="4229099" cy="1800526"/>
          </a:xfrm>
        </p:spPr>
        <p:txBody>
          <a:bodyPr vert="horz" lIns="91440" tIns="45720" rIns="91440" bIns="45720" rtlCol="0">
            <a:normAutofit/>
          </a:bodyPr>
          <a:lstStyle/>
          <a:p>
            <a:r>
              <a:rPr lang="en-US" altLang="en-US" sz="6000" kern="1200" dirty="0">
                <a:latin typeface="Poiret One" panose="02000000000000000000" pitchFamily="2" charset="0"/>
              </a:rPr>
              <a:t>Personalized Medicine </a:t>
            </a:r>
          </a:p>
        </p:txBody>
      </p:sp>
      <p:sp>
        <p:nvSpPr>
          <p:cNvPr id="3" name="Content Placeholder 2">
            <a:extLst>
              <a:ext uri="{FF2B5EF4-FFF2-40B4-BE49-F238E27FC236}">
                <a16:creationId xmlns:a16="http://schemas.microsoft.com/office/drawing/2014/main" id="{FF5DB170-04D0-477B-8151-81848D8DD147}"/>
              </a:ext>
            </a:extLst>
          </p:cNvPr>
          <p:cNvSpPr>
            <a:spLocks noGrp="1"/>
          </p:cNvSpPr>
          <p:nvPr>
            <p:ph idx="1"/>
          </p:nvPr>
        </p:nvSpPr>
        <p:spPr>
          <a:xfrm>
            <a:off x="838201" y="2623381"/>
            <a:ext cx="3888528" cy="3553581"/>
          </a:xfrm>
        </p:spPr>
        <p:txBody>
          <a:bodyPr>
            <a:normAutofit/>
          </a:bodyPr>
          <a:lstStyle/>
          <a:p>
            <a:pPr marL="0" indent="0">
              <a:buNone/>
              <a:defRPr/>
            </a:pPr>
            <a:r>
              <a:rPr lang="en-US" sz="3200" dirty="0">
                <a:latin typeface="Corbel Light" panose="020B0303020204020204" pitchFamily="34" charset="0"/>
              </a:rPr>
              <a:t>Medicine that is prescribed based on your genetic information. </a:t>
            </a:r>
          </a:p>
          <a:p>
            <a:pPr marL="0" indent="0">
              <a:buNone/>
              <a:defRPr/>
            </a:pPr>
            <a:r>
              <a:rPr lang="en-US" sz="3200" dirty="0">
                <a:latin typeface="Corbel Light" panose="020B0303020204020204" pitchFamily="34" charset="0"/>
              </a:rPr>
              <a:t>Eliminates the one-size fits all view of medicine.</a:t>
            </a:r>
          </a:p>
          <a:p>
            <a:pPr marL="0" indent="0">
              <a:buNone/>
            </a:pPr>
            <a:endParaRPr lang="en-IN" sz="3200" dirty="0">
              <a:latin typeface="Corbel Light" panose="020B0303020204020204" pitchFamily="34" charset="0"/>
            </a:endParaRPr>
          </a:p>
        </p:txBody>
      </p:sp>
      <p:pic>
        <p:nvPicPr>
          <p:cNvPr id="5" name="Picture 6">
            <a:extLst>
              <a:ext uri="{FF2B5EF4-FFF2-40B4-BE49-F238E27FC236}">
                <a16:creationId xmlns:a16="http://schemas.microsoft.com/office/drawing/2014/main" id="{E914C3B7-A040-4721-9DF9-79819C48336E}"/>
              </a:ext>
            </a:extLst>
          </p:cNvPr>
          <p:cNvPicPr>
            <a:picLocks noChangeAspect="1"/>
          </p:cNvPicPr>
          <p:nvPr/>
        </p:nvPicPr>
        <p:blipFill rotWithShape="1">
          <a:blip r:embed="rId2">
            <a:extLst>
              <a:ext uri="{28A0092B-C50C-407E-A947-70E740481C1C}">
                <a14:useLocalDpi xmlns:a14="http://schemas.microsoft.com/office/drawing/2010/main" val="0"/>
              </a:ext>
            </a:extLst>
          </a:blip>
          <a:srcRect r="5763" b="1"/>
          <a:stretch/>
        </p:blipFill>
        <p:spPr bwMode="auto">
          <a:xfrm>
            <a:off x="5962785" y="2054383"/>
            <a:ext cx="5806529" cy="332724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286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descr="https://indiapix-lowres.s3.ap-south-1.amazonaws.com/699/SLHM11681DF.JPG">
            <a:extLst>
              <a:ext uri="{FF2B5EF4-FFF2-40B4-BE49-F238E27FC236}">
                <a16:creationId xmlns:a16="http://schemas.microsoft.com/office/drawing/2014/main" id="{9DE2EDA1-8FAE-4D7F-BCA1-B46D4B84EF2E}"/>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4120" b="1161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6146" name="Title 1">
            <a:extLst>
              <a:ext uri="{FF2B5EF4-FFF2-40B4-BE49-F238E27FC236}">
                <a16:creationId xmlns:a16="http://schemas.microsoft.com/office/drawing/2014/main" id="{C2AE2233-5041-40B1-9583-D559B00D976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en-US" dirty="0">
                <a:solidFill>
                  <a:srgbClr val="FFFFFF"/>
                </a:solidFill>
                <a:latin typeface="Roboto Slab Light" pitchFamily="2" charset="0"/>
                <a:ea typeface="Roboto Slab Light" pitchFamily="2" charset="0"/>
              </a:rPr>
              <a:t>Genetic Selectivity</a:t>
            </a:r>
          </a:p>
        </p:txBody>
      </p:sp>
      <p:sp>
        <p:nvSpPr>
          <p:cNvPr id="3" name="Content Placeholder 2">
            <a:extLst>
              <a:ext uri="{FF2B5EF4-FFF2-40B4-BE49-F238E27FC236}">
                <a16:creationId xmlns:a16="http://schemas.microsoft.com/office/drawing/2014/main" id="{2902039B-1A15-463C-ACE4-942E0E26CCCF}"/>
              </a:ext>
            </a:extLst>
          </p:cNvPr>
          <p:cNvSpPr>
            <a:spLocks noGrp="1"/>
          </p:cNvSpPr>
          <p:nvPr>
            <p:ph sz="half" idx="1"/>
          </p:nvPr>
        </p:nvSpPr>
        <p:spPr>
          <a:xfrm>
            <a:off x="838200" y="1825625"/>
            <a:ext cx="10515600" cy="4351338"/>
          </a:xfrm>
        </p:spPr>
        <p:txBody>
          <a:bodyPr vert="horz" lIns="91440" tIns="45720" rIns="91440" bIns="45720" rtlCol="0">
            <a:normAutofit/>
          </a:bodyPr>
          <a:lstStyle/>
          <a:p>
            <a:pPr marL="0" indent="0">
              <a:buNone/>
              <a:defRPr/>
            </a:pPr>
            <a:r>
              <a:rPr lang="en-US" sz="3600" dirty="0">
                <a:solidFill>
                  <a:srgbClr val="FFFFFF"/>
                </a:solidFill>
                <a:latin typeface="Corbel Light" panose="020B0303020204020204" pitchFamily="34" charset="0"/>
              </a:rPr>
              <a:t>Parents can screen embryos to determine the genetic properties of their future children. Uses of the technology includes	</a:t>
            </a:r>
          </a:p>
          <a:p>
            <a:pPr lvl="1">
              <a:defRPr/>
            </a:pPr>
            <a:r>
              <a:rPr lang="en-US" sz="3600" dirty="0">
                <a:solidFill>
                  <a:srgbClr val="FFFFFF"/>
                </a:solidFill>
                <a:latin typeface="Corbel Light" panose="020B0303020204020204" pitchFamily="34" charset="0"/>
              </a:rPr>
              <a:t>Curing or treating existing genetic defects in children</a:t>
            </a:r>
          </a:p>
          <a:p>
            <a:pPr lvl="1">
              <a:defRPr/>
            </a:pPr>
            <a:r>
              <a:rPr lang="en-US" sz="3600" dirty="0">
                <a:solidFill>
                  <a:srgbClr val="FFFFFF"/>
                </a:solidFill>
                <a:latin typeface="Corbel Light" panose="020B0303020204020204" pitchFamily="34" charset="0"/>
              </a:rPr>
              <a:t>Obtaining children that have specific desired characteristics</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2" descr="https://indiapix-lowres.s3.ap-south-1.amazonaws.com/699/SLZH6510DF.JPG">
            <a:extLst>
              <a:ext uri="{FF2B5EF4-FFF2-40B4-BE49-F238E27FC236}">
                <a16:creationId xmlns:a16="http://schemas.microsoft.com/office/drawing/2014/main" id="{5923C889-91C9-46CB-8965-069F37A9D9F9}"/>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0" name="Title 1">
            <a:extLst>
              <a:ext uri="{FF2B5EF4-FFF2-40B4-BE49-F238E27FC236}">
                <a16:creationId xmlns:a16="http://schemas.microsoft.com/office/drawing/2014/main" id="{A9865B10-8C7F-46FF-A075-3B50830E5B5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en-US" dirty="0">
                <a:solidFill>
                  <a:srgbClr val="FFFFFF"/>
                </a:solidFill>
                <a:latin typeface="Roboto Slab Light" pitchFamily="2" charset="0"/>
                <a:ea typeface="Roboto Slab Light" pitchFamily="2" charset="0"/>
              </a:rPr>
              <a:t>Public Awareness</a:t>
            </a:r>
          </a:p>
        </p:txBody>
      </p:sp>
      <p:sp>
        <p:nvSpPr>
          <p:cNvPr id="3" name="Content Placeholder 2">
            <a:extLst>
              <a:ext uri="{FF2B5EF4-FFF2-40B4-BE49-F238E27FC236}">
                <a16:creationId xmlns:a16="http://schemas.microsoft.com/office/drawing/2014/main" id="{586E0393-1F2D-474A-A4FB-1330ED9AD015}"/>
              </a:ext>
            </a:extLst>
          </p:cNvPr>
          <p:cNvSpPr>
            <a:spLocks noGrp="1"/>
          </p:cNvSpPr>
          <p:nvPr>
            <p:ph sz="half" idx="1"/>
          </p:nvPr>
        </p:nvSpPr>
        <p:spPr>
          <a:xfrm>
            <a:off x="838200" y="1825625"/>
            <a:ext cx="10515600" cy="4351338"/>
          </a:xfrm>
        </p:spPr>
        <p:txBody>
          <a:bodyPr vert="horz" lIns="91440" tIns="45720" rIns="91440" bIns="45720" rtlCol="0">
            <a:normAutofit/>
          </a:bodyPr>
          <a:lstStyle/>
          <a:p>
            <a:pPr marL="0" indent="0">
              <a:buNone/>
              <a:defRPr/>
            </a:pPr>
            <a:r>
              <a:rPr lang="en-US" sz="4000" dirty="0">
                <a:solidFill>
                  <a:srgbClr val="FFFFFF"/>
                </a:solidFill>
                <a:latin typeface="Corbel Light" panose="020B0303020204020204" pitchFamily="34" charset="0"/>
              </a:rPr>
              <a:t>Some people do know the impact of many of the additives and chemicals that they come in contact with each day.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698" name="Picture 2" descr="DNA | New Scientist">
            <a:extLst>
              <a:ext uri="{FF2B5EF4-FFF2-40B4-BE49-F238E27FC236}">
                <a16:creationId xmlns:a16="http://schemas.microsoft.com/office/drawing/2014/main" id="{0D7A3BCE-B73A-42AE-A692-F8E3F00F0759}"/>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498DBB-0774-415A-B426-54FA0C870F99}"/>
              </a:ext>
            </a:extLst>
          </p:cNvPr>
          <p:cNvSpPr>
            <a:spLocks noGrp="1"/>
          </p:cNvSpPr>
          <p:nvPr>
            <p:ph type="title"/>
          </p:nvPr>
        </p:nvSpPr>
        <p:spPr>
          <a:xfrm>
            <a:off x="2813050" y="765175"/>
            <a:ext cx="10261600" cy="3564869"/>
          </a:xfrm>
        </p:spPr>
        <p:txBody>
          <a:bodyPr vert="horz" lIns="91440" tIns="45720" rIns="91440" bIns="45720" rtlCol="0" anchor="b">
            <a:normAutofit/>
          </a:bodyPr>
          <a:lstStyle/>
          <a:p>
            <a:r>
              <a:rPr lang="en-US" sz="11500" dirty="0">
                <a:ln w="22225">
                  <a:solidFill>
                    <a:schemeClr val="tx1"/>
                  </a:solidFill>
                  <a:miter lim="800000"/>
                </a:ln>
                <a:noFill/>
              </a:rPr>
              <a:t>Thank You!</a:t>
            </a:r>
          </a:p>
        </p:txBody>
      </p:sp>
    </p:spTree>
    <p:extLst>
      <p:ext uri="{BB962C8B-B14F-4D97-AF65-F5344CB8AC3E}">
        <p14:creationId xmlns:p14="http://schemas.microsoft.com/office/powerpoint/2010/main" val="3112203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35"/>
          <p:cNvSpPr txBox="1">
            <a:spLocks noGrp="1"/>
          </p:cNvSpPr>
          <p:nvPr>
            <p:ph type="title"/>
          </p:nvPr>
        </p:nvSpPr>
        <p:spPr>
          <a:xfrm>
            <a:off x="1790391" y="473844"/>
            <a:ext cx="5136000" cy="1122400"/>
          </a:xfrm>
          <a:prstGeom prst="rect">
            <a:avLst/>
          </a:prstGeom>
        </p:spPr>
        <p:txBody>
          <a:bodyPr spcFirstLastPara="1" wrap="square" lIns="121900" tIns="121900" rIns="121900" bIns="121900" anchor="ctr" anchorCtr="0">
            <a:noAutofit/>
          </a:bodyPr>
          <a:lstStyle/>
          <a:p>
            <a:r>
              <a:rPr lang="en-IN" sz="5400" dirty="0">
                <a:latin typeface="Roboto Slab Light" pitchFamily="2" charset="0"/>
                <a:ea typeface="Roboto Slab Light" pitchFamily="2" charset="0"/>
              </a:rPr>
              <a:t>Group Members</a:t>
            </a:r>
            <a:endParaRPr sz="5400" dirty="0">
              <a:solidFill>
                <a:schemeClr val="accent6"/>
              </a:solidFill>
              <a:latin typeface="Roboto Slab Light" pitchFamily="2" charset="0"/>
              <a:ea typeface="Roboto Slab Light" pitchFamily="2" charset="0"/>
            </a:endParaRPr>
          </a:p>
        </p:txBody>
      </p:sp>
      <p:grpSp>
        <p:nvGrpSpPr>
          <p:cNvPr id="1300" name="Google Shape;1300;p35"/>
          <p:cNvGrpSpPr/>
          <p:nvPr/>
        </p:nvGrpSpPr>
        <p:grpSpPr>
          <a:xfrm>
            <a:off x="7422766" y="1430140"/>
            <a:ext cx="2571937" cy="4714512"/>
            <a:chOff x="5602625" y="2147050"/>
            <a:chExt cx="1076725" cy="1973700"/>
          </a:xfrm>
        </p:grpSpPr>
        <p:sp>
          <p:nvSpPr>
            <p:cNvPr id="1301" name="Google Shape;1301;p35"/>
            <p:cNvSpPr/>
            <p:nvPr/>
          </p:nvSpPr>
          <p:spPr>
            <a:xfrm>
              <a:off x="6514875" y="4066625"/>
              <a:ext cx="164475" cy="53300"/>
            </a:xfrm>
            <a:custGeom>
              <a:avLst/>
              <a:gdLst/>
              <a:ahLst/>
              <a:cxnLst/>
              <a:rect l="l" t="t" r="r" b="b"/>
              <a:pathLst>
                <a:path w="6579" h="2132" extrusionOk="0">
                  <a:moveTo>
                    <a:pt x="0" y="1"/>
                  </a:moveTo>
                  <a:lnTo>
                    <a:pt x="0" y="1"/>
                  </a:lnTo>
                  <a:cubicBezTo>
                    <a:pt x="243" y="1800"/>
                    <a:pt x="552" y="2131"/>
                    <a:pt x="552" y="2131"/>
                  </a:cubicBezTo>
                  <a:lnTo>
                    <a:pt x="6579" y="2120"/>
                  </a:lnTo>
                  <a:cubicBezTo>
                    <a:pt x="6402" y="1325"/>
                    <a:pt x="6137" y="685"/>
                    <a:pt x="6137" y="685"/>
                  </a:cubicBezTo>
                  <a:lnTo>
                    <a:pt x="0"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2" name="Google Shape;1302;p35"/>
            <p:cNvSpPr/>
            <p:nvPr/>
          </p:nvSpPr>
          <p:spPr>
            <a:xfrm>
              <a:off x="6467675" y="3756200"/>
              <a:ext cx="200625" cy="339400"/>
            </a:xfrm>
            <a:custGeom>
              <a:avLst/>
              <a:gdLst/>
              <a:ahLst/>
              <a:cxnLst/>
              <a:rect l="l" t="t" r="r" b="b"/>
              <a:pathLst>
                <a:path w="8025" h="13576" extrusionOk="0">
                  <a:moveTo>
                    <a:pt x="3511" y="1"/>
                  </a:moveTo>
                  <a:lnTo>
                    <a:pt x="1" y="1590"/>
                  </a:lnTo>
                  <a:cubicBezTo>
                    <a:pt x="310" y="3610"/>
                    <a:pt x="1082" y="5884"/>
                    <a:pt x="1270" y="7429"/>
                  </a:cubicBezTo>
                  <a:cubicBezTo>
                    <a:pt x="1380" y="8334"/>
                    <a:pt x="1469" y="8665"/>
                    <a:pt x="1546" y="9383"/>
                  </a:cubicBezTo>
                  <a:cubicBezTo>
                    <a:pt x="1579" y="9636"/>
                    <a:pt x="1601" y="9890"/>
                    <a:pt x="1634" y="10122"/>
                  </a:cubicBezTo>
                  <a:cubicBezTo>
                    <a:pt x="1667" y="10486"/>
                    <a:pt x="1701" y="10817"/>
                    <a:pt x="1734" y="11115"/>
                  </a:cubicBezTo>
                  <a:cubicBezTo>
                    <a:pt x="1789" y="11656"/>
                    <a:pt x="1833" y="12087"/>
                    <a:pt x="1877" y="12418"/>
                  </a:cubicBezTo>
                  <a:cubicBezTo>
                    <a:pt x="2098" y="12594"/>
                    <a:pt x="2330" y="12749"/>
                    <a:pt x="2572" y="12881"/>
                  </a:cubicBezTo>
                  <a:cubicBezTo>
                    <a:pt x="3524" y="13405"/>
                    <a:pt x="4644" y="13575"/>
                    <a:pt x="5620" y="13575"/>
                  </a:cubicBezTo>
                  <a:cubicBezTo>
                    <a:pt x="6910" y="13575"/>
                    <a:pt x="7950" y="13278"/>
                    <a:pt x="8025" y="13102"/>
                  </a:cubicBezTo>
                  <a:cubicBezTo>
                    <a:pt x="7959" y="12881"/>
                    <a:pt x="7771" y="12517"/>
                    <a:pt x="7506" y="12054"/>
                  </a:cubicBezTo>
                  <a:cubicBezTo>
                    <a:pt x="7473" y="11987"/>
                    <a:pt x="7429" y="11921"/>
                    <a:pt x="7385" y="11844"/>
                  </a:cubicBezTo>
                  <a:cubicBezTo>
                    <a:pt x="6899" y="11016"/>
                    <a:pt x="6292" y="10078"/>
                    <a:pt x="5729" y="9151"/>
                  </a:cubicBezTo>
                  <a:cubicBezTo>
                    <a:pt x="5100" y="8102"/>
                    <a:pt x="4537" y="7076"/>
                    <a:pt x="4261" y="6215"/>
                  </a:cubicBezTo>
                  <a:cubicBezTo>
                    <a:pt x="3754" y="4603"/>
                    <a:pt x="3577" y="3389"/>
                    <a:pt x="351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3" name="Google Shape;1303;p35"/>
            <p:cNvSpPr/>
            <p:nvPr/>
          </p:nvSpPr>
          <p:spPr>
            <a:xfrm>
              <a:off x="6508525" y="3977500"/>
              <a:ext cx="159775" cy="128225"/>
            </a:xfrm>
            <a:custGeom>
              <a:avLst/>
              <a:gdLst/>
              <a:ahLst/>
              <a:cxnLst/>
              <a:rect l="l" t="t" r="r" b="b"/>
              <a:pathLst>
                <a:path w="6391" h="5129" extrusionOk="0">
                  <a:moveTo>
                    <a:pt x="3156" y="0"/>
                  </a:moveTo>
                  <a:cubicBezTo>
                    <a:pt x="3054" y="0"/>
                    <a:pt x="2945" y="5"/>
                    <a:pt x="2826" y="12"/>
                  </a:cubicBezTo>
                  <a:cubicBezTo>
                    <a:pt x="1413" y="89"/>
                    <a:pt x="1027" y="442"/>
                    <a:pt x="784" y="1601"/>
                  </a:cubicBezTo>
                  <a:cubicBezTo>
                    <a:pt x="784" y="1601"/>
                    <a:pt x="342" y="1491"/>
                    <a:pt x="0" y="1270"/>
                  </a:cubicBezTo>
                  <a:lnTo>
                    <a:pt x="0" y="1270"/>
                  </a:lnTo>
                  <a:cubicBezTo>
                    <a:pt x="33" y="1634"/>
                    <a:pt x="67" y="1965"/>
                    <a:pt x="100" y="2263"/>
                  </a:cubicBezTo>
                  <a:cubicBezTo>
                    <a:pt x="155" y="2804"/>
                    <a:pt x="199" y="3235"/>
                    <a:pt x="243" y="3566"/>
                  </a:cubicBezTo>
                  <a:cubicBezTo>
                    <a:pt x="464" y="3742"/>
                    <a:pt x="707" y="4372"/>
                    <a:pt x="961" y="4504"/>
                  </a:cubicBezTo>
                  <a:cubicBezTo>
                    <a:pt x="1788" y="4959"/>
                    <a:pt x="2746" y="5129"/>
                    <a:pt x="3625" y="5129"/>
                  </a:cubicBezTo>
                  <a:cubicBezTo>
                    <a:pt x="5090" y="5129"/>
                    <a:pt x="6336" y="4657"/>
                    <a:pt x="6391" y="4250"/>
                  </a:cubicBezTo>
                  <a:cubicBezTo>
                    <a:pt x="6159" y="3787"/>
                    <a:pt x="5938" y="3367"/>
                    <a:pt x="5751" y="2992"/>
                  </a:cubicBezTo>
                  <a:cubicBezTo>
                    <a:pt x="4956" y="1425"/>
                    <a:pt x="4526" y="652"/>
                    <a:pt x="4095" y="299"/>
                  </a:cubicBezTo>
                  <a:cubicBezTo>
                    <a:pt x="3817" y="64"/>
                    <a:pt x="3538" y="0"/>
                    <a:pt x="315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4" name="Google Shape;1304;p35"/>
            <p:cNvSpPr/>
            <p:nvPr/>
          </p:nvSpPr>
          <p:spPr>
            <a:xfrm>
              <a:off x="5829425" y="4086225"/>
              <a:ext cx="318200" cy="34525"/>
            </a:xfrm>
            <a:custGeom>
              <a:avLst/>
              <a:gdLst/>
              <a:ahLst/>
              <a:cxnLst/>
              <a:rect l="l" t="t" r="r" b="b"/>
              <a:pathLst>
                <a:path w="12728" h="1381" extrusionOk="0">
                  <a:moveTo>
                    <a:pt x="12540" y="0"/>
                  </a:moveTo>
                  <a:lnTo>
                    <a:pt x="266" y="287"/>
                  </a:lnTo>
                  <a:lnTo>
                    <a:pt x="1" y="1380"/>
                  </a:lnTo>
                  <a:lnTo>
                    <a:pt x="12727" y="1369"/>
                  </a:lnTo>
                  <a:lnTo>
                    <a:pt x="12540"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5" name="Google Shape;1305;p35"/>
            <p:cNvSpPr/>
            <p:nvPr/>
          </p:nvSpPr>
          <p:spPr>
            <a:xfrm>
              <a:off x="5840750" y="3809725"/>
              <a:ext cx="302175" cy="287225"/>
            </a:xfrm>
            <a:custGeom>
              <a:avLst/>
              <a:gdLst/>
              <a:ahLst/>
              <a:cxnLst/>
              <a:rect l="l" t="t" r="r" b="b"/>
              <a:pathLst>
                <a:path w="12087" h="11489" extrusionOk="0">
                  <a:moveTo>
                    <a:pt x="10442" y="1"/>
                  </a:moveTo>
                  <a:lnTo>
                    <a:pt x="6182" y="553"/>
                  </a:lnTo>
                  <a:cubicBezTo>
                    <a:pt x="6182" y="553"/>
                    <a:pt x="6700" y="3312"/>
                    <a:pt x="6943" y="5166"/>
                  </a:cubicBezTo>
                  <a:cubicBezTo>
                    <a:pt x="7252" y="7551"/>
                    <a:pt x="6259" y="8566"/>
                    <a:pt x="3356" y="9957"/>
                  </a:cubicBezTo>
                  <a:cubicBezTo>
                    <a:pt x="2219" y="10498"/>
                    <a:pt x="1159" y="10994"/>
                    <a:pt x="1" y="11370"/>
                  </a:cubicBezTo>
                  <a:cubicBezTo>
                    <a:pt x="566" y="11457"/>
                    <a:pt x="1371" y="11488"/>
                    <a:pt x="2333" y="11488"/>
                  </a:cubicBezTo>
                  <a:cubicBezTo>
                    <a:pt x="3063" y="11488"/>
                    <a:pt x="3882" y="11471"/>
                    <a:pt x="4758" y="11447"/>
                  </a:cubicBezTo>
                  <a:cubicBezTo>
                    <a:pt x="8257" y="11347"/>
                    <a:pt x="12087" y="11060"/>
                    <a:pt x="12087" y="11060"/>
                  </a:cubicBezTo>
                  <a:cubicBezTo>
                    <a:pt x="11866" y="10520"/>
                    <a:pt x="11126" y="6712"/>
                    <a:pt x="10972" y="5178"/>
                  </a:cubicBezTo>
                  <a:cubicBezTo>
                    <a:pt x="10751" y="2904"/>
                    <a:pt x="10442" y="1"/>
                    <a:pt x="10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6" name="Google Shape;1306;p35"/>
            <p:cNvSpPr/>
            <p:nvPr/>
          </p:nvSpPr>
          <p:spPr>
            <a:xfrm>
              <a:off x="5970725" y="2900800"/>
              <a:ext cx="358725" cy="217175"/>
            </a:xfrm>
            <a:custGeom>
              <a:avLst/>
              <a:gdLst/>
              <a:ahLst/>
              <a:cxnLst/>
              <a:rect l="l" t="t" r="r" b="b"/>
              <a:pathLst>
                <a:path w="14349" h="8687" extrusionOk="0">
                  <a:moveTo>
                    <a:pt x="1711" y="0"/>
                  </a:moveTo>
                  <a:cubicBezTo>
                    <a:pt x="1137" y="2627"/>
                    <a:pt x="696" y="4018"/>
                    <a:pt x="0" y="8687"/>
                  </a:cubicBezTo>
                  <a:lnTo>
                    <a:pt x="14349" y="8665"/>
                  </a:lnTo>
                  <a:cubicBezTo>
                    <a:pt x="14305" y="3819"/>
                    <a:pt x="13654" y="751"/>
                    <a:pt x="13654" y="751"/>
                  </a:cubicBezTo>
                  <a:lnTo>
                    <a:pt x="1711" y="0"/>
                  </a:ln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7" name="Google Shape;1307;p35"/>
            <p:cNvSpPr/>
            <p:nvPr/>
          </p:nvSpPr>
          <p:spPr>
            <a:xfrm>
              <a:off x="6116975" y="2914600"/>
              <a:ext cx="456425" cy="1020100"/>
            </a:xfrm>
            <a:custGeom>
              <a:avLst/>
              <a:gdLst/>
              <a:ahLst/>
              <a:cxnLst/>
              <a:rect l="l" t="t" r="r" b="b"/>
              <a:pathLst>
                <a:path w="18257" h="40804" extrusionOk="0">
                  <a:moveTo>
                    <a:pt x="7815" y="0"/>
                  </a:moveTo>
                  <a:lnTo>
                    <a:pt x="0" y="5055"/>
                  </a:lnTo>
                  <a:cubicBezTo>
                    <a:pt x="508" y="9393"/>
                    <a:pt x="9139" y="32263"/>
                    <a:pt x="11501" y="40696"/>
                  </a:cubicBezTo>
                  <a:cubicBezTo>
                    <a:pt x="11877" y="40771"/>
                    <a:pt x="12291" y="40804"/>
                    <a:pt x="12724" y="40804"/>
                  </a:cubicBezTo>
                  <a:cubicBezTo>
                    <a:pt x="15189" y="40804"/>
                    <a:pt x="18256" y="39757"/>
                    <a:pt x="18256" y="39757"/>
                  </a:cubicBezTo>
                  <a:cubicBezTo>
                    <a:pt x="17185" y="24713"/>
                    <a:pt x="13676" y="22119"/>
                    <a:pt x="13355" y="20453"/>
                  </a:cubicBezTo>
                  <a:cubicBezTo>
                    <a:pt x="13035" y="18775"/>
                    <a:pt x="10629" y="6369"/>
                    <a:pt x="781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8" name="Google Shape;1308;p35"/>
            <p:cNvSpPr/>
            <p:nvPr/>
          </p:nvSpPr>
          <p:spPr>
            <a:xfrm>
              <a:off x="5946975" y="2900800"/>
              <a:ext cx="221350" cy="1049700"/>
            </a:xfrm>
            <a:custGeom>
              <a:avLst/>
              <a:gdLst/>
              <a:ahLst/>
              <a:cxnLst/>
              <a:rect l="l" t="t" r="r" b="b"/>
              <a:pathLst>
                <a:path w="8854" h="41988" extrusionOk="0">
                  <a:moveTo>
                    <a:pt x="2661" y="0"/>
                  </a:moveTo>
                  <a:cubicBezTo>
                    <a:pt x="1" y="5089"/>
                    <a:pt x="442" y="18477"/>
                    <a:pt x="663" y="25298"/>
                  </a:cubicBezTo>
                  <a:cubicBezTo>
                    <a:pt x="873" y="32108"/>
                    <a:pt x="1855" y="41413"/>
                    <a:pt x="1855" y="41413"/>
                  </a:cubicBezTo>
                  <a:cubicBezTo>
                    <a:pt x="1855" y="41413"/>
                    <a:pt x="3468" y="41988"/>
                    <a:pt x="5432" y="41988"/>
                  </a:cubicBezTo>
                  <a:cubicBezTo>
                    <a:pt x="6244" y="41988"/>
                    <a:pt x="7116" y="41889"/>
                    <a:pt x="7959" y="41612"/>
                  </a:cubicBezTo>
                  <a:cubicBezTo>
                    <a:pt x="8301" y="26623"/>
                    <a:pt x="8853" y="7771"/>
                    <a:pt x="8853" y="7771"/>
                  </a:cubicBezTo>
                  <a:lnTo>
                    <a:pt x="2661"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9" name="Google Shape;1309;p35"/>
            <p:cNvSpPr/>
            <p:nvPr/>
          </p:nvSpPr>
          <p:spPr>
            <a:xfrm>
              <a:off x="6132425" y="3027450"/>
              <a:ext cx="25" cy="25"/>
            </a:xfrm>
            <a:custGeom>
              <a:avLst/>
              <a:gdLst/>
              <a:ahLst/>
              <a:cxnLst/>
              <a:rect l="l" t="t" r="r" b="b"/>
              <a:pathLst>
                <a:path w="1" h="1" extrusionOk="0">
                  <a:moveTo>
                    <a:pt x="0" y="1"/>
                  </a:moveTo>
                  <a:cubicBezTo>
                    <a:pt x="0" y="1"/>
                    <a:pt x="0" y="1"/>
                    <a:pt x="0" y="1"/>
                  </a:cubicBezTo>
                  <a:lnTo>
                    <a:pt x="0" y="1"/>
                  </a:lnTo>
                  <a:cubicBezTo>
                    <a:pt x="0" y="1"/>
                    <a:pt x="0" y="1"/>
                    <a:pt x="0" y="1"/>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0" name="Google Shape;1310;p35"/>
            <p:cNvSpPr/>
            <p:nvPr/>
          </p:nvSpPr>
          <p:spPr>
            <a:xfrm>
              <a:off x="5962550" y="2929450"/>
              <a:ext cx="375750" cy="291500"/>
            </a:xfrm>
            <a:custGeom>
              <a:avLst/>
              <a:gdLst/>
              <a:ahLst/>
              <a:cxnLst/>
              <a:rect l="l" t="t" r="r" b="b"/>
              <a:pathLst>
                <a:path w="15030" h="11660" extrusionOk="0">
                  <a:moveTo>
                    <a:pt x="6166" y="742"/>
                  </a:moveTo>
                  <a:cubicBezTo>
                    <a:pt x="6177" y="1194"/>
                    <a:pt x="6199" y="1636"/>
                    <a:pt x="6232" y="2088"/>
                  </a:cubicBezTo>
                  <a:cubicBezTo>
                    <a:pt x="6243" y="2210"/>
                    <a:pt x="6254" y="2331"/>
                    <a:pt x="6265" y="2464"/>
                  </a:cubicBezTo>
                  <a:cubicBezTo>
                    <a:pt x="6265" y="2541"/>
                    <a:pt x="6287" y="2651"/>
                    <a:pt x="6265" y="2740"/>
                  </a:cubicBezTo>
                  <a:cubicBezTo>
                    <a:pt x="6265" y="2738"/>
                    <a:pt x="6265" y="2738"/>
                    <a:pt x="6265" y="2738"/>
                  </a:cubicBezTo>
                  <a:cubicBezTo>
                    <a:pt x="6263" y="2738"/>
                    <a:pt x="6253" y="2775"/>
                    <a:pt x="6243" y="2795"/>
                  </a:cubicBezTo>
                  <a:cubicBezTo>
                    <a:pt x="6221" y="2784"/>
                    <a:pt x="6199" y="2773"/>
                    <a:pt x="6177" y="2762"/>
                  </a:cubicBezTo>
                  <a:cubicBezTo>
                    <a:pt x="6144" y="2751"/>
                    <a:pt x="6111" y="2740"/>
                    <a:pt x="6067" y="2740"/>
                  </a:cubicBezTo>
                  <a:cubicBezTo>
                    <a:pt x="6034" y="2077"/>
                    <a:pt x="5923" y="1415"/>
                    <a:pt x="5813" y="753"/>
                  </a:cubicBezTo>
                  <a:cubicBezTo>
                    <a:pt x="5923" y="753"/>
                    <a:pt x="6045" y="742"/>
                    <a:pt x="6166" y="742"/>
                  </a:cubicBezTo>
                  <a:close/>
                  <a:moveTo>
                    <a:pt x="10060" y="1"/>
                  </a:moveTo>
                  <a:cubicBezTo>
                    <a:pt x="9270" y="1"/>
                    <a:pt x="8480" y="2"/>
                    <a:pt x="7689" y="2"/>
                  </a:cubicBezTo>
                  <a:cubicBezTo>
                    <a:pt x="6718" y="13"/>
                    <a:pt x="5747" y="13"/>
                    <a:pt x="4775" y="24"/>
                  </a:cubicBezTo>
                  <a:cubicBezTo>
                    <a:pt x="4290" y="24"/>
                    <a:pt x="3804" y="35"/>
                    <a:pt x="3318" y="46"/>
                  </a:cubicBezTo>
                  <a:cubicBezTo>
                    <a:pt x="3084" y="46"/>
                    <a:pt x="2845" y="39"/>
                    <a:pt x="2606" y="39"/>
                  </a:cubicBezTo>
                  <a:cubicBezTo>
                    <a:pt x="2326" y="39"/>
                    <a:pt x="2047" y="49"/>
                    <a:pt x="1773" y="91"/>
                  </a:cubicBezTo>
                  <a:cubicBezTo>
                    <a:pt x="1585" y="124"/>
                    <a:pt x="1475" y="333"/>
                    <a:pt x="1497" y="499"/>
                  </a:cubicBezTo>
                  <a:cubicBezTo>
                    <a:pt x="1530" y="698"/>
                    <a:pt x="1674" y="797"/>
                    <a:pt x="1861" y="819"/>
                  </a:cubicBezTo>
                  <a:cubicBezTo>
                    <a:pt x="1950" y="830"/>
                    <a:pt x="2027" y="830"/>
                    <a:pt x="2104" y="830"/>
                  </a:cubicBezTo>
                  <a:cubicBezTo>
                    <a:pt x="1972" y="1216"/>
                    <a:pt x="1784" y="1581"/>
                    <a:pt x="1552" y="1901"/>
                  </a:cubicBezTo>
                  <a:cubicBezTo>
                    <a:pt x="1221" y="2353"/>
                    <a:pt x="802" y="2673"/>
                    <a:pt x="327" y="2960"/>
                  </a:cubicBezTo>
                  <a:cubicBezTo>
                    <a:pt x="1" y="3165"/>
                    <a:pt x="202" y="3630"/>
                    <a:pt x="512" y="3630"/>
                  </a:cubicBezTo>
                  <a:cubicBezTo>
                    <a:pt x="569" y="3630"/>
                    <a:pt x="630" y="3614"/>
                    <a:pt x="691" y="3578"/>
                  </a:cubicBezTo>
                  <a:cubicBezTo>
                    <a:pt x="1221" y="3269"/>
                    <a:pt x="1707" y="2751"/>
                    <a:pt x="2049" y="2210"/>
                  </a:cubicBezTo>
                  <a:cubicBezTo>
                    <a:pt x="2314" y="1779"/>
                    <a:pt x="2491" y="1327"/>
                    <a:pt x="2590" y="841"/>
                  </a:cubicBezTo>
                  <a:cubicBezTo>
                    <a:pt x="2855" y="830"/>
                    <a:pt x="3120" y="808"/>
                    <a:pt x="3374" y="808"/>
                  </a:cubicBezTo>
                  <a:cubicBezTo>
                    <a:pt x="3859" y="797"/>
                    <a:pt x="4345" y="786"/>
                    <a:pt x="4831" y="775"/>
                  </a:cubicBezTo>
                  <a:cubicBezTo>
                    <a:pt x="5018" y="775"/>
                    <a:pt x="5217" y="764"/>
                    <a:pt x="5404" y="764"/>
                  </a:cubicBezTo>
                  <a:cubicBezTo>
                    <a:pt x="5493" y="1470"/>
                    <a:pt x="5592" y="2188"/>
                    <a:pt x="5758" y="2883"/>
                  </a:cubicBezTo>
                  <a:cubicBezTo>
                    <a:pt x="5769" y="2916"/>
                    <a:pt x="5802" y="2949"/>
                    <a:pt x="5824" y="2971"/>
                  </a:cubicBezTo>
                  <a:cubicBezTo>
                    <a:pt x="5824" y="3104"/>
                    <a:pt x="5901" y="3236"/>
                    <a:pt x="6034" y="3303"/>
                  </a:cubicBezTo>
                  <a:cubicBezTo>
                    <a:pt x="6094" y="3330"/>
                    <a:pt x="6158" y="3342"/>
                    <a:pt x="6222" y="3342"/>
                  </a:cubicBezTo>
                  <a:cubicBezTo>
                    <a:pt x="6312" y="3342"/>
                    <a:pt x="6403" y="3319"/>
                    <a:pt x="6486" y="3280"/>
                  </a:cubicBezTo>
                  <a:cubicBezTo>
                    <a:pt x="6762" y="3137"/>
                    <a:pt x="6795" y="2817"/>
                    <a:pt x="6762" y="2541"/>
                  </a:cubicBezTo>
                  <a:cubicBezTo>
                    <a:pt x="6696" y="1934"/>
                    <a:pt x="6597" y="1327"/>
                    <a:pt x="6497" y="731"/>
                  </a:cubicBezTo>
                  <a:cubicBezTo>
                    <a:pt x="6906" y="720"/>
                    <a:pt x="7325" y="709"/>
                    <a:pt x="7744" y="698"/>
                  </a:cubicBezTo>
                  <a:cubicBezTo>
                    <a:pt x="8042" y="687"/>
                    <a:pt x="8340" y="676"/>
                    <a:pt x="8638" y="676"/>
                  </a:cubicBezTo>
                  <a:cubicBezTo>
                    <a:pt x="8605" y="720"/>
                    <a:pt x="8594" y="775"/>
                    <a:pt x="8594" y="841"/>
                  </a:cubicBezTo>
                  <a:cubicBezTo>
                    <a:pt x="8627" y="1305"/>
                    <a:pt x="8815" y="1790"/>
                    <a:pt x="8936" y="2243"/>
                  </a:cubicBezTo>
                  <a:cubicBezTo>
                    <a:pt x="9047" y="2684"/>
                    <a:pt x="9168" y="3126"/>
                    <a:pt x="9279" y="3556"/>
                  </a:cubicBezTo>
                  <a:cubicBezTo>
                    <a:pt x="9521" y="4450"/>
                    <a:pt x="9786" y="5344"/>
                    <a:pt x="10062" y="6216"/>
                  </a:cubicBezTo>
                  <a:cubicBezTo>
                    <a:pt x="10636" y="7993"/>
                    <a:pt x="11122" y="9793"/>
                    <a:pt x="11630" y="11592"/>
                  </a:cubicBezTo>
                  <a:cubicBezTo>
                    <a:pt x="11643" y="11639"/>
                    <a:pt x="11679" y="11660"/>
                    <a:pt x="11717" y="11660"/>
                  </a:cubicBezTo>
                  <a:cubicBezTo>
                    <a:pt x="11776" y="11660"/>
                    <a:pt x="11837" y="11610"/>
                    <a:pt x="11817" y="11536"/>
                  </a:cubicBezTo>
                  <a:cubicBezTo>
                    <a:pt x="11376" y="9726"/>
                    <a:pt x="10923" y="7916"/>
                    <a:pt x="10548" y="6095"/>
                  </a:cubicBezTo>
                  <a:cubicBezTo>
                    <a:pt x="10360" y="5190"/>
                    <a:pt x="10151" y="4285"/>
                    <a:pt x="9919" y="3391"/>
                  </a:cubicBezTo>
                  <a:cubicBezTo>
                    <a:pt x="9808" y="2949"/>
                    <a:pt x="9698" y="2508"/>
                    <a:pt x="9577" y="2077"/>
                  </a:cubicBezTo>
                  <a:cubicBezTo>
                    <a:pt x="9466" y="1625"/>
                    <a:pt x="9389" y="1106"/>
                    <a:pt x="9190" y="687"/>
                  </a:cubicBezTo>
                  <a:cubicBezTo>
                    <a:pt x="9179" y="676"/>
                    <a:pt x="9179" y="665"/>
                    <a:pt x="9168" y="654"/>
                  </a:cubicBezTo>
                  <a:cubicBezTo>
                    <a:pt x="9974" y="631"/>
                    <a:pt x="10780" y="609"/>
                    <a:pt x="11585" y="576"/>
                  </a:cubicBezTo>
                  <a:lnTo>
                    <a:pt x="11585" y="576"/>
                  </a:lnTo>
                  <a:cubicBezTo>
                    <a:pt x="11574" y="665"/>
                    <a:pt x="11585" y="753"/>
                    <a:pt x="11619" y="830"/>
                  </a:cubicBezTo>
                  <a:cubicBezTo>
                    <a:pt x="11917" y="1459"/>
                    <a:pt x="12347" y="2033"/>
                    <a:pt x="12866" y="2486"/>
                  </a:cubicBezTo>
                  <a:cubicBezTo>
                    <a:pt x="13396" y="2960"/>
                    <a:pt x="14025" y="3280"/>
                    <a:pt x="14687" y="3501"/>
                  </a:cubicBezTo>
                  <a:cubicBezTo>
                    <a:pt x="14709" y="3508"/>
                    <a:pt x="14731" y="3512"/>
                    <a:pt x="14752" y="3512"/>
                  </a:cubicBezTo>
                  <a:cubicBezTo>
                    <a:pt x="14861" y="3512"/>
                    <a:pt x="14957" y="3426"/>
                    <a:pt x="14985" y="3325"/>
                  </a:cubicBezTo>
                  <a:cubicBezTo>
                    <a:pt x="15029" y="3192"/>
                    <a:pt x="14941" y="3071"/>
                    <a:pt x="14808" y="3027"/>
                  </a:cubicBezTo>
                  <a:cubicBezTo>
                    <a:pt x="13683" y="2596"/>
                    <a:pt x="12744" y="1636"/>
                    <a:pt x="12248" y="543"/>
                  </a:cubicBezTo>
                  <a:cubicBezTo>
                    <a:pt x="12700" y="532"/>
                    <a:pt x="13164" y="510"/>
                    <a:pt x="13616" y="488"/>
                  </a:cubicBezTo>
                  <a:cubicBezTo>
                    <a:pt x="13914" y="466"/>
                    <a:pt x="13914" y="24"/>
                    <a:pt x="13616" y="24"/>
                  </a:cubicBezTo>
                  <a:cubicBezTo>
                    <a:pt x="12431" y="4"/>
                    <a:pt x="11246" y="1"/>
                    <a:pt x="1006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1" name="Google Shape;1311;p35"/>
            <p:cNvSpPr/>
            <p:nvPr/>
          </p:nvSpPr>
          <p:spPr>
            <a:xfrm>
              <a:off x="6045600" y="2964975"/>
              <a:ext cx="27250" cy="238225"/>
            </a:xfrm>
            <a:custGeom>
              <a:avLst/>
              <a:gdLst/>
              <a:ahLst/>
              <a:cxnLst/>
              <a:rect l="l" t="t" r="r" b="b"/>
              <a:pathLst>
                <a:path w="1090" h="9529" extrusionOk="0">
                  <a:moveTo>
                    <a:pt x="749" y="1"/>
                  </a:moveTo>
                  <a:cubicBezTo>
                    <a:pt x="653" y="1"/>
                    <a:pt x="557" y="48"/>
                    <a:pt x="515" y="138"/>
                  </a:cubicBezTo>
                  <a:cubicBezTo>
                    <a:pt x="350" y="491"/>
                    <a:pt x="350" y="921"/>
                    <a:pt x="327" y="1297"/>
                  </a:cubicBezTo>
                  <a:cubicBezTo>
                    <a:pt x="305" y="1683"/>
                    <a:pt x="283" y="2069"/>
                    <a:pt x="250" y="2455"/>
                  </a:cubicBezTo>
                  <a:cubicBezTo>
                    <a:pt x="206" y="3217"/>
                    <a:pt x="151" y="3990"/>
                    <a:pt x="129" y="4751"/>
                  </a:cubicBezTo>
                  <a:cubicBezTo>
                    <a:pt x="96" y="6341"/>
                    <a:pt x="107" y="7930"/>
                    <a:pt x="7" y="9497"/>
                  </a:cubicBezTo>
                  <a:cubicBezTo>
                    <a:pt x="1" y="9517"/>
                    <a:pt x="17" y="9528"/>
                    <a:pt x="31" y="9528"/>
                  </a:cubicBezTo>
                  <a:cubicBezTo>
                    <a:pt x="42" y="9528"/>
                    <a:pt x="52" y="9522"/>
                    <a:pt x="52" y="9508"/>
                  </a:cubicBezTo>
                  <a:cubicBezTo>
                    <a:pt x="118" y="8714"/>
                    <a:pt x="250" y="7919"/>
                    <a:pt x="339" y="7124"/>
                  </a:cubicBezTo>
                  <a:cubicBezTo>
                    <a:pt x="438" y="6352"/>
                    <a:pt x="537" y="5590"/>
                    <a:pt x="659" y="4829"/>
                  </a:cubicBezTo>
                  <a:cubicBezTo>
                    <a:pt x="769" y="4056"/>
                    <a:pt x="824" y="3261"/>
                    <a:pt x="890" y="2478"/>
                  </a:cubicBezTo>
                  <a:lnTo>
                    <a:pt x="990" y="1319"/>
                  </a:lnTo>
                  <a:cubicBezTo>
                    <a:pt x="1034" y="943"/>
                    <a:pt x="1089" y="535"/>
                    <a:pt x="990" y="171"/>
                  </a:cubicBezTo>
                  <a:cubicBezTo>
                    <a:pt x="955" y="56"/>
                    <a:pt x="852" y="1"/>
                    <a:pt x="749" y="1"/>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2" name="Google Shape;1312;p35"/>
            <p:cNvSpPr/>
            <p:nvPr/>
          </p:nvSpPr>
          <p:spPr>
            <a:xfrm>
              <a:off x="6294225" y="3352025"/>
              <a:ext cx="265650" cy="526200"/>
            </a:xfrm>
            <a:custGeom>
              <a:avLst/>
              <a:gdLst/>
              <a:ahLst/>
              <a:cxnLst/>
              <a:rect l="l" t="t" r="r" b="b"/>
              <a:pathLst>
                <a:path w="10626" h="21048" extrusionOk="0">
                  <a:moveTo>
                    <a:pt x="35" y="1"/>
                  </a:moveTo>
                  <a:cubicBezTo>
                    <a:pt x="18" y="1"/>
                    <a:pt x="1" y="15"/>
                    <a:pt x="7" y="42"/>
                  </a:cubicBezTo>
                  <a:cubicBezTo>
                    <a:pt x="471" y="1543"/>
                    <a:pt x="868" y="3066"/>
                    <a:pt x="1321" y="4567"/>
                  </a:cubicBezTo>
                  <a:cubicBezTo>
                    <a:pt x="2126" y="7227"/>
                    <a:pt x="3020" y="9865"/>
                    <a:pt x="3892" y="12503"/>
                  </a:cubicBezTo>
                  <a:cubicBezTo>
                    <a:pt x="4731" y="15031"/>
                    <a:pt x="5559" y="17580"/>
                    <a:pt x="6464" y="20086"/>
                  </a:cubicBezTo>
                  <a:cubicBezTo>
                    <a:pt x="6155" y="20119"/>
                    <a:pt x="5857" y="20152"/>
                    <a:pt x="5548" y="20185"/>
                  </a:cubicBezTo>
                  <a:cubicBezTo>
                    <a:pt x="5040" y="20240"/>
                    <a:pt x="4477" y="20252"/>
                    <a:pt x="4014" y="20483"/>
                  </a:cubicBezTo>
                  <a:cubicBezTo>
                    <a:pt x="3804" y="20594"/>
                    <a:pt x="3859" y="20925"/>
                    <a:pt x="4080" y="20980"/>
                  </a:cubicBezTo>
                  <a:cubicBezTo>
                    <a:pt x="4259" y="21030"/>
                    <a:pt x="4445" y="21048"/>
                    <a:pt x="4633" y="21048"/>
                  </a:cubicBezTo>
                  <a:cubicBezTo>
                    <a:pt x="4990" y="21048"/>
                    <a:pt x="5356" y="20983"/>
                    <a:pt x="5703" y="20947"/>
                  </a:cubicBezTo>
                  <a:cubicBezTo>
                    <a:pt x="6232" y="20881"/>
                    <a:pt x="6762" y="20837"/>
                    <a:pt x="7292" y="20770"/>
                  </a:cubicBezTo>
                  <a:cubicBezTo>
                    <a:pt x="7833" y="20704"/>
                    <a:pt x="8374" y="20616"/>
                    <a:pt x="8914" y="20516"/>
                  </a:cubicBezTo>
                  <a:cubicBezTo>
                    <a:pt x="9433" y="20417"/>
                    <a:pt x="9952" y="20274"/>
                    <a:pt x="10471" y="20185"/>
                  </a:cubicBezTo>
                  <a:cubicBezTo>
                    <a:pt x="10625" y="20152"/>
                    <a:pt x="10581" y="19909"/>
                    <a:pt x="10427" y="19909"/>
                  </a:cubicBezTo>
                  <a:cubicBezTo>
                    <a:pt x="10277" y="19915"/>
                    <a:pt x="10127" y="19917"/>
                    <a:pt x="9976" y="19917"/>
                  </a:cubicBezTo>
                  <a:cubicBezTo>
                    <a:pt x="9732" y="19917"/>
                    <a:pt x="9487" y="19912"/>
                    <a:pt x="9244" y="19912"/>
                  </a:cubicBezTo>
                  <a:cubicBezTo>
                    <a:pt x="9093" y="19912"/>
                    <a:pt x="8943" y="19914"/>
                    <a:pt x="8793" y="19920"/>
                  </a:cubicBezTo>
                  <a:cubicBezTo>
                    <a:pt x="8252" y="19942"/>
                    <a:pt x="7722" y="19965"/>
                    <a:pt x="7193" y="20009"/>
                  </a:cubicBezTo>
                  <a:cubicBezTo>
                    <a:pt x="7148" y="20009"/>
                    <a:pt x="7093" y="20020"/>
                    <a:pt x="7049" y="20031"/>
                  </a:cubicBezTo>
                  <a:cubicBezTo>
                    <a:pt x="6597" y="18618"/>
                    <a:pt x="6111" y="17216"/>
                    <a:pt x="5647" y="15803"/>
                  </a:cubicBezTo>
                  <a:cubicBezTo>
                    <a:pt x="4786" y="13165"/>
                    <a:pt x="3881" y="10539"/>
                    <a:pt x="2976" y="7912"/>
                  </a:cubicBezTo>
                  <a:cubicBezTo>
                    <a:pt x="2513" y="6587"/>
                    <a:pt x="2060" y="5263"/>
                    <a:pt x="1563" y="3949"/>
                  </a:cubicBezTo>
                  <a:cubicBezTo>
                    <a:pt x="1067" y="2647"/>
                    <a:pt x="548" y="1344"/>
                    <a:pt x="62" y="20"/>
                  </a:cubicBezTo>
                  <a:cubicBezTo>
                    <a:pt x="58" y="7"/>
                    <a:pt x="47" y="1"/>
                    <a:pt x="35"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3" name="Google Shape;1313;p35"/>
            <p:cNvSpPr/>
            <p:nvPr/>
          </p:nvSpPr>
          <p:spPr>
            <a:xfrm>
              <a:off x="5995550" y="3290550"/>
              <a:ext cx="139575" cy="612750"/>
            </a:xfrm>
            <a:custGeom>
              <a:avLst/>
              <a:gdLst/>
              <a:ahLst/>
              <a:cxnLst/>
              <a:rect l="l" t="t" r="r" b="b"/>
              <a:pathLst>
                <a:path w="5583" h="24510" extrusionOk="0">
                  <a:moveTo>
                    <a:pt x="1353" y="1"/>
                  </a:moveTo>
                  <a:cubicBezTo>
                    <a:pt x="1311" y="1"/>
                    <a:pt x="1270" y="28"/>
                    <a:pt x="1270" y="84"/>
                  </a:cubicBezTo>
                  <a:cubicBezTo>
                    <a:pt x="1270" y="956"/>
                    <a:pt x="1215" y="1839"/>
                    <a:pt x="1204" y="2711"/>
                  </a:cubicBezTo>
                  <a:cubicBezTo>
                    <a:pt x="1182" y="3583"/>
                    <a:pt x="1171" y="4454"/>
                    <a:pt x="1160" y="5337"/>
                  </a:cubicBezTo>
                  <a:cubicBezTo>
                    <a:pt x="1126" y="8417"/>
                    <a:pt x="1171" y="11496"/>
                    <a:pt x="1204" y="14576"/>
                  </a:cubicBezTo>
                  <a:cubicBezTo>
                    <a:pt x="1237" y="17600"/>
                    <a:pt x="1270" y="20613"/>
                    <a:pt x="1303" y="23638"/>
                  </a:cubicBezTo>
                  <a:cubicBezTo>
                    <a:pt x="1204" y="23627"/>
                    <a:pt x="1093" y="23605"/>
                    <a:pt x="983" y="23594"/>
                  </a:cubicBezTo>
                  <a:cubicBezTo>
                    <a:pt x="836" y="23563"/>
                    <a:pt x="684" y="23526"/>
                    <a:pt x="533" y="23526"/>
                  </a:cubicBezTo>
                  <a:cubicBezTo>
                    <a:pt x="469" y="23526"/>
                    <a:pt x="405" y="23533"/>
                    <a:pt x="343" y="23549"/>
                  </a:cubicBezTo>
                  <a:cubicBezTo>
                    <a:pt x="133" y="23605"/>
                    <a:pt x="1" y="23936"/>
                    <a:pt x="199" y="24090"/>
                  </a:cubicBezTo>
                  <a:cubicBezTo>
                    <a:pt x="530" y="24355"/>
                    <a:pt x="1071" y="24377"/>
                    <a:pt x="1491" y="24421"/>
                  </a:cubicBezTo>
                  <a:cubicBezTo>
                    <a:pt x="1921" y="24488"/>
                    <a:pt x="2363" y="24510"/>
                    <a:pt x="2804" y="24510"/>
                  </a:cubicBezTo>
                  <a:cubicBezTo>
                    <a:pt x="3687" y="24510"/>
                    <a:pt x="4548" y="24366"/>
                    <a:pt x="5420" y="24212"/>
                  </a:cubicBezTo>
                  <a:cubicBezTo>
                    <a:pt x="5582" y="24179"/>
                    <a:pt x="5543" y="23924"/>
                    <a:pt x="5386" y="23924"/>
                  </a:cubicBezTo>
                  <a:cubicBezTo>
                    <a:pt x="5383" y="23924"/>
                    <a:pt x="5379" y="23924"/>
                    <a:pt x="5376" y="23925"/>
                  </a:cubicBezTo>
                  <a:cubicBezTo>
                    <a:pt x="5160" y="23939"/>
                    <a:pt x="4943" y="23945"/>
                    <a:pt x="4726" y="23945"/>
                  </a:cubicBezTo>
                  <a:cubicBezTo>
                    <a:pt x="4100" y="23945"/>
                    <a:pt x="3471" y="23894"/>
                    <a:pt x="2848" y="23836"/>
                  </a:cubicBezTo>
                  <a:cubicBezTo>
                    <a:pt x="2550" y="23803"/>
                    <a:pt x="2252" y="23770"/>
                    <a:pt x="1965" y="23737"/>
                  </a:cubicBezTo>
                  <a:cubicBezTo>
                    <a:pt x="1943" y="22004"/>
                    <a:pt x="1932" y="20282"/>
                    <a:pt x="1899" y="18560"/>
                  </a:cubicBezTo>
                  <a:cubicBezTo>
                    <a:pt x="1855" y="15481"/>
                    <a:pt x="1811" y="12401"/>
                    <a:pt x="1756" y="9322"/>
                  </a:cubicBezTo>
                  <a:cubicBezTo>
                    <a:pt x="1733" y="7799"/>
                    <a:pt x="1700" y="6276"/>
                    <a:pt x="1645" y="4753"/>
                  </a:cubicBezTo>
                  <a:cubicBezTo>
                    <a:pt x="1590" y="3196"/>
                    <a:pt x="1469" y="1640"/>
                    <a:pt x="1435" y="84"/>
                  </a:cubicBezTo>
                  <a:cubicBezTo>
                    <a:pt x="1435" y="28"/>
                    <a:pt x="1394" y="1"/>
                    <a:pt x="135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4" name="Google Shape;1314;p35"/>
            <p:cNvSpPr/>
            <p:nvPr/>
          </p:nvSpPr>
          <p:spPr>
            <a:xfrm>
              <a:off x="5930700" y="2427850"/>
              <a:ext cx="462775" cy="472425"/>
            </a:xfrm>
            <a:custGeom>
              <a:avLst/>
              <a:gdLst/>
              <a:ahLst/>
              <a:cxnLst/>
              <a:rect l="l" t="t" r="r" b="b"/>
              <a:pathLst>
                <a:path w="18511" h="18897" extrusionOk="0">
                  <a:moveTo>
                    <a:pt x="13375" y="1"/>
                  </a:moveTo>
                  <a:cubicBezTo>
                    <a:pt x="11041" y="1"/>
                    <a:pt x="8124" y="1203"/>
                    <a:pt x="8124" y="1203"/>
                  </a:cubicBezTo>
                  <a:cubicBezTo>
                    <a:pt x="8124" y="1203"/>
                    <a:pt x="3224" y="2506"/>
                    <a:pt x="1612" y="3565"/>
                  </a:cubicBezTo>
                  <a:cubicBezTo>
                    <a:pt x="1" y="4625"/>
                    <a:pt x="2263" y="14857"/>
                    <a:pt x="2274" y="18510"/>
                  </a:cubicBezTo>
                  <a:lnTo>
                    <a:pt x="15619" y="18896"/>
                  </a:lnTo>
                  <a:cubicBezTo>
                    <a:pt x="16546" y="10706"/>
                    <a:pt x="18511" y="1027"/>
                    <a:pt x="14471" y="110"/>
                  </a:cubicBezTo>
                  <a:cubicBezTo>
                    <a:pt x="14132" y="34"/>
                    <a:pt x="13762" y="1"/>
                    <a:pt x="13375"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5" name="Google Shape;1315;p35"/>
            <p:cNvSpPr/>
            <p:nvPr/>
          </p:nvSpPr>
          <p:spPr>
            <a:xfrm>
              <a:off x="6083575" y="2510075"/>
              <a:ext cx="88050" cy="398750"/>
            </a:xfrm>
            <a:custGeom>
              <a:avLst/>
              <a:gdLst/>
              <a:ahLst/>
              <a:cxnLst/>
              <a:rect l="l" t="t" r="r" b="b"/>
              <a:pathLst>
                <a:path w="3522" h="15950" extrusionOk="0">
                  <a:moveTo>
                    <a:pt x="3522" y="0"/>
                  </a:moveTo>
                  <a:lnTo>
                    <a:pt x="652" y="221"/>
                  </a:lnTo>
                  <a:cubicBezTo>
                    <a:pt x="652" y="221"/>
                    <a:pt x="343" y="3587"/>
                    <a:pt x="144" y="6645"/>
                  </a:cubicBezTo>
                  <a:cubicBezTo>
                    <a:pt x="1" y="9018"/>
                    <a:pt x="12" y="15806"/>
                    <a:pt x="12" y="15806"/>
                  </a:cubicBezTo>
                  <a:lnTo>
                    <a:pt x="2208" y="15949"/>
                  </a:lnTo>
                  <a:cubicBezTo>
                    <a:pt x="2208" y="15949"/>
                    <a:pt x="2694" y="2925"/>
                    <a:pt x="3522"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6" name="Google Shape;1316;p35"/>
            <p:cNvSpPr/>
            <p:nvPr/>
          </p:nvSpPr>
          <p:spPr>
            <a:xfrm>
              <a:off x="5917725" y="2720600"/>
              <a:ext cx="169750" cy="493250"/>
            </a:xfrm>
            <a:custGeom>
              <a:avLst/>
              <a:gdLst/>
              <a:ahLst/>
              <a:cxnLst/>
              <a:rect l="l" t="t" r="r" b="b"/>
              <a:pathLst>
                <a:path w="6790" h="19730" extrusionOk="0">
                  <a:moveTo>
                    <a:pt x="3378" y="1"/>
                  </a:moveTo>
                  <a:cubicBezTo>
                    <a:pt x="3378" y="1"/>
                    <a:pt x="2275" y="4846"/>
                    <a:pt x="1204" y="10774"/>
                  </a:cubicBezTo>
                  <a:cubicBezTo>
                    <a:pt x="1160" y="10994"/>
                    <a:pt x="1127" y="11226"/>
                    <a:pt x="1083" y="11458"/>
                  </a:cubicBezTo>
                  <a:cubicBezTo>
                    <a:pt x="696" y="13654"/>
                    <a:pt x="310" y="15972"/>
                    <a:pt x="1" y="18235"/>
                  </a:cubicBezTo>
                  <a:cubicBezTo>
                    <a:pt x="2128" y="19250"/>
                    <a:pt x="3482" y="19729"/>
                    <a:pt x="4353" y="19729"/>
                  </a:cubicBezTo>
                  <a:cubicBezTo>
                    <a:pt x="5357" y="19729"/>
                    <a:pt x="5718" y="19092"/>
                    <a:pt x="5884" y="17904"/>
                  </a:cubicBezTo>
                  <a:cubicBezTo>
                    <a:pt x="6204" y="15685"/>
                    <a:pt x="6789" y="4725"/>
                    <a:pt x="6789" y="4725"/>
                  </a:cubicBezTo>
                  <a:lnTo>
                    <a:pt x="3378"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7" name="Google Shape;1317;p35"/>
            <p:cNvSpPr/>
            <p:nvPr/>
          </p:nvSpPr>
          <p:spPr>
            <a:xfrm>
              <a:off x="6121100" y="2635625"/>
              <a:ext cx="330600" cy="587475"/>
            </a:xfrm>
            <a:custGeom>
              <a:avLst/>
              <a:gdLst/>
              <a:ahLst/>
              <a:cxnLst/>
              <a:rect l="l" t="t" r="r" b="b"/>
              <a:pathLst>
                <a:path w="13224" h="23499" extrusionOk="0">
                  <a:moveTo>
                    <a:pt x="7252" y="0"/>
                  </a:moveTo>
                  <a:lnTo>
                    <a:pt x="1" y="6711"/>
                  </a:lnTo>
                  <a:cubicBezTo>
                    <a:pt x="1" y="6711"/>
                    <a:pt x="2109" y="20309"/>
                    <a:pt x="3511" y="22704"/>
                  </a:cubicBezTo>
                  <a:cubicBezTo>
                    <a:pt x="3846" y="23280"/>
                    <a:pt x="4576" y="23498"/>
                    <a:pt x="5492" y="23498"/>
                  </a:cubicBezTo>
                  <a:cubicBezTo>
                    <a:pt x="8411" y="23498"/>
                    <a:pt x="13224" y="21281"/>
                    <a:pt x="13224" y="21281"/>
                  </a:cubicBezTo>
                  <a:cubicBezTo>
                    <a:pt x="11778" y="14603"/>
                    <a:pt x="7252" y="0"/>
                    <a:pt x="7252"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8" name="Google Shape;1318;p35"/>
            <p:cNvSpPr/>
            <p:nvPr/>
          </p:nvSpPr>
          <p:spPr>
            <a:xfrm>
              <a:off x="6209600" y="2777375"/>
              <a:ext cx="226550" cy="415950"/>
            </a:xfrm>
            <a:custGeom>
              <a:avLst/>
              <a:gdLst/>
              <a:ahLst/>
              <a:cxnLst/>
              <a:rect l="l" t="t" r="r" b="b"/>
              <a:pathLst>
                <a:path w="9062" h="16638" extrusionOk="0">
                  <a:moveTo>
                    <a:pt x="4235" y="1"/>
                  </a:moveTo>
                  <a:cubicBezTo>
                    <a:pt x="4204" y="1"/>
                    <a:pt x="4169" y="29"/>
                    <a:pt x="4176" y="70"/>
                  </a:cubicBezTo>
                  <a:cubicBezTo>
                    <a:pt x="4485" y="1361"/>
                    <a:pt x="4739" y="2653"/>
                    <a:pt x="5059" y="3944"/>
                  </a:cubicBezTo>
                  <a:cubicBezTo>
                    <a:pt x="5368" y="5235"/>
                    <a:pt x="5677" y="6527"/>
                    <a:pt x="5964" y="7818"/>
                  </a:cubicBezTo>
                  <a:cubicBezTo>
                    <a:pt x="6262" y="9110"/>
                    <a:pt x="6593" y="10390"/>
                    <a:pt x="6924" y="11670"/>
                  </a:cubicBezTo>
                  <a:cubicBezTo>
                    <a:pt x="7167" y="12631"/>
                    <a:pt x="7388" y="13602"/>
                    <a:pt x="7675" y="14562"/>
                  </a:cubicBezTo>
                  <a:cubicBezTo>
                    <a:pt x="6593" y="14970"/>
                    <a:pt x="5500" y="15346"/>
                    <a:pt x="4363" y="15600"/>
                  </a:cubicBezTo>
                  <a:cubicBezTo>
                    <a:pt x="3509" y="15783"/>
                    <a:pt x="2609" y="15985"/>
                    <a:pt x="1725" y="15985"/>
                  </a:cubicBezTo>
                  <a:cubicBezTo>
                    <a:pt x="1227" y="15985"/>
                    <a:pt x="735" y="15921"/>
                    <a:pt x="258" y="15754"/>
                  </a:cubicBezTo>
                  <a:cubicBezTo>
                    <a:pt x="243" y="15749"/>
                    <a:pt x="229" y="15747"/>
                    <a:pt x="215" y="15747"/>
                  </a:cubicBezTo>
                  <a:cubicBezTo>
                    <a:pt x="99" y="15747"/>
                    <a:pt x="1" y="15900"/>
                    <a:pt x="70" y="16008"/>
                  </a:cubicBezTo>
                  <a:cubicBezTo>
                    <a:pt x="396" y="16512"/>
                    <a:pt x="976" y="16637"/>
                    <a:pt x="1540" y="16637"/>
                  </a:cubicBezTo>
                  <a:cubicBezTo>
                    <a:pt x="1643" y="16637"/>
                    <a:pt x="1746" y="16633"/>
                    <a:pt x="1847" y="16626"/>
                  </a:cubicBezTo>
                  <a:cubicBezTo>
                    <a:pt x="2653" y="16582"/>
                    <a:pt x="3458" y="16427"/>
                    <a:pt x="4242" y="16240"/>
                  </a:cubicBezTo>
                  <a:cubicBezTo>
                    <a:pt x="5456" y="15964"/>
                    <a:pt x="6681" y="15567"/>
                    <a:pt x="7829" y="15026"/>
                  </a:cubicBezTo>
                  <a:cubicBezTo>
                    <a:pt x="7873" y="15180"/>
                    <a:pt x="7929" y="15346"/>
                    <a:pt x="7995" y="15500"/>
                  </a:cubicBezTo>
                  <a:cubicBezTo>
                    <a:pt x="8030" y="15602"/>
                    <a:pt x="8109" y="15647"/>
                    <a:pt x="8188" y="15647"/>
                  </a:cubicBezTo>
                  <a:cubicBezTo>
                    <a:pt x="8305" y="15647"/>
                    <a:pt x="8423" y="15548"/>
                    <a:pt x="8403" y="15390"/>
                  </a:cubicBezTo>
                  <a:cubicBezTo>
                    <a:pt x="8370" y="15191"/>
                    <a:pt x="8337" y="14993"/>
                    <a:pt x="8293" y="14794"/>
                  </a:cubicBezTo>
                  <a:cubicBezTo>
                    <a:pt x="8492" y="14684"/>
                    <a:pt x="8690" y="14573"/>
                    <a:pt x="8878" y="14463"/>
                  </a:cubicBezTo>
                  <a:cubicBezTo>
                    <a:pt x="9062" y="14347"/>
                    <a:pt x="8949" y="14129"/>
                    <a:pt x="8777" y="14129"/>
                  </a:cubicBezTo>
                  <a:cubicBezTo>
                    <a:pt x="8753" y="14129"/>
                    <a:pt x="8727" y="14133"/>
                    <a:pt x="8701" y="14143"/>
                  </a:cubicBezTo>
                  <a:cubicBezTo>
                    <a:pt x="8536" y="14220"/>
                    <a:pt x="8370" y="14286"/>
                    <a:pt x="8205" y="14352"/>
                  </a:cubicBezTo>
                  <a:cubicBezTo>
                    <a:pt x="7995" y="13403"/>
                    <a:pt x="7719" y="12465"/>
                    <a:pt x="7487" y="11527"/>
                  </a:cubicBezTo>
                  <a:cubicBezTo>
                    <a:pt x="7156" y="10235"/>
                    <a:pt x="6814" y="8955"/>
                    <a:pt x="6450" y="7686"/>
                  </a:cubicBezTo>
                  <a:cubicBezTo>
                    <a:pt x="6085" y="6416"/>
                    <a:pt x="5732" y="5136"/>
                    <a:pt x="5379" y="3856"/>
                  </a:cubicBezTo>
                  <a:cubicBezTo>
                    <a:pt x="5037" y="2575"/>
                    <a:pt x="4639" y="1317"/>
                    <a:pt x="4275" y="37"/>
                  </a:cubicBezTo>
                  <a:cubicBezTo>
                    <a:pt x="4271" y="11"/>
                    <a:pt x="4254" y="1"/>
                    <a:pt x="4235"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9" name="Google Shape;1319;p35"/>
            <p:cNvSpPr/>
            <p:nvPr/>
          </p:nvSpPr>
          <p:spPr>
            <a:xfrm>
              <a:off x="5930450" y="3130625"/>
              <a:ext cx="119200" cy="37650"/>
            </a:xfrm>
            <a:custGeom>
              <a:avLst/>
              <a:gdLst/>
              <a:ahLst/>
              <a:cxnLst/>
              <a:rect l="l" t="t" r="r" b="b"/>
              <a:pathLst>
                <a:path w="4768" h="1506" extrusionOk="0">
                  <a:moveTo>
                    <a:pt x="423" y="0"/>
                  </a:moveTo>
                  <a:cubicBezTo>
                    <a:pt x="169" y="0"/>
                    <a:pt x="0" y="343"/>
                    <a:pt x="209" y="542"/>
                  </a:cubicBezTo>
                  <a:cubicBezTo>
                    <a:pt x="463" y="796"/>
                    <a:pt x="894" y="940"/>
                    <a:pt x="1236" y="1072"/>
                  </a:cubicBezTo>
                  <a:cubicBezTo>
                    <a:pt x="1589" y="1205"/>
                    <a:pt x="1953" y="1315"/>
                    <a:pt x="2318" y="1392"/>
                  </a:cubicBezTo>
                  <a:cubicBezTo>
                    <a:pt x="2727" y="1466"/>
                    <a:pt x="3140" y="1505"/>
                    <a:pt x="3553" y="1505"/>
                  </a:cubicBezTo>
                  <a:cubicBezTo>
                    <a:pt x="3885" y="1505"/>
                    <a:pt x="4217" y="1480"/>
                    <a:pt x="4547" y="1425"/>
                  </a:cubicBezTo>
                  <a:cubicBezTo>
                    <a:pt x="4768" y="1381"/>
                    <a:pt x="4713" y="1050"/>
                    <a:pt x="4503" y="1050"/>
                  </a:cubicBezTo>
                  <a:cubicBezTo>
                    <a:pt x="3808" y="1050"/>
                    <a:pt x="3112" y="973"/>
                    <a:pt x="2439" y="785"/>
                  </a:cubicBezTo>
                  <a:cubicBezTo>
                    <a:pt x="2108" y="697"/>
                    <a:pt x="1788" y="598"/>
                    <a:pt x="1479" y="476"/>
                  </a:cubicBezTo>
                  <a:cubicBezTo>
                    <a:pt x="1324" y="410"/>
                    <a:pt x="1181" y="344"/>
                    <a:pt x="1026" y="267"/>
                  </a:cubicBezTo>
                  <a:cubicBezTo>
                    <a:pt x="861" y="178"/>
                    <a:pt x="695" y="68"/>
                    <a:pt x="507" y="13"/>
                  </a:cubicBezTo>
                  <a:cubicBezTo>
                    <a:pt x="478" y="4"/>
                    <a:pt x="450" y="0"/>
                    <a:pt x="42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0" name="Google Shape;1320;p35"/>
            <p:cNvSpPr/>
            <p:nvPr/>
          </p:nvSpPr>
          <p:spPr>
            <a:xfrm>
              <a:off x="6219200" y="2980175"/>
              <a:ext cx="116600" cy="37400"/>
            </a:xfrm>
            <a:custGeom>
              <a:avLst/>
              <a:gdLst/>
              <a:ahLst/>
              <a:cxnLst/>
              <a:rect l="l" t="t" r="r" b="b"/>
              <a:pathLst>
                <a:path w="4664" h="1496" extrusionOk="0">
                  <a:moveTo>
                    <a:pt x="4228" y="0"/>
                  </a:moveTo>
                  <a:cubicBezTo>
                    <a:pt x="3941" y="0"/>
                    <a:pt x="3625" y="174"/>
                    <a:pt x="3372" y="258"/>
                  </a:cubicBezTo>
                  <a:cubicBezTo>
                    <a:pt x="3030" y="379"/>
                    <a:pt x="2688" y="490"/>
                    <a:pt x="2346" y="589"/>
                  </a:cubicBezTo>
                  <a:cubicBezTo>
                    <a:pt x="2004" y="700"/>
                    <a:pt x="1651" y="788"/>
                    <a:pt x="1308" y="887"/>
                  </a:cubicBezTo>
                  <a:cubicBezTo>
                    <a:pt x="933" y="987"/>
                    <a:pt x="569" y="1097"/>
                    <a:pt x="183" y="1152"/>
                  </a:cubicBezTo>
                  <a:cubicBezTo>
                    <a:pt x="1" y="1184"/>
                    <a:pt x="37" y="1495"/>
                    <a:pt x="209" y="1495"/>
                  </a:cubicBezTo>
                  <a:cubicBezTo>
                    <a:pt x="215" y="1495"/>
                    <a:pt x="221" y="1495"/>
                    <a:pt x="227" y="1494"/>
                  </a:cubicBezTo>
                  <a:cubicBezTo>
                    <a:pt x="613" y="1472"/>
                    <a:pt x="999" y="1472"/>
                    <a:pt x="1375" y="1439"/>
                  </a:cubicBezTo>
                  <a:cubicBezTo>
                    <a:pt x="1761" y="1395"/>
                    <a:pt x="2136" y="1329"/>
                    <a:pt x="2523" y="1251"/>
                  </a:cubicBezTo>
                  <a:cubicBezTo>
                    <a:pt x="2898" y="1174"/>
                    <a:pt x="3273" y="1075"/>
                    <a:pt x="3637" y="964"/>
                  </a:cubicBezTo>
                  <a:cubicBezTo>
                    <a:pt x="3991" y="843"/>
                    <a:pt x="4476" y="755"/>
                    <a:pt x="4620" y="379"/>
                  </a:cubicBezTo>
                  <a:cubicBezTo>
                    <a:pt x="4664" y="269"/>
                    <a:pt x="4587" y="115"/>
                    <a:pt x="4487" y="59"/>
                  </a:cubicBezTo>
                  <a:cubicBezTo>
                    <a:pt x="4406" y="17"/>
                    <a:pt x="4318" y="0"/>
                    <a:pt x="4228"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1" name="Google Shape;1321;p35"/>
            <p:cNvSpPr/>
            <p:nvPr/>
          </p:nvSpPr>
          <p:spPr>
            <a:xfrm>
              <a:off x="6076125" y="2371000"/>
              <a:ext cx="155375" cy="99075"/>
            </a:xfrm>
            <a:custGeom>
              <a:avLst/>
              <a:gdLst/>
              <a:ahLst/>
              <a:cxnLst/>
              <a:rect l="l" t="t" r="r" b="b"/>
              <a:pathLst>
                <a:path w="6215" h="3963" extrusionOk="0">
                  <a:moveTo>
                    <a:pt x="2462" y="0"/>
                  </a:moveTo>
                  <a:lnTo>
                    <a:pt x="1" y="2120"/>
                  </a:lnTo>
                  <a:lnTo>
                    <a:pt x="608" y="3963"/>
                  </a:lnTo>
                  <a:lnTo>
                    <a:pt x="6215" y="2384"/>
                  </a:lnTo>
                  <a:lnTo>
                    <a:pt x="5287" y="828"/>
                  </a:lnTo>
                  <a:lnTo>
                    <a:pt x="2462" y="0"/>
                  </a:lnTo>
                  <a:close/>
                </a:path>
              </a:pathLst>
            </a:custGeom>
            <a:solidFill>
              <a:srgbClr val="E5E6F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2" name="Google Shape;1322;p35"/>
            <p:cNvSpPr/>
            <p:nvPr/>
          </p:nvSpPr>
          <p:spPr>
            <a:xfrm>
              <a:off x="5734800" y="2496675"/>
              <a:ext cx="351325" cy="360550"/>
            </a:xfrm>
            <a:custGeom>
              <a:avLst/>
              <a:gdLst/>
              <a:ahLst/>
              <a:cxnLst/>
              <a:rect l="l" t="t" r="r" b="b"/>
              <a:pathLst>
                <a:path w="14053" h="14422" extrusionOk="0">
                  <a:moveTo>
                    <a:pt x="11559" y="0"/>
                  </a:moveTo>
                  <a:cubicBezTo>
                    <a:pt x="10782" y="0"/>
                    <a:pt x="9869" y="376"/>
                    <a:pt x="8952" y="1188"/>
                  </a:cubicBezTo>
                  <a:cubicBezTo>
                    <a:pt x="6280" y="3572"/>
                    <a:pt x="0" y="9499"/>
                    <a:pt x="0" y="9499"/>
                  </a:cubicBezTo>
                  <a:lnTo>
                    <a:pt x="4161" y="14421"/>
                  </a:lnTo>
                  <a:cubicBezTo>
                    <a:pt x="5850" y="13108"/>
                    <a:pt x="12748" y="8550"/>
                    <a:pt x="13631" y="3726"/>
                  </a:cubicBezTo>
                  <a:cubicBezTo>
                    <a:pt x="14053" y="1388"/>
                    <a:pt x="13055" y="0"/>
                    <a:pt x="11559"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3" name="Google Shape;1323;p35"/>
            <p:cNvSpPr/>
            <p:nvPr/>
          </p:nvSpPr>
          <p:spPr>
            <a:xfrm>
              <a:off x="5620000" y="2576300"/>
              <a:ext cx="201450" cy="248275"/>
            </a:xfrm>
            <a:custGeom>
              <a:avLst/>
              <a:gdLst/>
              <a:ahLst/>
              <a:cxnLst/>
              <a:rect l="l" t="t" r="r" b="b"/>
              <a:pathLst>
                <a:path w="8058" h="9931" extrusionOk="0">
                  <a:moveTo>
                    <a:pt x="1" y="0"/>
                  </a:moveTo>
                  <a:lnTo>
                    <a:pt x="1866" y="6910"/>
                  </a:lnTo>
                  <a:cubicBezTo>
                    <a:pt x="2361" y="8760"/>
                    <a:pt x="4032" y="9930"/>
                    <a:pt x="5807" y="9930"/>
                  </a:cubicBezTo>
                  <a:cubicBezTo>
                    <a:pt x="6405" y="9930"/>
                    <a:pt x="7014" y="9798"/>
                    <a:pt x="7594" y="9515"/>
                  </a:cubicBezTo>
                  <a:lnTo>
                    <a:pt x="8058" y="9294"/>
                  </a:lnTo>
                  <a:lnTo>
                    <a:pt x="1722" y="0"/>
                  </a:ln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4" name="Google Shape;1324;p35"/>
            <p:cNvSpPr/>
            <p:nvPr/>
          </p:nvSpPr>
          <p:spPr>
            <a:xfrm>
              <a:off x="5644825" y="2444950"/>
              <a:ext cx="56050" cy="65700"/>
            </a:xfrm>
            <a:custGeom>
              <a:avLst/>
              <a:gdLst/>
              <a:ahLst/>
              <a:cxnLst/>
              <a:rect l="l" t="t" r="r" b="b"/>
              <a:pathLst>
                <a:path w="2242" h="2628" extrusionOk="0">
                  <a:moveTo>
                    <a:pt x="1782" y="0"/>
                  </a:moveTo>
                  <a:cubicBezTo>
                    <a:pt x="1676" y="0"/>
                    <a:pt x="1573" y="40"/>
                    <a:pt x="1491" y="122"/>
                  </a:cubicBezTo>
                  <a:lnTo>
                    <a:pt x="1" y="1612"/>
                  </a:lnTo>
                  <a:lnTo>
                    <a:pt x="1149" y="2627"/>
                  </a:lnTo>
                  <a:lnTo>
                    <a:pt x="2142" y="585"/>
                  </a:lnTo>
                  <a:cubicBezTo>
                    <a:pt x="2242" y="387"/>
                    <a:pt x="2164" y="155"/>
                    <a:pt x="1977" y="45"/>
                  </a:cubicBezTo>
                  <a:cubicBezTo>
                    <a:pt x="1914" y="15"/>
                    <a:pt x="1847" y="0"/>
                    <a:pt x="1782"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5" name="Google Shape;1325;p35"/>
            <p:cNvSpPr/>
            <p:nvPr/>
          </p:nvSpPr>
          <p:spPr>
            <a:xfrm>
              <a:off x="5607300" y="2510625"/>
              <a:ext cx="86675" cy="112325"/>
            </a:xfrm>
            <a:custGeom>
              <a:avLst/>
              <a:gdLst/>
              <a:ahLst/>
              <a:cxnLst/>
              <a:rect l="l" t="t" r="r" b="b"/>
              <a:pathLst>
                <a:path w="3467" h="4493" extrusionOk="0">
                  <a:moveTo>
                    <a:pt x="2815" y="0"/>
                  </a:moveTo>
                  <a:lnTo>
                    <a:pt x="1" y="1192"/>
                  </a:lnTo>
                  <a:lnTo>
                    <a:pt x="1038" y="4493"/>
                  </a:lnTo>
                  <a:cubicBezTo>
                    <a:pt x="3257" y="4371"/>
                    <a:pt x="3467" y="2671"/>
                    <a:pt x="2815"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6" name="Google Shape;1326;p35"/>
            <p:cNvSpPr/>
            <p:nvPr/>
          </p:nvSpPr>
          <p:spPr>
            <a:xfrm>
              <a:off x="5648425" y="2407975"/>
              <a:ext cx="147650" cy="76475"/>
            </a:xfrm>
            <a:custGeom>
              <a:avLst/>
              <a:gdLst/>
              <a:ahLst/>
              <a:cxnLst/>
              <a:rect l="l" t="t" r="r" b="b"/>
              <a:pathLst>
                <a:path w="5906" h="3059" extrusionOk="0">
                  <a:moveTo>
                    <a:pt x="3543" y="0"/>
                  </a:moveTo>
                  <a:lnTo>
                    <a:pt x="188" y="2451"/>
                  </a:lnTo>
                  <a:cubicBezTo>
                    <a:pt x="34" y="2561"/>
                    <a:pt x="0" y="2771"/>
                    <a:pt x="111" y="2925"/>
                  </a:cubicBezTo>
                  <a:cubicBezTo>
                    <a:pt x="174" y="3013"/>
                    <a:pt x="276" y="3058"/>
                    <a:pt x="379" y="3058"/>
                  </a:cubicBezTo>
                  <a:cubicBezTo>
                    <a:pt x="457" y="3058"/>
                    <a:pt x="535" y="3033"/>
                    <a:pt x="596" y="2981"/>
                  </a:cubicBezTo>
                  <a:lnTo>
                    <a:pt x="3654" y="442"/>
                  </a:lnTo>
                  <a:lnTo>
                    <a:pt x="5839" y="210"/>
                  </a:lnTo>
                  <a:cubicBezTo>
                    <a:pt x="5872" y="210"/>
                    <a:pt x="5894" y="177"/>
                    <a:pt x="5905" y="144"/>
                  </a:cubicBezTo>
                  <a:cubicBezTo>
                    <a:pt x="5905" y="100"/>
                    <a:pt x="5872" y="67"/>
                    <a:pt x="5828" y="67"/>
                  </a:cubicBezTo>
                  <a:lnTo>
                    <a:pt x="3543"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7" name="Google Shape;1327;p35"/>
            <p:cNvSpPr/>
            <p:nvPr/>
          </p:nvSpPr>
          <p:spPr>
            <a:xfrm>
              <a:off x="5779500" y="2376675"/>
              <a:ext cx="36450" cy="58100"/>
            </a:xfrm>
            <a:custGeom>
              <a:avLst/>
              <a:gdLst/>
              <a:ahLst/>
              <a:cxnLst/>
              <a:rect l="l" t="t" r="r" b="b"/>
              <a:pathLst>
                <a:path w="1458" h="2324" extrusionOk="0">
                  <a:moveTo>
                    <a:pt x="768" y="0"/>
                  </a:moveTo>
                  <a:cubicBezTo>
                    <a:pt x="469" y="0"/>
                    <a:pt x="189" y="364"/>
                    <a:pt x="111" y="678"/>
                  </a:cubicBezTo>
                  <a:cubicBezTo>
                    <a:pt x="0" y="1087"/>
                    <a:pt x="33" y="1705"/>
                    <a:pt x="276" y="2069"/>
                  </a:cubicBezTo>
                  <a:cubicBezTo>
                    <a:pt x="389" y="2235"/>
                    <a:pt x="584" y="2323"/>
                    <a:pt x="779" y="2323"/>
                  </a:cubicBezTo>
                  <a:cubicBezTo>
                    <a:pt x="985" y="2323"/>
                    <a:pt x="1189" y="2224"/>
                    <a:pt x="1292" y="2014"/>
                  </a:cubicBezTo>
                  <a:cubicBezTo>
                    <a:pt x="1457" y="1683"/>
                    <a:pt x="1115" y="1341"/>
                    <a:pt x="1082" y="1021"/>
                  </a:cubicBezTo>
                  <a:cubicBezTo>
                    <a:pt x="1060" y="734"/>
                    <a:pt x="1281" y="292"/>
                    <a:pt x="1005" y="82"/>
                  </a:cubicBezTo>
                  <a:cubicBezTo>
                    <a:pt x="927" y="25"/>
                    <a:pt x="847" y="0"/>
                    <a:pt x="768"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8" name="Google Shape;1328;p35"/>
            <p:cNvSpPr/>
            <p:nvPr/>
          </p:nvSpPr>
          <p:spPr>
            <a:xfrm>
              <a:off x="5783350" y="2391825"/>
              <a:ext cx="11900" cy="29825"/>
            </a:xfrm>
            <a:custGeom>
              <a:avLst/>
              <a:gdLst/>
              <a:ahLst/>
              <a:cxnLst/>
              <a:rect l="l" t="t" r="r" b="b"/>
              <a:pathLst>
                <a:path w="476" h="1193" extrusionOk="0">
                  <a:moveTo>
                    <a:pt x="106" y="1"/>
                  </a:moveTo>
                  <a:cubicBezTo>
                    <a:pt x="96" y="1"/>
                    <a:pt x="86" y="6"/>
                    <a:pt x="78" y="17"/>
                  </a:cubicBezTo>
                  <a:cubicBezTo>
                    <a:pt x="45" y="106"/>
                    <a:pt x="12" y="205"/>
                    <a:pt x="12" y="304"/>
                  </a:cubicBezTo>
                  <a:cubicBezTo>
                    <a:pt x="1" y="359"/>
                    <a:pt x="12" y="415"/>
                    <a:pt x="1" y="470"/>
                  </a:cubicBezTo>
                  <a:cubicBezTo>
                    <a:pt x="1" y="525"/>
                    <a:pt x="1" y="580"/>
                    <a:pt x="12" y="635"/>
                  </a:cubicBezTo>
                  <a:cubicBezTo>
                    <a:pt x="23" y="735"/>
                    <a:pt x="56" y="845"/>
                    <a:pt x="100" y="944"/>
                  </a:cubicBezTo>
                  <a:cubicBezTo>
                    <a:pt x="133" y="989"/>
                    <a:pt x="155" y="1033"/>
                    <a:pt x="177" y="1077"/>
                  </a:cubicBezTo>
                  <a:cubicBezTo>
                    <a:pt x="224" y="1142"/>
                    <a:pt x="263" y="1192"/>
                    <a:pt x="335" y="1192"/>
                  </a:cubicBezTo>
                  <a:cubicBezTo>
                    <a:pt x="347" y="1192"/>
                    <a:pt x="361" y="1191"/>
                    <a:pt x="376" y="1187"/>
                  </a:cubicBezTo>
                  <a:cubicBezTo>
                    <a:pt x="409" y="1187"/>
                    <a:pt x="442" y="1143"/>
                    <a:pt x="453" y="1110"/>
                  </a:cubicBezTo>
                  <a:cubicBezTo>
                    <a:pt x="475" y="1000"/>
                    <a:pt x="354" y="933"/>
                    <a:pt x="288" y="845"/>
                  </a:cubicBezTo>
                  <a:cubicBezTo>
                    <a:pt x="244" y="768"/>
                    <a:pt x="188" y="691"/>
                    <a:pt x="166" y="602"/>
                  </a:cubicBezTo>
                  <a:cubicBezTo>
                    <a:pt x="133" y="514"/>
                    <a:pt x="100" y="426"/>
                    <a:pt x="100" y="337"/>
                  </a:cubicBezTo>
                  <a:cubicBezTo>
                    <a:pt x="100" y="238"/>
                    <a:pt x="111" y="139"/>
                    <a:pt x="133" y="39"/>
                  </a:cubicBezTo>
                  <a:cubicBezTo>
                    <a:pt x="140" y="18"/>
                    <a:pt x="124" y="1"/>
                    <a:pt x="106" y="1"/>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9" name="Google Shape;1329;p35"/>
            <p:cNvSpPr/>
            <p:nvPr/>
          </p:nvSpPr>
          <p:spPr>
            <a:xfrm>
              <a:off x="5796325" y="2420675"/>
              <a:ext cx="6650" cy="6925"/>
            </a:xfrm>
            <a:custGeom>
              <a:avLst/>
              <a:gdLst/>
              <a:ahLst/>
              <a:cxnLst/>
              <a:rect l="l" t="t" r="r" b="b"/>
              <a:pathLst>
                <a:path w="266" h="277" extrusionOk="0">
                  <a:moveTo>
                    <a:pt x="133" y="0"/>
                  </a:moveTo>
                  <a:cubicBezTo>
                    <a:pt x="111" y="0"/>
                    <a:pt x="89" y="11"/>
                    <a:pt x="78" y="22"/>
                  </a:cubicBezTo>
                  <a:lnTo>
                    <a:pt x="45" y="44"/>
                  </a:lnTo>
                  <a:cubicBezTo>
                    <a:pt x="34" y="55"/>
                    <a:pt x="23" y="77"/>
                    <a:pt x="12" y="99"/>
                  </a:cubicBezTo>
                  <a:lnTo>
                    <a:pt x="12" y="122"/>
                  </a:lnTo>
                  <a:cubicBezTo>
                    <a:pt x="0" y="133"/>
                    <a:pt x="0" y="155"/>
                    <a:pt x="12" y="166"/>
                  </a:cubicBezTo>
                  <a:cubicBezTo>
                    <a:pt x="12" y="188"/>
                    <a:pt x="12" y="199"/>
                    <a:pt x="23" y="210"/>
                  </a:cubicBezTo>
                  <a:cubicBezTo>
                    <a:pt x="34" y="221"/>
                    <a:pt x="34" y="232"/>
                    <a:pt x="45" y="243"/>
                  </a:cubicBezTo>
                  <a:cubicBezTo>
                    <a:pt x="56" y="254"/>
                    <a:pt x="67" y="265"/>
                    <a:pt x="89" y="265"/>
                  </a:cubicBezTo>
                  <a:cubicBezTo>
                    <a:pt x="89" y="276"/>
                    <a:pt x="100" y="276"/>
                    <a:pt x="111" y="276"/>
                  </a:cubicBezTo>
                  <a:lnTo>
                    <a:pt x="166" y="276"/>
                  </a:lnTo>
                  <a:lnTo>
                    <a:pt x="199" y="254"/>
                  </a:lnTo>
                  <a:cubicBezTo>
                    <a:pt x="210" y="243"/>
                    <a:pt x="232" y="232"/>
                    <a:pt x="243" y="210"/>
                  </a:cubicBezTo>
                  <a:cubicBezTo>
                    <a:pt x="243" y="210"/>
                    <a:pt x="243" y="199"/>
                    <a:pt x="254" y="199"/>
                  </a:cubicBezTo>
                  <a:cubicBezTo>
                    <a:pt x="254" y="177"/>
                    <a:pt x="265" y="166"/>
                    <a:pt x="265" y="144"/>
                  </a:cubicBezTo>
                  <a:cubicBezTo>
                    <a:pt x="265" y="144"/>
                    <a:pt x="265" y="122"/>
                    <a:pt x="265" y="111"/>
                  </a:cubicBezTo>
                  <a:cubicBezTo>
                    <a:pt x="254" y="88"/>
                    <a:pt x="254" y="77"/>
                    <a:pt x="243" y="66"/>
                  </a:cubicBezTo>
                  <a:cubicBezTo>
                    <a:pt x="243" y="66"/>
                    <a:pt x="243" y="66"/>
                    <a:pt x="243" y="55"/>
                  </a:cubicBezTo>
                  <a:cubicBezTo>
                    <a:pt x="232" y="55"/>
                    <a:pt x="221" y="44"/>
                    <a:pt x="221" y="44"/>
                  </a:cubicBezTo>
                  <a:cubicBezTo>
                    <a:pt x="221" y="44"/>
                    <a:pt x="210" y="33"/>
                    <a:pt x="210" y="33"/>
                  </a:cubicBezTo>
                  <a:cubicBezTo>
                    <a:pt x="199" y="33"/>
                    <a:pt x="199" y="22"/>
                    <a:pt x="199" y="22"/>
                  </a:cubicBezTo>
                  <a:lnTo>
                    <a:pt x="188" y="22"/>
                  </a:lnTo>
                  <a:cubicBezTo>
                    <a:pt x="177" y="22"/>
                    <a:pt x="177" y="11"/>
                    <a:pt x="166" y="11"/>
                  </a:cubicBezTo>
                  <a:cubicBezTo>
                    <a:pt x="155" y="11"/>
                    <a:pt x="144" y="11"/>
                    <a:pt x="133" y="0"/>
                  </a:cubicBezTo>
                  <a:close/>
                </a:path>
              </a:pathLst>
            </a:custGeom>
            <a:solidFill>
              <a:srgbClr val="523FA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0" name="Google Shape;1330;p35"/>
            <p:cNvSpPr/>
            <p:nvPr/>
          </p:nvSpPr>
          <p:spPr>
            <a:xfrm>
              <a:off x="5646500" y="2401350"/>
              <a:ext cx="145975" cy="78400"/>
            </a:xfrm>
            <a:custGeom>
              <a:avLst/>
              <a:gdLst/>
              <a:ahLst/>
              <a:cxnLst/>
              <a:rect l="l" t="t" r="r" b="b"/>
              <a:pathLst>
                <a:path w="5839" h="3136" extrusionOk="0">
                  <a:moveTo>
                    <a:pt x="3477" y="1"/>
                  </a:moveTo>
                  <a:lnTo>
                    <a:pt x="177" y="2528"/>
                  </a:lnTo>
                  <a:cubicBezTo>
                    <a:pt x="33" y="2638"/>
                    <a:pt x="0" y="2859"/>
                    <a:pt x="122" y="3003"/>
                  </a:cubicBezTo>
                  <a:cubicBezTo>
                    <a:pt x="184" y="3091"/>
                    <a:pt x="287" y="3136"/>
                    <a:pt x="390" y="3136"/>
                  </a:cubicBezTo>
                  <a:cubicBezTo>
                    <a:pt x="467" y="3136"/>
                    <a:pt x="545" y="3110"/>
                    <a:pt x="607" y="3058"/>
                  </a:cubicBezTo>
                  <a:lnTo>
                    <a:pt x="3598" y="431"/>
                  </a:lnTo>
                  <a:lnTo>
                    <a:pt x="5773" y="155"/>
                  </a:lnTo>
                  <a:cubicBezTo>
                    <a:pt x="5806" y="144"/>
                    <a:pt x="5828" y="122"/>
                    <a:pt x="5839" y="89"/>
                  </a:cubicBezTo>
                  <a:cubicBezTo>
                    <a:pt x="5839" y="45"/>
                    <a:pt x="5806" y="1"/>
                    <a:pt x="5762"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1" name="Google Shape;1331;p35"/>
            <p:cNvSpPr/>
            <p:nvPr/>
          </p:nvSpPr>
          <p:spPr>
            <a:xfrm>
              <a:off x="5602625" y="2431350"/>
              <a:ext cx="92725" cy="190775"/>
            </a:xfrm>
            <a:custGeom>
              <a:avLst/>
              <a:gdLst/>
              <a:ahLst/>
              <a:cxnLst/>
              <a:rect l="l" t="t" r="r" b="b"/>
              <a:pathLst>
                <a:path w="3709" h="7631" extrusionOk="0">
                  <a:moveTo>
                    <a:pt x="3316" y="1"/>
                  </a:moveTo>
                  <a:cubicBezTo>
                    <a:pt x="3300" y="1"/>
                    <a:pt x="3284" y="2"/>
                    <a:pt x="3267" y="4"/>
                  </a:cubicBezTo>
                  <a:lnTo>
                    <a:pt x="1457" y="335"/>
                  </a:lnTo>
                  <a:cubicBezTo>
                    <a:pt x="1292" y="357"/>
                    <a:pt x="1148" y="467"/>
                    <a:pt x="1071" y="611"/>
                  </a:cubicBezTo>
                  <a:lnTo>
                    <a:pt x="111" y="3216"/>
                  </a:lnTo>
                  <a:cubicBezTo>
                    <a:pt x="0" y="3514"/>
                    <a:pt x="0" y="3834"/>
                    <a:pt x="111" y="4132"/>
                  </a:cubicBezTo>
                  <a:lnTo>
                    <a:pt x="1347" y="7631"/>
                  </a:lnTo>
                  <a:cubicBezTo>
                    <a:pt x="1446" y="7167"/>
                    <a:pt x="2484" y="7034"/>
                    <a:pt x="2771" y="5842"/>
                  </a:cubicBezTo>
                  <a:cubicBezTo>
                    <a:pt x="3179" y="4606"/>
                    <a:pt x="2042" y="2222"/>
                    <a:pt x="2042" y="2222"/>
                  </a:cubicBezTo>
                  <a:lnTo>
                    <a:pt x="2108" y="1207"/>
                  </a:lnTo>
                  <a:lnTo>
                    <a:pt x="3466" y="644"/>
                  </a:lnTo>
                  <a:cubicBezTo>
                    <a:pt x="3609" y="589"/>
                    <a:pt x="3709" y="423"/>
                    <a:pt x="3665" y="257"/>
                  </a:cubicBezTo>
                  <a:cubicBezTo>
                    <a:pt x="3625" y="97"/>
                    <a:pt x="3475" y="1"/>
                    <a:pt x="3316"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2" name="Google Shape;1332;p35"/>
            <p:cNvSpPr/>
            <p:nvPr/>
          </p:nvSpPr>
          <p:spPr>
            <a:xfrm>
              <a:off x="5620825" y="2478325"/>
              <a:ext cx="70650" cy="94675"/>
            </a:xfrm>
            <a:custGeom>
              <a:avLst/>
              <a:gdLst/>
              <a:ahLst/>
              <a:cxnLst/>
              <a:rect l="l" t="t" r="r" b="b"/>
              <a:pathLst>
                <a:path w="2826" h="3787" extrusionOk="0">
                  <a:moveTo>
                    <a:pt x="1277" y="1"/>
                  </a:moveTo>
                  <a:cubicBezTo>
                    <a:pt x="1267" y="1"/>
                    <a:pt x="1258" y="1"/>
                    <a:pt x="1248" y="1"/>
                  </a:cubicBezTo>
                  <a:lnTo>
                    <a:pt x="1" y="1248"/>
                  </a:lnTo>
                  <a:lnTo>
                    <a:pt x="1491" y="3787"/>
                  </a:lnTo>
                  <a:cubicBezTo>
                    <a:pt x="1491" y="3787"/>
                    <a:pt x="2539" y="3191"/>
                    <a:pt x="2694" y="2915"/>
                  </a:cubicBezTo>
                  <a:cubicBezTo>
                    <a:pt x="2826" y="2661"/>
                    <a:pt x="2743" y="2118"/>
                    <a:pt x="2223" y="2118"/>
                  </a:cubicBezTo>
                  <a:cubicBezTo>
                    <a:pt x="2177" y="2118"/>
                    <a:pt x="2128" y="2122"/>
                    <a:pt x="2076" y="2131"/>
                  </a:cubicBezTo>
                  <a:cubicBezTo>
                    <a:pt x="2462" y="1855"/>
                    <a:pt x="2572" y="1524"/>
                    <a:pt x="2363" y="1016"/>
                  </a:cubicBezTo>
                  <a:cubicBezTo>
                    <a:pt x="2614" y="525"/>
                    <a:pt x="2206" y="1"/>
                    <a:pt x="1277"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3" name="Google Shape;1333;p35"/>
            <p:cNvSpPr/>
            <p:nvPr/>
          </p:nvSpPr>
          <p:spPr>
            <a:xfrm>
              <a:off x="5616300" y="2478675"/>
              <a:ext cx="30775" cy="18325"/>
            </a:xfrm>
            <a:custGeom>
              <a:avLst/>
              <a:gdLst/>
              <a:ahLst/>
              <a:cxnLst/>
              <a:rect l="l" t="t" r="r" b="b"/>
              <a:pathLst>
                <a:path w="1231" h="733" extrusionOk="0">
                  <a:moveTo>
                    <a:pt x="1100" y="0"/>
                  </a:moveTo>
                  <a:cubicBezTo>
                    <a:pt x="1018" y="0"/>
                    <a:pt x="942" y="18"/>
                    <a:pt x="855" y="42"/>
                  </a:cubicBezTo>
                  <a:cubicBezTo>
                    <a:pt x="745" y="86"/>
                    <a:pt x="645" y="142"/>
                    <a:pt x="546" y="208"/>
                  </a:cubicBezTo>
                  <a:cubicBezTo>
                    <a:pt x="347" y="340"/>
                    <a:pt x="171" y="495"/>
                    <a:pt x="27" y="671"/>
                  </a:cubicBezTo>
                  <a:cubicBezTo>
                    <a:pt x="0" y="698"/>
                    <a:pt x="32" y="732"/>
                    <a:pt x="62" y="732"/>
                  </a:cubicBezTo>
                  <a:cubicBezTo>
                    <a:pt x="69" y="732"/>
                    <a:pt x="76" y="731"/>
                    <a:pt x="82" y="726"/>
                  </a:cubicBezTo>
                  <a:cubicBezTo>
                    <a:pt x="226" y="561"/>
                    <a:pt x="402" y="406"/>
                    <a:pt x="612" y="318"/>
                  </a:cubicBezTo>
                  <a:cubicBezTo>
                    <a:pt x="700" y="274"/>
                    <a:pt x="811" y="230"/>
                    <a:pt x="910" y="197"/>
                  </a:cubicBezTo>
                  <a:cubicBezTo>
                    <a:pt x="1009" y="153"/>
                    <a:pt x="1109" y="108"/>
                    <a:pt x="1208" y="53"/>
                  </a:cubicBezTo>
                  <a:cubicBezTo>
                    <a:pt x="1230" y="42"/>
                    <a:pt x="1219" y="9"/>
                    <a:pt x="1197" y="9"/>
                  </a:cubicBezTo>
                  <a:cubicBezTo>
                    <a:pt x="1163" y="3"/>
                    <a:pt x="1131" y="0"/>
                    <a:pt x="1100" y="0"/>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4" name="Google Shape;1334;p35"/>
            <p:cNvSpPr/>
            <p:nvPr/>
          </p:nvSpPr>
          <p:spPr>
            <a:xfrm>
              <a:off x="5632875" y="2498200"/>
              <a:ext cx="40575" cy="22900"/>
            </a:xfrm>
            <a:custGeom>
              <a:avLst/>
              <a:gdLst/>
              <a:ahLst/>
              <a:cxnLst/>
              <a:rect l="l" t="t" r="r" b="b"/>
              <a:pathLst>
                <a:path w="1623" h="916" extrusionOk="0">
                  <a:moveTo>
                    <a:pt x="1340" y="1"/>
                  </a:moveTo>
                  <a:cubicBezTo>
                    <a:pt x="1274" y="1"/>
                    <a:pt x="1196" y="23"/>
                    <a:pt x="1119" y="34"/>
                  </a:cubicBezTo>
                  <a:cubicBezTo>
                    <a:pt x="954" y="56"/>
                    <a:pt x="799" y="111"/>
                    <a:pt x="656" y="188"/>
                  </a:cubicBezTo>
                  <a:cubicBezTo>
                    <a:pt x="380" y="343"/>
                    <a:pt x="159" y="586"/>
                    <a:pt x="15" y="862"/>
                  </a:cubicBezTo>
                  <a:cubicBezTo>
                    <a:pt x="1" y="891"/>
                    <a:pt x="20" y="916"/>
                    <a:pt x="41" y="916"/>
                  </a:cubicBezTo>
                  <a:cubicBezTo>
                    <a:pt x="52" y="916"/>
                    <a:pt x="63" y="909"/>
                    <a:pt x="71" y="895"/>
                  </a:cubicBezTo>
                  <a:cubicBezTo>
                    <a:pt x="225" y="641"/>
                    <a:pt x="468" y="453"/>
                    <a:pt x="733" y="310"/>
                  </a:cubicBezTo>
                  <a:cubicBezTo>
                    <a:pt x="854" y="244"/>
                    <a:pt x="998" y="188"/>
                    <a:pt x="1130" y="155"/>
                  </a:cubicBezTo>
                  <a:cubicBezTo>
                    <a:pt x="1207" y="133"/>
                    <a:pt x="1274" y="122"/>
                    <a:pt x="1340" y="122"/>
                  </a:cubicBezTo>
                  <a:cubicBezTo>
                    <a:pt x="1384" y="111"/>
                    <a:pt x="1417" y="111"/>
                    <a:pt x="1450" y="100"/>
                  </a:cubicBezTo>
                  <a:cubicBezTo>
                    <a:pt x="1486" y="100"/>
                    <a:pt x="1521" y="86"/>
                    <a:pt x="1551" y="86"/>
                  </a:cubicBezTo>
                  <a:cubicBezTo>
                    <a:pt x="1558" y="86"/>
                    <a:pt x="1565" y="87"/>
                    <a:pt x="1572" y="89"/>
                  </a:cubicBezTo>
                  <a:cubicBezTo>
                    <a:pt x="1575" y="90"/>
                    <a:pt x="1577" y="90"/>
                    <a:pt x="1580" y="90"/>
                  </a:cubicBezTo>
                  <a:cubicBezTo>
                    <a:pt x="1614" y="90"/>
                    <a:pt x="1623" y="33"/>
                    <a:pt x="1591" y="33"/>
                  </a:cubicBezTo>
                  <a:cubicBezTo>
                    <a:pt x="1588" y="33"/>
                    <a:pt x="1586" y="33"/>
                    <a:pt x="1583" y="34"/>
                  </a:cubicBezTo>
                  <a:cubicBezTo>
                    <a:pt x="1539" y="34"/>
                    <a:pt x="1494" y="12"/>
                    <a:pt x="1461" y="12"/>
                  </a:cubicBezTo>
                  <a:cubicBezTo>
                    <a:pt x="1417" y="1"/>
                    <a:pt x="1384" y="1"/>
                    <a:pt x="1340"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5" name="Google Shape;1335;p35"/>
            <p:cNvSpPr/>
            <p:nvPr/>
          </p:nvSpPr>
          <p:spPr>
            <a:xfrm>
              <a:off x="5648625" y="2526625"/>
              <a:ext cx="21075" cy="14125"/>
            </a:xfrm>
            <a:custGeom>
              <a:avLst/>
              <a:gdLst/>
              <a:ahLst/>
              <a:cxnLst/>
              <a:rect l="l" t="t" r="r" b="b"/>
              <a:pathLst>
                <a:path w="843" h="565" extrusionOk="0">
                  <a:moveTo>
                    <a:pt x="809" y="1"/>
                  </a:moveTo>
                  <a:cubicBezTo>
                    <a:pt x="765" y="1"/>
                    <a:pt x="732" y="12"/>
                    <a:pt x="699" y="23"/>
                  </a:cubicBezTo>
                  <a:cubicBezTo>
                    <a:pt x="655" y="34"/>
                    <a:pt x="610" y="45"/>
                    <a:pt x="577" y="56"/>
                  </a:cubicBezTo>
                  <a:cubicBezTo>
                    <a:pt x="500" y="89"/>
                    <a:pt x="445" y="133"/>
                    <a:pt x="379" y="188"/>
                  </a:cubicBezTo>
                  <a:cubicBezTo>
                    <a:pt x="257" y="276"/>
                    <a:pt x="136" y="387"/>
                    <a:pt x="26" y="508"/>
                  </a:cubicBezTo>
                  <a:cubicBezTo>
                    <a:pt x="1" y="533"/>
                    <a:pt x="26" y="564"/>
                    <a:pt x="53" y="564"/>
                  </a:cubicBezTo>
                  <a:cubicBezTo>
                    <a:pt x="63" y="564"/>
                    <a:pt x="72" y="561"/>
                    <a:pt x="81" y="552"/>
                  </a:cubicBezTo>
                  <a:cubicBezTo>
                    <a:pt x="202" y="464"/>
                    <a:pt x="335" y="376"/>
                    <a:pt x="467" y="299"/>
                  </a:cubicBezTo>
                  <a:cubicBezTo>
                    <a:pt x="533" y="265"/>
                    <a:pt x="599" y="232"/>
                    <a:pt x="666" y="177"/>
                  </a:cubicBezTo>
                  <a:cubicBezTo>
                    <a:pt x="721" y="144"/>
                    <a:pt x="787" y="100"/>
                    <a:pt x="831" y="45"/>
                  </a:cubicBezTo>
                  <a:cubicBezTo>
                    <a:pt x="842" y="23"/>
                    <a:pt x="831" y="1"/>
                    <a:pt x="809"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6" name="Google Shape;1336;p35"/>
            <p:cNvSpPr/>
            <p:nvPr/>
          </p:nvSpPr>
          <p:spPr>
            <a:xfrm>
              <a:off x="5652275" y="2566275"/>
              <a:ext cx="18650" cy="47950"/>
            </a:xfrm>
            <a:custGeom>
              <a:avLst/>
              <a:gdLst/>
              <a:ahLst/>
              <a:cxnLst/>
              <a:rect l="l" t="t" r="r" b="b"/>
              <a:pathLst>
                <a:path w="746" h="1918" extrusionOk="0">
                  <a:moveTo>
                    <a:pt x="680" y="0"/>
                  </a:moveTo>
                  <a:cubicBezTo>
                    <a:pt x="675" y="0"/>
                    <a:pt x="669" y="2"/>
                    <a:pt x="663" y="4"/>
                  </a:cubicBezTo>
                  <a:cubicBezTo>
                    <a:pt x="509" y="70"/>
                    <a:pt x="431" y="236"/>
                    <a:pt x="431" y="401"/>
                  </a:cubicBezTo>
                  <a:cubicBezTo>
                    <a:pt x="431" y="600"/>
                    <a:pt x="542" y="777"/>
                    <a:pt x="542" y="975"/>
                  </a:cubicBezTo>
                  <a:cubicBezTo>
                    <a:pt x="542" y="1141"/>
                    <a:pt x="487" y="1306"/>
                    <a:pt x="398" y="1439"/>
                  </a:cubicBezTo>
                  <a:cubicBezTo>
                    <a:pt x="354" y="1505"/>
                    <a:pt x="299" y="1560"/>
                    <a:pt x="233" y="1615"/>
                  </a:cubicBezTo>
                  <a:cubicBezTo>
                    <a:pt x="166" y="1671"/>
                    <a:pt x="56" y="1704"/>
                    <a:pt x="23" y="1781"/>
                  </a:cubicBezTo>
                  <a:cubicBezTo>
                    <a:pt x="1" y="1847"/>
                    <a:pt x="34" y="1902"/>
                    <a:pt x="100" y="1913"/>
                  </a:cubicBezTo>
                  <a:cubicBezTo>
                    <a:pt x="111" y="1916"/>
                    <a:pt x="121" y="1917"/>
                    <a:pt x="132" y="1917"/>
                  </a:cubicBezTo>
                  <a:cubicBezTo>
                    <a:pt x="207" y="1917"/>
                    <a:pt x="274" y="1852"/>
                    <a:pt x="332" y="1803"/>
                  </a:cubicBezTo>
                  <a:cubicBezTo>
                    <a:pt x="398" y="1748"/>
                    <a:pt x="442" y="1682"/>
                    <a:pt x="498" y="1615"/>
                  </a:cubicBezTo>
                  <a:cubicBezTo>
                    <a:pt x="586" y="1472"/>
                    <a:pt x="652" y="1317"/>
                    <a:pt x="685" y="1152"/>
                  </a:cubicBezTo>
                  <a:cubicBezTo>
                    <a:pt x="718" y="975"/>
                    <a:pt x="685" y="810"/>
                    <a:pt x="641" y="633"/>
                  </a:cubicBezTo>
                  <a:cubicBezTo>
                    <a:pt x="597" y="479"/>
                    <a:pt x="509" y="203"/>
                    <a:pt x="696" y="103"/>
                  </a:cubicBezTo>
                  <a:cubicBezTo>
                    <a:pt x="745" y="74"/>
                    <a:pt x="725" y="0"/>
                    <a:pt x="680" y="0"/>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7" name="Google Shape;1337;p35"/>
            <p:cNvSpPr/>
            <p:nvPr/>
          </p:nvSpPr>
          <p:spPr>
            <a:xfrm>
              <a:off x="6065925" y="2423975"/>
              <a:ext cx="64300" cy="91650"/>
            </a:xfrm>
            <a:custGeom>
              <a:avLst/>
              <a:gdLst/>
              <a:ahLst/>
              <a:cxnLst/>
              <a:rect l="l" t="t" r="r" b="b"/>
              <a:pathLst>
                <a:path w="2572" h="3666" extrusionOk="0">
                  <a:moveTo>
                    <a:pt x="397" y="1"/>
                  </a:moveTo>
                  <a:lnTo>
                    <a:pt x="0" y="828"/>
                  </a:lnTo>
                  <a:lnTo>
                    <a:pt x="397" y="3665"/>
                  </a:lnTo>
                  <a:lnTo>
                    <a:pt x="2572" y="1678"/>
                  </a:lnTo>
                  <a:lnTo>
                    <a:pt x="397" y="1"/>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8" name="Google Shape;1338;p35"/>
            <p:cNvSpPr/>
            <p:nvPr/>
          </p:nvSpPr>
          <p:spPr>
            <a:xfrm>
              <a:off x="5605925" y="2614650"/>
              <a:ext cx="232925" cy="260575"/>
            </a:xfrm>
            <a:custGeom>
              <a:avLst/>
              <a:gdLst/>
              <a:ahLst/>
              <a:cxnLst/>
              <a:rect l="l" t="t" r="r" b="b"/>
              <a:pathLst>
                <a:path w="9317" h="10423" extrusionOk="0">
                  <a:moveTo>
                    <a:pt x="3345" y="1"/>
                  </a:moveTo>
                  <a:lnTo>
                    <a:pt x="1" y="3290"/>
                  </a:lnTo>
                  <a:cubicBezTo>
                    <a:pt x="2893" y="8655"/>
                    <a:pt x="5355" y="10423"/>
                    <a:pt x="7282" y="10423"/>
                  </a:cubicBezTo>
                  <a:cubicBezTo>
                    <a:pt x="8047" y="10423"/>
                    <a:pt x="8727" y="10145"/>
                    <a:pt x="9316" y="9702"/>
                  </a:cubicBezTo>
                  <a:lnTo>
                    <a:pt x="9151" y="7793"/>
                  </a:lnTo>
                  <a:lnTo>
                    <a:pt x="3345"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9" name="Google Shape;1339;p35"/>
            <p:cNvSpPr/>
            <p:nvPr/>
          </p:nvSpPr>
          <p:spPr>
            <a:xfrm>
              <a:off x="5954425" y="2147050"/>
              <a:ext cx="192100" cy="154150"/>
            </a:xfrm>
            <a:custGeom>
              <a:avLst/>
              <a:gdLst/>
              <a:ahLst/>
              <a:cxnLst/>
              <a:rect l="l" t="t" r="r" b="b"/>
              <a:pathLst>
                <a:path w="7684" h="6166" extrusionOk="0">
                  <a:moveTo>
                    <a:pt x="4828" y="0"/>
                  </a:moveTo>
                  <a:cubicBezTo>
                    <a:pt x="4325" y="0"/>
                    <a:pt x="3802" y="184"/>
                    <a:pt x="3246" y="625"/>
                  </a:cubicBezTo>
                  <a:cubicBezTo>
                    <a:pt x="1579" y="1950"/>
                    <a:pt x="1237" y="2159"/>
                    <a:pt x="1237" y="2159"/>
                  </a:cubicBezTo>
                  <a:cubicBezTo>
                    <a:pt x="1237" y="2159"/>
                    <a:pt x="1" y="4312"/>
                    <a:pt x="1425" y="6166"/>
                  </a:cubicBezTo>
                  <a:lnTo>
                    <a:pt x="7683" y="1574"/>
                  </a:lnTo>
                  <a:cubicBezTo>
                    <a:pt x="6738" y="717"/>
                    <a:pt x="5821" y="0"/>
                    <a:pt x="4828"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0" name="Google Shape;1340;p35"/>
            <p:cNvSpPr/>
            <p:nvPr/>
          </p:nvSpPr>
          <p:spPr>
            <a:xfrm>
              <a:off x="6103450" y="2177950"/>
              <a:ext cx="143325" cy="170450"/>
            </a:xfrm>
            <a:custGeom>
              <a:avLst/>
              <a:gdLst/>
              <a:ahLst/>
              <a:cxnLst/>
              <a:rect l="l" t="t" r="r" b="b"/>
              <a:pathLst>
                <a:path w="5733" h="6818" extrusionOk="0">
                  <a:moveTo>
                    <a:pt x="1606" y="1"/>
                  </a:moveTo>
                  <a:cubicBezTo>
                    <a:pt x="1110" y="1"/>
                    <a:pt x="570" y="117"/>
                    <a:pt x="0" y="371"/>
                  </a:cubicBezTo>
                  <a:lnTo>
                    <a:pt x="3444" y="6817"/>
                  </a:lnTo>
                  <a:cubicBezTo>
                    <a:pt x="5733" y="3520"/>
                    <a:pt x="4337" y="1"/>
                    <a:pt x="1606"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1" name="Google Shape;1341;p35"/>
            <p:cNvSpPr/>
            <p:nvPr/>
          </p:nvSpPr>
          <p:spPr>
            <a:xfrm>
              <a:off x="6079150" y="2323800"/>
              <a:ext cx="117300" cy="207825"/>
            </a:xfrm>
            <a:custGeom>
              <a:avLst/>
              <a:gdLst/>
              <a:ahLst/>
              <a:cxnLst/>
              <a:rect l="l" t="t" r="r" b="b"/>
              <a:pathLst>
                <a:path w="4692" h="8313" extrusionOk="0">
                  <a:moveTo>
                    <a:pt x="4328" y="1"/>
                  </a:moveTo>
                  <a:lnTo>
                    <a:pt x="1" y="1800"/>
                  </a:lnTo>
                  <a:lnTo>
                    <a:pt x="829" y="5983"/>
                  </a:lnTo>
                  <a:cubicBezTo>
                    <a:pt x="1005" y="6999"/>
                    <a:pt x="2043" y="8312"/>
                    <a:pt x="2043" y="8312"/>
                  </a:cubicBezTo>
                  <a:cubicBezTo>
                    <a:pt x="2043" y="8312"/>
                    <a:pt x="4692" y="6623"/>
                    <a:pt x="4692" y="5641"/>
                  </a:cubicBezTo>
                  <a:cubicBezTo>
                    <a:pt x="4692" y="5597"/>
                    <a:pt x="4692" y="5553"/>
                    <a:pt x="4692" y="5509"/>
                  </a:cubicBezTo>
                  <a:lnTo>
                    <a:pt x="4328" y="1"/>
                  </a:ln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2" name="Google Shape;1342;p35"/>
            <p:cNvSpPr/>
            <p:nvPr/>
          </p:nvSpPr>
          <p:spPr>
            <a:xfrm>
              <a:off x="6081375" y="2364925"/>
              <a:ext cx="89975" cy="88875"/>
            </a:xfrm>
            <a:custGeom>
              <a:avLst/>
              <a:gdLst/>
              <a:ahLst/>
              <a:cxnLst/>
              <a:rect l="l" t="t" r="r" b="b"/>
              <a:pathLst>
                <a:path w="3599" h="3555" extrusionOk="0">
                  <a:moveTo>
                    <a:pt x="3598" y="1"/>
                  </a:moveTo>
                  <a:lnTo>
                    <a:pt x="0" y="508"/>
                  </a:lnTo>
                  <a:lnTo>
                    <a:pt x="33" y="839"/>
                  </a:lnTo>
                  <a:lnTo>
                    <a:pt x="585" y="3555"/>
                  </a:lnTo>
                  <a:cubicBezTo>
                    <a:pt x="2451" y="3555"/>
                    <a:pt x="3598" y="1822"/>
                    <a:pt x="3598" y="1"/>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3" name="Google Shape;1343;p35"/>
            <p:cNvSpPr/>
            <p:nvPr/>
          </p:nvSpPr>
          <p:spPr>
            <a:xfrm>
              <a:off x="5967675" y="2183500"/>
              <a:ext cx="239825" cy="254000"/>
            </a:xfrm>
            <a:custGeom>
              <a:avLst/>
              <a:gdLst/>
              <a:ahLst/>
              <a:cxnLst/>
              <a:rect l="l" t="t" r="r" b="b"/>
              <a:pathLst>
                <a:path w="9593" h="10160" extrusionOk="0">
                  <a:moveTo>
                    <a:pt x="4597" y="1"/>
                  </a:moveTo>
                  <a:cubicBezTo>
                    <a:pt x="3783" y="1"/>
                    <a:pt x="2959" y="157"/>
                    <a:pt x="2275" y="492"/>
                  </a:cubicBezTo>
                  <a:cubicBezTo>
                    <a:pt x="1678" y="768"/>
                    <a:pt x="1193" y="1187"/>
                    <a:pt x="906" y="1761"/>
                  </a:cubicBezTo>
                  <a:cubicBezTo>
                    <a:pt x="1" y="3549"/>
                    <a:pt x="310" y="6264"/>
                    <a:pt x="1226" y="7986"/>
                  </a:cubicBezTo>
                  <a:cubicBezTo>
                    <a:pt x="1778" y="9001"/>
                    <a:pt x="2716" y="9862"/>
                    <a:pt x="3853" y="10094"/>
                  </a:cubicBezTo>
                  <a:cubicBezTo>
                    <a:pt x="4068" y="10138"/>
                    <a:pt x="4284" y="10159"/>
                    <a:pt x="4499" y="10159"/>
                  </a:cubicBezTo>
                  <a:cubicBezTo>
                    <a:pt x="5848" y="10159"/>
                    <a:pt x="7157" y="9336"/>
                    <a:pt x="8014" y="8251"/>
                  </a:cubicBezTo>
                  <a:cubicBezTo>
                    <a:pt x="8577" y="7545"/>
                    <a:pt x="8974" y="6684"/>
                    <a:pt x="9173" y="5790"/>
                  </a:cubicBezTo>
                  <a:cubicBezTo>
                    <a:pt x="9592" y="3858"/>
                    <a:pt x="9052" y="1761"/>
                    <a:pt x="7230" y="646"/>
                  </a:cubicBezTo>
                  <a:cubicBezTo>
                    <a:pt x="6548" y="229"/>
                    <a:pt x="5580" y="1"/>
                    <a:pt x="4597"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4" name="Google Shape;1344;p35"/>
            <p:cNvSpPr/>
            <p:nvPr/>
          </p:nvSpPr>
          <p:spPr>
            <a:xfrm>
              <a:off x="6153400" y="2277175"/>
              <a:ext cx="98525" cy="93675"/>
            </a:xfrm>
            <a:custGeom>
              <a:avLst/>
              <a:gdLst/>
              <a:ahLst/>
              <a:cxnLst/>
              <a:rect l="l" t="t" r="r" b="b"/>
              <a:pathLst>
                <a:path w="3941" h="3747" extrusionOk="0">
                  <a:moveTo>
                    <a:pt x="2671" y="0"/>
                  </a:moveTo>
                  <a:cubicBezTo>
                    <a:pt x="2386" y="0"/>
                    <a:pt x="2095" y="79"/>
                    <a:pt x="1854" y="210"/>
                  </a:cubicBezTo>
                  <a:cubicBezTo>
                    <a:pt x="1004" y="674"/>
                    <a:pt x="0" y="2076"/>
                    <a:pt x="530" y="3003"/>
                  </a:cubicBezTo>
                  <a:cubicBezTo>
                    <a:pt x="787" y="3466"/>
                    <a:pt x="1332" y="3747"/>
                    <a:pt x="1888" y="3747"/>
                  </a:cubicBezTo>
                  <a:cubicBezTo>
                    <a:pt x="1928" y="3747"/>
                    <a:pt x="1969" y="3745"/>
                    <a:pt x="2009" y="3742"/>
                  </a:cubicBezTo>
                  <a:cubicBezTo>
                    <a:pt x="2594" y="3709"/>
                    <a:pt x="3135" y="3389"/>
                    <a:pt x="3477" y="2937"/>
                  </a:cubicBezTo>
                  <a:cubicBezTo>
                    <a:pt x="3808" y="2484"/>
                    <a:pt x="3940" y="1921"/>
                    <a:pt x="3918" y="1369"/>
                  </a:cubicBezTo>
                  <a:cubicBezTo>
                    <a:pt x="3896" y="939"/>
                    <a:pt x="3753" y="486"/>
                    <a:pt x="3400" y="221"/>
                  </a:cubicBezTo>
                  <a:cubicBezTo>
                    <a:pt x="3193" y="67"/>
                    <a:pt x="2935" y="0"/>
                    <a:pt x="2671"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5" name="Google Shape;1345;p35"/>
            <p:cNvSpPr/>
            <p:nvPr/>
          </p:nvSpPr>
          <p:spPr>
            <a:xfrm>
              <a:off x="6010725" y="2178475"/>
              <a:ext cx="190425" cy="151150"/>
            </a:xfrm>
            <a:custGeom>
              <a:avLst/>
              <a:gdLst/>
              <a:ahLst/>
              <a:cxnLst/>
              <a:rect l="l" t="t" r="r" b="b"/>
              <a:pathLst>
                <a:path w="7617" h="6046" extrusionOk="0">
                  <a:moveTo>
                    <a:pt x="2730" y="0"/>
                  </a:moveTo>
                  <a:cubicBezTo>
                    <a:pt x="1763" y="0"/>
                    <a:pt x="800" y="280"/>
                    <a:pt x="1" y="891"/>
                  </a:cubicBezTo>
                  <a:cubicBezTo>
                    <a:pt x="808" y="1588"/>
                    <a:pt x="2506" y="1965"/>
                    <a:pt x="3785" y="1965"/>
                  </a:cubicBezTo>
                  <a:cubicBezTo>
                    <a:pt x="4046" y="1965"/>
                    <a:pt x="4289" y="1949"/>
                    <a:pt x="4504" y="1918"/>
                  </a:cubicBezTo>
                  <a:cubicBezTo>
                    <a:pt x="4703" y="2547"/>
                    <a:pt x="5376" y="3286"/>
                    <a:pt x="5773" y="3419"/>
                  </a:cubicBezTo>
                  <a:cubicBezTo>
                    <a:pt x="5950" y="4589"/>
                    <a:pt x="6137" y="5284"/>
                    <a:pt x="6380" y="6046"/>
                  </a:cubicBezTo>
                  <a:cubicBezTo>
                    <a:pt x="6855" y="5604"/>
                    <a:pt x="7617" y="4114"/>
                    <a:pt x="7617" y="4114"/>
                  </a:cubicBezTo>
                  <a:cubicBezTo>
                    <a:pt x="7398" y="1607"/>
                    <a:pt x="5049" y="0"/>
                    <a:pt x="273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6" name="Google Shape;1346;p35"/>
            <p:cNvSpPr/>
            <p:nvPr/>
          </p:nvSpPr>
          <p:spPr>
            <a:xfrm>
              <a:off x="6191200" y="2308150"/>
              <a:ext cx="31025" cy="29950"/>
            </a:xfrm>
            <a:custGeom>
              <a:avLst/>
              <a:gdLst/>
              <a:ahLst/>
              <a:cxnLst/>
              <a:rect l="l" t="t" r="r" b="b"/>
              <a:pathLst>
                <a:path w="1241" h="1198" extrusionOk="0">
                  <a:moveTo>
                    <a:pt x="1129" y="0"/>
                  </a:moveTo>
                  <a:cubicBezTo>
                    <a:pt x="1007" y="0"/>
                    <a:pt x="794" y="62"/>
                    <a:pt x="563" y="230"/>
                  </a:cubicBezTo>
                  <a:cubicBezTo>
                    <a:pt x="166" y="539"/>
                    <a:pt x="0" y="1091"/>
                    <a:pt x="331" y="1190"/>
                  </a:cubicBezTo>
                  <a:cubicBezTo>
                    <a:pt x="348" y="1195"/>
                    <a:pt x="365" y="1198"/>
                    <a:pt x="380" y="1198"/>
                  </a:cubicBezTo>
                  <a:cubicBezTo>
                    <a:pt x="523" y="1198"/>
                    <a:pt x="593" y="978"/>
                    <a:pt x="662" y="748"/>
                  </a:cubicBezTo>
                  <a:cubicBezTo>
                    <a:pt x="861" y="185"/>
                    <a:pt x="1236" y="141"/>
                    <a:pt x="1236" y="53"/>
                  </a:cubicBezTo>
                  <a:cubicBezTo>
                    <a:pt x="1240" y="21"/>
                    <a:pt x="1200" y="0"/>
                    <a:pt x="1129"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7" name="Google Shape;1347;p35"/>
            <p:cNvSpPr/>
            <p:nvPr/>
          </p:nvSpPr>
          <p:spPr>
            <a:xfrm>
              <a:off x="5999700" y="2317975"/>
              <a:ext cx="16850" cy="22200"/>
            </a:xfrm>
            <a:custGeom>
              <a:avLst/>
              <a:gdLst/>
              <a:ahLst/>
              <a:cxnLst/>
              <a:rect l="l" t="t" r="r" b="b"/>
              <a:pathLst>
                <a:path w="674" h="888" extrusionOk="0">
                  <a:moveTo>
                    <a:pt x="347" y="0"/>
                  </a:moveTo>
                  <a:cubicBezTo>
                    <a:pt x="192" y="0"/>
                    <a:pt x="43" y="170"/>
                    <a:pt x="22" y="400"/>
                  </a:cubicBezTo>
                  <a:cubicBezTo>
                    <a:pt x="0" y="642"/>
                    <a:pt x="122" y="863"/>
                    <a:pt x="298" y="885"/>
                  </a:cubicBezTo>
                  <a:cubicBezTo>
                    <a:pt x="308" y="886"/>
                    <a:pt x="318" y="887"/>
                    <a:pt x="328" y="887"/>
                  </a:cubicBezTo>
                  <a:cubicBezTo>
                    <a:pt x="493" y="887"/>
                    <a:pt x="641" y="717"/>
                    <a:pt x="651" y="488"/>
                  </a:cubicBezTo>
                  <a:cubicBezTo>
                    <a:pt x="673" y="245"/>
                    <a:pt x="552" y="24"/>
                    <a:pt x="375" y="2"/>
                  </a:cubicBezTo>
                  <a:cubicBezTo>
                    <a:pt x="366" y="1"/>
                    <a:pt x="357" y="0"/>
                    <a:pt x="347"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8" name="Google Shape;1348;p35"/>
            <p:cNvSpPr/>
            <p:nvPr/>
          </p:nvSpPr>
          <p:spPr>
            <a:xfrm>
              <a:off x="6025900" y="2307475"/>
              <a:ext cx="16475" cy="70775"/>
            </a:xfrm>
            <a:custGeom>
              <a:avLst/>
              <a:gdLst/>
              <a:ahLst/>
              <a:cxnLst/>
              <a:rect l="l" t="t" r="r" b="b"/>
              <a:pathLst>
                <a:path w="659" h="2831" extrusionOk="0">
                  <a:moveTo>
                    <a:pt x="605" y="1"/>
                  </a:moveTo>
                  <a:cubicBezTo>
                    <a:pt x="584" y="1"/>
                    <a:pt x="562" y="12"/>
                    <a:pt x="553" y="36"/>
                  </a:cubicBezTo>
                  <a:cubicBezTo>
                    <a:pt x="387" y="632"/>
                    <a:pt x="221" y="1228"/>
                    <a:pt x="89" y="1835"/>
                  </a:cubicBezTo>
                  <a:cubicBezTo>
                    <a:pt x="34" y="2078"/>
                    <a:pt x="1" y="2354"/>
                    <a:pt x="111" y="2586"/>
                  </a:cubicBezTo>
                  <a:cubicBezTo>
                    <a:pt x="176" y="2716"/>
                    <a:pt x="319" y="2830"/>
                    <a:pt x="475" y="2830"/>
                  </a:cubicBezTo>
                  <a:cubicBezTo>
                    <a:pt x="504" y="2830"/>
                    <a:pt x="534" y="2826"/>
                    <a:pt x="564" y="2817"/>
                  </a:cubicBezTo>
                  <a:cubicBezTo>
                    <a:pt x="619" y="2806"/>
                    <a:pt x="608" y="2729"/>
                    <a:pt x="564" y="2707"/>
                  </a:cubicBezTo>
                  <a:cubicBezTo>
                    <a:pt x="398" y="2619"/>
                    <a:pt x="232" y="2486"/>
                    <a:pt x="210" y="2276"/>
                  </a:cubicBezTo>
                  <a:cubicBezTo>
                    <a:pt x="177" y="2034"/>
                    <a:pt x="266" y="1769"/>
                    <a:pt x="321" y="1537"/>
                  </a:cubicBezTo>
                  <a:cubicBezTo>
                    <a:pt x="442" y="1040"/>
                    <a:pt x="553" y="555"/>
                    <a:pt x="652" y="58"/>
                  </a:cubicBezTo>
                  <a:cubicBezTo>
                    <a:pt x="658" y="20"/>
                    <a:pt x="632" y="1"/>
                    <a:pt x="605" y="1"/>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9" name="Google Shape;1349;p35"/>
            <p:cNvSpPr/>
            <p:nvPr/>
          </p:nvSpPr>
          <p:spPr>
            <a:xfrm>
              <a:off x="6081100" y="2269225"/>
              <a:ext cx="50550" cy="22525"/>
            </a:xfrm>
            <a:custGeom>
              <a:avLst/>
              <a:gdLst/>
              <a:ahLst/>
              <a:cxnLst/>
              <a:rect l="l" t="t" r="r" b="b"/>
              <a:pathLst>
                <a:path w="2022" h="901" extrusionOk="0">
                  <a:moveTo>
                    <a:pt x="1008" y="0"/>
                  </a:moveTo>
                  <a:cubicBezTo>
                    <a:pt x="671" y="0"/>
                    <a:pt x="343" y="93"/>
                    <a:pt x="232" y="286"/>
                  </a:cubicBezTo>
                  <a:cubicBezTo>
                    <a:pt x="0" y="677"/>
                    <a:pt x="577" y="900"/>
                    <a:pt x="1118" y="900"/>
                  </a:cubicBezTo>
                  <a:cubicBezTo>
                    <a:pt x="1583" y="900"/>
                    <a:pt x="2021" y="736"/>
                    <a:pt x="1899" y="374"/>
                  </a:cubicBezTo>
                  <a:cubicBezTo>
                    <a:pt x="1815" y="129"/>
                    <a:pt x="1405" y="0"/>
                    <a:pt x="1008"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0" name="Google Shape;1350;p35"/>
            <p:cNvSpPr/>
            <p:nvPr/>
          </p:nvSpPr>
          <p:spPr>
            <a:xfrm>
              <a:off x="5972275" y="2271400"/>
              <a:ext cx="43775" cy="19500"/>
            </a:xfrm>
            <a:custGeom>
              <a:avLst/>
              <a:gdLst/>
              <a:ahLst/>
              <a:cxnLst/>
              <a:rect l="l" t="t" r="r" b="b"/>
              <a:pathLst>
                <a:path w="1751" h="780" extrusionOk="0">
                  <a:moveTo>
                    <a:pt x="930" y="1"/>
                  </a:moveTo>
                  <a:cubicBezTo>
                    <a:pt x="599" y="1"/>
                    <a:pt x="256" y="103"/>
                    <a:pt x="159" y="298"/>
                  </a:cubicBezTo>
                  <a:cubicBezTo>
                    <a:pt x="1" y="619"/>
                    <a:pt x="419" y="779"/>
                    <a:pt x="850" y="779"/>
                  </a:cubicBezTo>
                  <a:cubicBezTo>
                    <a:pt x="1293" y="779"/>
                    <a:pt x="1750" y="611"/>
                    <a:pt x="1616" y="276"/>
                  </a:cubicBezTo>
                  <a:cubicBezTo>
                    <a:pt x="1536" y="90"/>
                    <a:pt x="1238" y="1"/>
                    <a:pt x="930"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1" name="Google Shape;1351;p35"/>
            <p:cNvSpPr/>
            <p:nvPr/>
          </p:nvSpPr>
          <p:spPr>
            <a:xfrm>
              <a:off x="6070875" y="2313275"/>
              <a:ext cx="39875" cy="23000"/>
            </a:xfrm>
            <a:custGeom>
              <a:avLst/>
              <a:gdLst/>
              <a:ahLst/>
              <a:cxnLst/>
              <a:rect l="l" t="t" r="r" b="b"/>
              <a:pathLst>
                <a:path w="1595" h="920" extrusionOk="0">
                  <a:moveTo>
                    <a:pt x="1499" y="0"/>
                  </a:moveTo>
                  <a:cubicBezTo>
                    <a:pt x="1493" y="0"/>
                    <a:pt x="1486" y="1"/>
                    <a:pt x="1480" y="3"/>
                  </a:cubicBezTo>
                  <a:cubicBezTo>
                    <a:pt x="1016" y="80"/>
                    <a:pt x="365" y="245"/>
                    <a:pt x="45" y="610"/>
                  </a:cubicBezTo>
                  <a:cubicBezTo>
                    <a:pt x="34" y="610"/>
                    <a:pt x="34" y="621"/>
                    <a:pt x="23" y="632"/>
                  </a:cubicBezTo>
                  <a:cubicBezTo>
                    <a:pt x="23" y="643"/>
                    <a:pt x="12" y="654"/>
                    <a:pt x="12" y="665"/>
                  </a:cubicBezTo>
                  <a:cubicBezTo>
                    <a:pt x="12" y="676"/>
                    <a:pt x="1" y="676"/>
                    <a:pt x="1" y="687"/>
                  </a:cubicBezTo>
                  <a:cubicBezTo>
                    <a:pt x="1" y="720"/>
                    <a:pt x="1" y="742"/>
                    <a:pt x="23" y="764"/>
                  </a:cubicBezTo>
                  <a:cubicBezTo>
                    <a:pt x="23" y="764"/>
                    <a:pt x="23" y="764"/>
                    <a:pt x="34" y="775"/>
                  </a:cubicBezTo>
                  <a:cubicBezTo>
                    <a:pt x="45" y="786"/>
                    <a:pt x="56" y="797"/>
                    <a:pt x="78" y="808"/>
                  </a:cubicBezTo>
                  <a:cubicBezTo>
                    <a:pt x="89" y="808"/>
                    <a:pt x="100" y="819"/>
                    <a:pt x="111" y="819"/>
                  </a:cubicBezTo>
                  <a:cubicBezTo>
                    <a:pt x="575" y="819"/>
                    <a:pt x="1027" y="875"/>
                    <a:pt x="1491" y="919"/>
                  </a:cubicBezTo>
                  <a:cubicBezTo>
                    <a:pt x="1495" y="919"/>
                    <a:pt x="1498" y="919"/>
                    <a:pt x="1501" y="919"/>
                  </a:cubicBezTo>
                  <a:cubicBezTo>
                    <a:pt x="1570" y="919"/>
                    <a:pt x="1587" y="818"/>
                    <a:pt x="1524" y="786"/>
                  </a:cubicBezTo>
                  <a:cubicBezTo>
                    <a:pt x="1292" y="698"/>
                    <a:pt x="1071" y="654"/>
                    <a:pt x="840" y="621"/>
                  </a:cubicBezTo>
                  <a:cubicBezTo>
                    <a:pt x="740" y="610"/>
                    <a:pt x="641" y="599"/>
                    <a:pt x="542" y="588"/>
                  </a:cubicBezTo>
                  <a:cubicBezTo>
                    <a:pt x="840" y="411"/>
                    <a:pt x="1171" y="256"/>
                    <a:pt x="1502" y="157"/>
                  </a:cubicBezTo>
                  <a:cubicBezTo>
                    <a:pt x="1595" y="136"/>
                    <a:pt x="1582" y="0"/>
                    <a:pt x="1499"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2" name="Google Shape;1352;p35"/>
            <p:cNvSpPr/>
            <p:nvPr/>
          </p:nvSpPr>
          <p:spPr>
            <a:xfrm>
              <a:off x="6073650" y="2375575"/>
              <a:ext cx="25675" cy="18925"/>
            </a:xfrm>
            <a:custGeom>
              <a:avLst/>
              <a:gdLst/>
              <a:ahLst/>
              <a:cxnLst/>
              <a:rect l="l" t="t" r="r" b="b"/>
              <a:pathLst>
                <a:path w="1027" h="757" extrusionOk="0">
                  <a:moveTo>
                    <a:pt x="971" y="0"/>
                  </a:moveTo>
                  <a:cubicBezTo>
                    <a:pt x="958" y="0"/>
                    <a:pt x="946" y="5"/>
                    <a:pt x="938" y="16"/>
                  </a:cubicBezTo>
                  <a:cubicBezTo>
                    <a:pt x="839" y="149"/>
                    <a:pt x="718" y="292"/>
                    <a:pt x="585" y="391"/>
                  </a:cubicBezTo>
                  <a:cubicBezTo>
                    <a:pt x="464" y="491"/>
                    <a:pt x="221" y="612"/>
                    <a:pt x="55" y="612"/>
                  </a:cubicBezTo>
                  <a:cubicBezTo>
                    <a:pt x="0" y="612"/>
                    <a:pt x="0" y="689"/>
                    <a:pt x="55" y="711"/>
                  </a:cubicBezTo>
                  <a:cubicBezTo>
                    <a:pt x="132" y="742"/>
                    <a:pt x="211" y="757"/>
                    <a:pt x="289" y="757"/>
                  </a:cubicBezTo>
                  <a:cubicBezTo>
                    <a:pt x="436" y="757"/>
                    <a:pt x="585" y="706"/>
                    <a:pt x="729" y="612"/>
                  </a:cubicBezTo>
                  <a:cubicBezTo>
                    <a:pt x="927" y="480"/>
                    <a:pt x="1027" y="281"/>
                    <a:pt x="1027" y="49"/>
                  </a:cubicBezTo>
                  <a:cubicBezTo>
                    <a:pt x="1027" y="20"/>
                    <a:pt x="997" y="0"/>
                    <a:pt x="971" y="0"/>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3" name="Google Shape;1353;p35"/>
            <p:cNvSpPr/>
            <p:nvPr/>
          </p:nvSpPr>
          <p:spPr>
            <a:xfrm>
              <a:off x="6048525" y="2214275"/>
              <a:ext cx="33150" cy="46100"/>
            </a:xfrm>
            <a:custGeom>
              <a:avLst/>
              <a:gdLst/>
              <a:ahLst/>
              <a:cxnLst/>
              <a:rect l="l" t="t" r="r" b="b"/>
              <a:pathLst>
                <a:path w="1326" h="1844" extrusionOk="0">
                  <a:moveTo>
                    <a:pt x="56" y="0"/>
                  </a:moveTo>
                  <a:lnTo>
                    <a:pt x="56" y="0"/>
                  </a:lnTo>
                  <a:cubicBezTo>
                    <a:pt x="111" y="210"/>
                    <a:pt x="78" y="442"/>
                    <a:pt x="56" y="662"/>
                  </a:cubicBezTo>
                  <a:cubicBezTo>
                    <a:pt x="23" y="883"/>
                    <a:pt x="1" y="1115"/>
                    <a:pt x="56" y="1325"/>
                  </a:cubicBezTo>
                  <a:cubicBezTo>
                    <a:pt x="111" y="1545"/>
                    <a:pt x="266" y="1755"/>
                    <a:pt x="520" y="1843"/>
                  </a:cubicBezTo>
                  <a:cubicBezTo>
                    <a:pt x="497" y="1733"/>
                    <a:pt x="575" y="1589"/>
                    <a:pt x="663" y="1490"/>
                  </a:cubicBezTo>
                  <a:cubicBezTo>
                    <a:pt x="740" y="1391"/>
                    <a:pt x="851" y="1303"/>
                    <a:pt x="939" y="1203"/>
                  </a:cubicBezTo>
                  <a:cubicBezTo>
                    <a:pt x="1226" y="916"/>
                    <a:pt x="1325" y="519"/>
                    <a:pt x="1215" y="166"/>
                  </a:cubicBezTo>
                  <a:lnTo>
                    <a:pt x="56"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4" name="Google Shape;1354;p35"/>
            <p:cNvSpPr/>
            <p:nvPr/>
          </p:nvSpPr>
          <p:spPr>
            <a:xfrm>
              <a:off x="5962450" y="2187950"/>
              <a:ext cx="77000" cy="41375"/>
            </a:xfrm>
            <a:custGeom>
              <a:avLst/>
              <a:gdLst/>
              <a:ahLst/>
              <a:cxnLst/>
              <a:rect l="l" t="t" r="r" b="b"/>
              <a:pathLst>
                <a:path w="3080" h="1655" extrusionOk="0">
                  <a:moveTo>
                    <a:pt x="2056" y="0"/>
                  </a:moveTo>
                  <a:cubicBezTo>
                    <a:pt x="1953" y="0"/>
                    <a:pt x="1849" y="17"/>
                    <a:pt x="1755" y="49"/>
                  </a:cubicBezTo>
                  <a:cubicBezTo>
                    <a:pt x="1446" y="148"/>
                    <a:pt x="1192" y="369"/>
                    <a:pt x="916" y="523"/>
                  </a:cubicBezTo>
                  <a:cubicBezTo>
                    <a:pt x="722" y="640"/>
                    <a:pt x="494" y="729"/>
                    <a:pt x="273" y="729"/>
                  </a:cubicBezTo>
                  <a:cubicBezTo>
                    <a:pt x="180" y="729"/>
                    <a:pt x="88" y="714"/>
                    <a:pt x="0" y="678"/>
                  </a:cubicBezTo>
                  <a:lnTo>
                    <a:pt x="0" y="678"/>
                  </a:lnTo>
                  <a:cubicBezTo>
                    <a:pt x="169" y="1224"/>
                    <a:pt x="776" y="1654"/>
                    <a:pt x="1354" y="1654"/>
                  </a:cubicBezTo>
                  <a:cubicBezTo>
                    <a:pt x="1419" y="1654"/>
                    <a:pt x="1482" y="1649"/>
                    <a:pt x="1545" y="1638"/>
                  </a:cubicBezTo>
                  <a:cubicBezTo>
                    <a:pt x="2086" y="1539"/>
                    <a:pt x="2539" y="1097"/>
                    <a:pt x="3080" y="1086"/>
                  </a:cubicBezTo>
                  <a:lnTo>
                    <a:pt x="2616" y="269"/>
                  </a:lnTo>
                  <a:cubicBezTo>
                    <a:pt x="2503" y="81"/>
                    <a:pt x="2281" y="0"/>
                    <a:pt x="2056"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5" name="Google Shape;1355;p35"/>
            <p:cNvSpPr/>
            <p:nvPr/>
          </p:nvSpPr>
          <p:spPr>
            <a:xfrm>
              <a:off x="6150350" y="2414600"/>
              <a:ext cx="81150" cy="102125"/>
            </a:xfrm>
            <a:custGeom>
              <a:avLst/>
              <a:gdLst/>
              <a:ahLst/>
              <a:cxnLst/>
              <a:rect l="l" t="t" r="r" b="b"/>
              <a:pathLst>
                <a:path w="3246" h="4085" extrusionOk="0">
                  <a:moveTo>
                    <a:pt x="1844" y="0"/>
                  </a:moveTo>
                  <a:lnTo>
                    <a:pt x="1" y="2219"/>
                  </a:lnTo>
                  <a:lnTo>
                    <a:pt x="1689" y="4084"/>
                  </a:lnTo>
                  <a:lnTo>
                    <a:pt x="3246" y="640"/>
                  </a:lnTo>
                  <a:lnTo>
                    <a:pt x="1844"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6" name="Google Shape;1356;p35"/>
            <p:cNvSpPr/>
            <p:nvPr/>
          </p:nvSpPr>
          <p:spPr>
            <a:xfrm>
              <a:off x="6065925" y="2444675"/>
              <a:ext cx="119225" cy="138275"/>
            </a:xfrm>
            <a:custGeom>
              <a:avLst/>
              <a:gdLst/>
              <a:ahLst/>
              <a:cxnLst/>
              <a:rect l="l" t="t" r="r" b="b"/>
              <a:pathLst>
                <a:path w="4769" h="5531" extrusionOk="0">
                  <a:moveTo>
                    <a:pt x="0" y="0"/>
                  </a:moveTo>
                  <a:lnTo>
                    <a:pt x="1645" y="3433"/>
                  </a:lnTo>
                  <a:lnTo>
                    <a:pt x="2517" y="5530"/>
                  </a:lnTo>
                  <a:lnTo>
                    <a:pt x="4768" y="2120"/>
                  </a:lnTo>
                  <a:lnTo>
                    <a:pt x="3378" y="1016"/>
                  </a:lnTo>
                  <a:lnTo>
                    <a:pt x="3576" y="2440"/>
                  </a:lnTo>
                  <a:lnTo>
                    <a:pt x="2572" y="3058"/>
                  </a:lnTo>
                  <a:lnTo>
                    <a:pt x="1413" y="1380"/>
                  </a:lnTo>
                  <a:lnTo>
                    <a:pt x="0"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7" name="Google Shape;1357;p35"/>
            <p:cNvSpPr/>
            <p:nvPr/>
          </p:nvSpPr>
          <p:spPr>
            <a:xfrm>
              <a:off x="6135725" y="2547050"/>
              <a:ext cx="12450" cy="16025"/>
            </a:xfrm>
            <a:custGeom>
              <a:avLst/>
              <a:gdLst/>
              <a:ahLst/>
              <a:cxnLst/>
              <a:rect l="l" t="t" r="r" b="b"/>
              <a:pathLst>
                <a:path w="498" h="641" extrusionOk="0">
                  <a:moveTo>
                    <a:pt x="243" y="0"/>
                  </a:moveTo>
                  <a:cubicBezTo>
                    <a:pt x="210" y="0"/>
                    <a:pt x="177" y="11"/>
                    <a:pt x="155" y="22"/>
                  </a:cubicBezTo>
                  <a:cubicBezTo>
                    <a:pt x="144" y="33"/>
                    <a:pt x="122" y="56"/>
                    <a:pt x="111" y="67"/>
                  </a:cubicBezTo>
                  <a:cubicBezTo>
                    <a:pt x="78" y="89"/>
                    <a:pt x="56" y="122"/>
                    <a:pt x="45" y="155"/>
                  </a:cubicBezTo>
                  <a:cubicBezTo>
                    <a:pt x="45" y="188"/>
                    <a:pt x="34" y="221"/>
                    <a:pt x="23" y="243"/>
                  </a:cubicBezTo>
                  <a:cubicBezTo>
                    <a:pt x="23" y="265"/>
                    <a:pt x="12" y="276"/>
                    <a:pt x="12" y="287"/>
                  </a:cubicBezTo>
                  <a:cubicBezTo>
                    <a:pt x="12" y="298"/>
                    <a:pt x="12" y="309"/>
                    <a:pt x="12" y="309"/>
                  </a:cubicBezTo>
                  <a:cubicBezTo>
                    <a:pt x="1" y="354"/>
                    <a:pt x="1" y="398"/>
                    <a:pt x="1" y="442"/>
                  </a:cubicBezTo>
                  <a:cubicBezTo>
                    <a:pt x="1" y="442"/>
                    <a:pt x="12" y="453"/>
                    <a:pt x="12" y="453"/>
                  </a:cubicBezTo>
                  <a:cubicBezTo>
                    <a:pt x="12" y="475"/>
                    <a:pt x="23" y="497"/>
                    <a:pt x="34" y="508"/>
                  </a:cubicBezTo>
                  <a:cubicBezTo>
                    <a:pt x="45" y="541"/>
                    <a:pt x="67" y="563"/>
                    <a:pt x="89" y="585"/>
                  </a:cubicBezTo>
                  <a:cubicBezTo>
                    <a:pt x="111" y="596"/>
                    <a:pt x="122" y="607"/>
                    <a:pt x="144" y="618"/>
                  </a:cubicBezTo>
                  <a:cubicBezTo>
                    <a:pt x="177" y="629"/>
                    <a:pt x="199" y="640"/>
                    <a:pt x="232" y="640"/>
                  </a:cubicBezTo>
                  <a:cubicBezTo>
                    <a:pt x="254" y="640"/>
                    <a:pt x="277" y="640"/>
                    <a:pt x="299" y="629"/>
                  </a:cubicBezTo>
                  <a:cubicBezTo>
                    <a:pt x="321" y="629"/>
                    <a:pt x="332" y="618"/>
                    <a:pt x="354" y="607"/>
                  </a:cubicBezTo>
                  <a:cubicBezTo>
                    <a:pt x="387" y="596"/>
                    <a:pt x="409" y="574"/>
                    <a:pt x="431" y="552"/>
                  </a:cubicBezTo>
                  <a:cubicBezTo>
                    <a:pt x="453" y="530"/>
                    <a:pt x="464" y="497"/>
                    <a:pt x="475" y="464"/>
                  </a:cubicBezTo>
                  <a:cubicBezTo>
                    <a:pt x="497" y="387"/>
                    <a:pt x="486" y="309"/>
                    <a:pt x="486" y="232"/>
                  </a:cubicBezTo>
                  <a:cubicBezTo>
                    <a:pt x="486" y="199"/>
                    <a:pt x="475" y="166"/>
                    <a:pt x="464" y="144"/>
                  </a:cubicBezTo>
                  <a:cubicBezTo>
                    <a:pt x="453" y="111"/>
                    <a:pt x="442" y="89"/>
                    <a:pt x="420" y="67"/>
                  </a:cubicBezTo>
                  <a:lnTo>
                    <a:pt x="376" y="33"/>
                  </a:lnTo>
                  <a:cubicBezTo>
                    <a:pt x="354" y="11"/>
                    <a:pt x="321" y="11"/>
                    <a:pt x="299"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8" name="Google Shape;1358;p35"/>
            <p:cNvSpPr/>
            <p:nvPr/>
          </p:nvSpPr>
          <p:spPr>
            <a:xfrm>
              <a:off x="6129650" y="2635900"/>
              <a:ext cx="12175" cy="16025"/>
            </a:xfrm>
            <a:custGeom>
              <a:avLst/>
              <a:gdLst/>
              <a:ahLst/>
              <a:cxnLst/>
              <a:rect l="l" t="t" r="r" b="b"/>
              <a:pathLst>
                <a:path w="487" h="641" extrusionOk="0">
                  <a:moveTo>
                    <a:pt x="199" y="0"/>
                  </a:moveTo>
                  <a:cubicBezTo>
                    <a:pt x="155" y="11"/>
                    <a:pt x="122" y="34"/>
                    <a:pt x="89" y="56"/>
                  </a:cubicBezTo>
                  <a:cubicBezTo>
                    <a:pt x="78" y="78"/>
                    <a:pt x="67" y="89"/>
                    <a:pt x="56" y="111"/>
                  </a:cubicBezTo>
                  <a:cubicBezTo>
                    <a:pt x="34" y="144"/>
                    <a:pt x="23" y="177"/>
                    <a:pt x="23" y="221"/>
                  </a:cubicBezTo>
                  <a:cubicBezTo>
                    <a:pt x="23" y="276"/>
                    <a:pt x="12" y="343"/>
                    <a:pt x="12" y="398"/>
                  </a:cubicBezTo>
                  <a:cubicBezTo>
                    <a:pt x="1" y="431"/>
                    <a:pt x="12" y="464"/>
                    <a:pt x="23" y="486"/>
                  </a:cubicBezTo>
                  <a:cubicBezTo>
                    <a:pt x="34" y="519"/>
                    <a:pt x="45" y="541"/>
                    <a:pt x="67" y="574"/>
                  </a:cubicBezTo>
                  <a:cubicBezTo>
                    <a:pt x="89" y="596"/>
                    <a:pt x="122" y="607"/>
                    <a:pt x="155" y="618"/>
                  </a:cubicBezTo>
                  <a:cubicBezTo>
                    <a:pt x="177" y="641"/>
                    <a:pt x="211" y="641"/>
                    <a:pt x="244" y="641"/>
                  </a:cubicBezTo>
                  <a:lnTo>
                    <a:pt x="299" y="641"/>
                  </a:lnTo>
                  <a:cubicBezTo>
                    <a:pt x="343" y="630"/>
                    <a:pt x="376" y="607"/>
                    <a:pt x="409" y="574"/>
                  </a:cubicBezTo>
                  <a:cubicBezTo>
                    <a:pt x="420" y="563"/>
                    <a:pt x="442" y="541"/>
                    <a:pt x="453" y="530"/>
                  </a:cubicBezTo>
                  <a:cubicBezTo>
                    <a:pt x="475" y="497"/>
                    <a:pt x="486" y="453"/>
                    <a:pt x="486" y="409"/>
                  </a:cubicBezTo>
                  <a:cubicBezTo>
                    <a:pt x="486" y="354"/>
                    <a:pt x="475" y="287"/>
                    <a:pt x="475" y="232"/>
                  </a:cubicBezTo>
                  <a:cubicBezTo>
                    <a:pt x="475" y="199"/>
                    <a:pt x="475" y="177"/>
                    <a:pt x="464" y="144"/>
                  </a:cubicBezTo>
                  <a:cubicBezTo>
                    <a:pt x="453" y="122"/>
                    <a:pt x="442" y="89"/>
                    <a:pt x="420" y="67"/>
                  </a:cubicBezTo>
                  <a:cubicBezTo>
                    <a:pt x="398" y="45"/>
                    <a:pt x="365" y="22"/>
                    <a:pt x="343" y="22"/>
                  </a:cubicBezTo>
                  <a:cubicBezTo>
                    <a:pt x="310" y="0"/>
                    <a:pt x="288" y="0"/>
                    <a:pt x="25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9" name="Google Shape;1359;p35"/>
            <p:cNvSpPr/>
            <p:nvPr/>
          </p:nvSpPr>
          <p:spPr>
            <a:xfrm>
              <a:off x="6108950" y="2538050"/>
              <a:ext cx="20450" cy="354775"/>
            </a:xfrm>
            <a:custGeom>
              <a:avLst/>
              <a:gdLst/>
              <a:ahLst/>
              <a:cxnLst/>
              <a:rect l="l" t="t" r="r" b="b"/>
              <a:pathLst>
                <a:path w="818" h="14191" extrusionOk="0">
                  <a:moveTo>
                    <a:pt x="765" y="0"/>
                  </a:moveTo>
                  <a:cubicBezTo>
                    <a:pt x="741" y="0"/>
                    <a:pt x="718" y="14"/>
                    <a:pt x="718" y="40"/>
                  </a:cubicBezTo>
                  <a:cubicBezTo>
                    <a:pt x="321" y="3649"/>
                    <a:pt x="89" y="7292"/>
                    <a:pt x="23" y="10923"/>
                  </a:cubicBezTo>
                  <a:cubicBezTo>
                    <a:pt x="12" y="11939"/>
                    <a:pt x="1" y="12965"/>
                    <a:pt x="34" y="13992"/>
                  </a:cubicBezTo>
                  <a:cubicBezTo>
                    <a:pt x="40" y="14124"/>
                    <a:pt x="142" y="14190"/>
                    <a:pt x="242" y="14190"/>
                  </a:cubicBezTo>
                  <a:cubicBezTo>
                    <a:pt x="343" y="14190"/>
                    <a:pt x="442" y="14124"/>
                    <a:pt x="442" y="13992"/>
                  </a:cubicBezTo>
                  <a:cubicBezTo>
                    <a:pt x="465" y="10360"/>
                    <a:pt x="442" y="6729"/>
                    <a:pt x="630" y="3109"/>
                  </a:cubicBezTo>
                  <a:cubicBezTo>
                    <a:pt x="685" y="2082"/>
                    <a:pt x="741" y="1067"/>
                    <a:pt x="818" y="51"/>
                  </a:cubicBezTo>
                  <a:cubicBezTo>
                    <a:pt x="818" y="17"/>
                    <a:pt x="791" y="0"/>
                    <a:pt x="76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0" name="Google Shape;1360;p35"/>
            <p:cNvSpPr/>
            <p:nvPr/>
          </p:nvSpPr>
          <p:spPr>
            <a:xfrm>
              <a:off x="5966025" y="2561125"/>
              <a:ext cx="274850" cy="298400"/>
            </a:xfrm>
            <a:custGeom>
              <a:avLst/>
              <a:gdLst/>
              <a:ahLst/>
              <a:cxnLst/>
              <a:rect l="l" t="t" r="r" b="b"/>
              <a:pathLst>
                <a:path w="10994" h="11936" extrusionOk="0">
                  <a:moveTo>
                    <a:pt x="2694" y="0"/>
                  </a:moveTo>
                  <a:lnTo>
                    <a:pt x="1" y="972"/>
                  </a:lnTo>
                  <a:lnTo>
                    <a:pt x="3257" y="6457"/>
                  </a:lnTo>
                  <a:cubicBezTo>
                    <a:pt x="4289" y="9683"/>
                    <a:pt x="6566" y="11936"/>
                    <a:pt x="9697" y="11936"/>
                  </a:cubicBezTo>
                  <a:cubicBezTo>
                    <a:pt x="10080" y="11936"/>
                    <a:pt x="10476" y="11902"/>
                    <a:pt x="10884" y="11832"/>
                  </a:cubicBezTo>
                  <a:lnTo>
                    <a:pt x="10994" y="11821"/>
                  </a:lnTo>
                  <a:cubicBezTo>
                    <a:pt x="10994" y="11821"/>
                    <a:pt x="5045" y="3930"/>
                    <a:pt x="2694"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1" name="Google Shape;1361;p35"/>
            <p:cNvSpPr/>
            <p:nvPr/>
          </p:nvSpPr>
          <p:spPr>
            <a:xfrm>
              <a:off x="5921875" y="2475725"/>
              <a:ext cx="82800" cy="41550"/>
            </a:xfrm>
            <a:custGeom>
              <a:avLst/>
              <a:gdLst/>
              <a:ahLst/>
              <a:cxnLst/>
              <a:rect l="l" t="t" r="r" b="b"/>
              <a:pathLst>
                <a:path w="3312" h="1662" extrusionOk="0">
                  <a:moveTo>
                    <a:pt x="1803" y="1"/>
                  </a:moveTo>
                  <a:cubicBezTo>
                    <a:pt x="1702" y="1"/>
                    <a:pt x="1600" y="17"/>
                    <a:pt x="1502" y="50"/>
                  </a:cubicBezTo>
                  <a:lnTo>
                    <a:pt x="1" y="569"/>
                  </a:lnTo>
                  <a:lnTo>
                    <a:pt x="608" y="1661"/>
                  </a:lnTo>
                  <a:lnTo>
                    <a:pt x="1634" y="1485"/>
                  </a:lnTo>
                  <a:lnTo>
                    <a:pt x="3312" y="1441"/>
                  </a:lnTo>
                  <a:cubicBezTo>
                    <a:pt x="3301" y="1441"/>
                    <a:pt x="2903" y="867"/>
                    <a:pt x="2583" y="403"/>
                  </a:cubicBezTo>
                  <a:cubicBezTo>
                    <a:pt x="2401" y="146"/>
                    <a:pt x="2106" y="1"/>
                    <a:pt x="1803"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2" name="Google Shape;1362;p35"/>
            <p:cNvSpPr/>
            <p:nvPr/>
          </p:nvSpPr>
          <p:spPr>
            <a:xfrm>
              <a:off x="5873300" y="2484125"/>
              <a:ext cx="85850" cy="29550"/>
            </a:xfrm>
            <a:custGeom>
              <a:avLst/>
              <a:gdLst/>
              <a:ahLst/>
              <a:cxnLst/>
              <a:rect l="l" t="t" r="r" b="b"/>
              <a:pathLst>
                <a:path w="3434" h="1182" extrusionOk="0">
                  <a:moveTo>
                    <a:pt x="3114" y="1"/>
                  </a:moveTo>
                  <a:lnTo>
                    <a:pt x="321" y="12"/>
                  </a:lnTo>
                  <a:cubicBezTo>
                    <a:pt x="144" y="12"/>
                    <a:pt x="1" y="155"/>
                    <a:pt x="1" y="332"/>
                  </a:cubicBezTo>
                  <a:lnTo>
                    <a:pt x="1" y="851"/>
                  </a:lnTo>
                  <a:cubicBezTo>
                    <a:pt x="12" y="1038"/>
                    <a:pt x="155" y="1182"/>
                    <a:pt x="332" y="1182"/>
                  </a:cubicBezTo>
                  <a:lnTo>
                    <a:pt x="3114" y="1171"/>
                  </a:lnTo>
                  <a:cubicBezTo>
                    <a:pt x="3290" y="1171"/>
                    <a:pt x="3434" y="1027"/>
                    <a:pt x="3434" y="840"/>
                  </a:cubicBezTo>
                  <a:lnTo>
                    <a:pt x="3434" y="321"/>
                  </a:lnTo>
                  <a:cubicBezTo>
                    <a:pt x="3434" y="144"/>
                    <a:pt x="3290" y="1"/>
                    <a:pt x="3114" y="1"/>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3" name="Google Shape;1363;p35"/>
            <p:cNvSpPr/>
            <p:nvPr/>
          </p:nvSpPr>
          <p:spPr>
            <a:xfrm>
              <a:off x="5911675" y="2451025"/>
              <a:ext cx="49675" cy="127225"/>
            </a:xfrm>
            <a:custGeom>
              <a:avLst/>
              <a:gdLst/>
              <a:ahLst/>
              <a:cxnLst/>
              <a:rect l="l" t="t" r="r" b="b"/>
              <a:pathLst>
                <a:path w="1987" h="5089" extrusionOk="0">
                  <a:moveTo>
                    <a:pt x="673" y="0"/>
                  </a:moveTo>
                  <a:lnTo>
                    <a:pt x="0" y="177"/>
                  </a:lnTo>
                  <a:lnTo>
                    <a:pt x="1314" y="5089"/>
                  </a:lnTo>
                  <a:lnTo>
                    <a:pt x="1987" y="4901"/>
                  </a:lnTo>
                  <a:lnTo>
                    <a:pt x="673"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4" name="Google Shape;1364;p35"/>
            <p:cNvSpPr/>
            <p:nvPr/>
          </p:nvSpPr>
          <p:spPr>
            <a:xfrm>
              <a:off x="5869175" y="2484325"/>
              <a:ext cx="164200" cy="115450"/>
            </a:xfrm>
            <a:custGeom>
              <a:avLst/>
              <a:gdLst/>
              <a:ahLst/>
              <a:cxnLst/>
              <a:rect l="l" t="t" r="r" b="b"/>
              <a:pathLst>
                <a:path w="6568" h="4618" extrusionOk="0">
                  <a:moveTo>
                    <a:pt x="755" y="0"/>
                  </a:moveTo>
                  <a:cubicBezTo>
                    <a:pt x="528" y="0"/>
                    <a:pt x="307" y="117"/>
                    <a:pt x="177" y="324"/>
                  </a:cubicBezTo>
                  <a:cubicBezTo>
                    <a:pt x="0" y="633"/>
                    <a:pt x="89" y="1019"/>
                    <a:pt x="376" y="1218"/>
                  </a:cubicBezTo>
                  <a:lnTo>
                    <a:pt x="2142" y="2531"/>
                  </a:lnTo>
                  <a:lnTo>
                    <a:pt x="5917" y="4617"/>
                  </a:lnTo>
                  <a:lnTo>
                    <a:pt x="6568" y="3072"/>
                  </a:lnTo>
                  <a:cubicBezTo>
                    <a:pt x="5795" y="1428"/>
                    <a:pt x="4691" y="59"/>
                    <a:pt x="4691" y="59"/>
                  </a:cubicBezTo>
                  <a:lnTo>
                    <a:pt x="2208" y="611"/>
                  </a:lnTo>
                  <a:lnTo>
                    <a:pt x="1049" y="70"/>
                  </a:lnTo>
                  <a:cubicBezTo>
                    <a:pt x="955" y="23"/>
                    <a:pt x="854" y="0"/>
                    <a:pt x="755" y="0"/>
                  </a:cubicBez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5" name="Google Shape;1365;p35"/>
            <p:cNvSpPr/>
            <p:nvPr/>
          </p:nvSpPr>
          <p:spPr>
            <a:xfrm>
              <a:off x="5878000" y="2515875"/>
              <a:ext cx="139100" cy="83900"/>
            </a:xfrm>
            <a:custGeom>
              <a:avLst/>
              <a:gdLst/>
              <a:ahLst/>
              <a:cxnLst/>
              <a:rect l="l" t="t" r="r" b="b"/>
              <a:pathLst>
                <a:path w="5564" h="3356" extrusionOk="0">
                  <a:moveTo>
                    <a:pt x="343" y="0"/>
                  </a:moveTo>
                  <a:cubicBezTo>
                    <a:pt x="122" y="110"/>
                    <a:pt x="1" y="342"/>
                    <a:pt x="23" y="563"/>
                  </a:cubicBezTo>
                  <a:cubicBezTo>
                    <a:pt x="56" y="927"/>
                    <a:pt x="321" y="1082"/>
                    <a:pt x="586" y="1093"/>
                  </a:cubicBezTo>
                  <a:cubicBezTo>
                    <a:pt x="409" y="1214"/>
                    <a:pt x="299" y="1424"/>
                    <a:pt x="332" y="1623"/>
                  </a:cubicBezTo>
                  <a:cubicBezTo>
                    <a:pt x="376" y="1821"/>
                    <a:pt x="530" y="1998"/>
                    <a:pt x="740" y="2086"/>
                  </a:cubicBezTo>
                  <a:cubicBezTo>
                    <a:pt x="619" y="2263"/>
                    <a:pt x="674" y="2539"/>
                    <a:pt x="850" y="2693"/>
                  </a:cubicBezTo>
                  <a:cubicBezTo>
                    <a:pt x="1027" y="2848"/>
                    <a:pt x="1270" y="2936"/>
                    <a:pt x="1513" y="2980"/>
                  </a:cubicBezTo>
                  <a:cubicBezTo>
                    <a:pt x="1513" y="2980"/>
                    <a:pt x="3411" y="3355"/>
                    <a:pt x="5564" y="3355"/>
                  </a:cubicBezTo>
                  <a:lnTo>
                    <a:pt x="343" y="0"/>
                  </a:lnTo>
                  <a:close/>
                </a:path>
              </a:pathLst>
            </a:custGeom>
            <a:solidFill>
              <a:srgbClr val="FFA48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6" name="Google Shape;1366;p35"/>
            <p:cNvSpPr/>
            <p:nvPr/>
          </p:nvSpPr>
          <p:spPr>
            <a:xfrm>
              <a:off x="5858125" y="2321325"/>
              <a:ext cx="89450" cy="139375"/>
            </a:xfrm>
            <a:custGeom>
              <a:avLst/>
              <a:gdLst/>
              <a:ahLst/>
              <a:cxnLst/>
              <a:rect l="l" t="t" r="r" b="b"/>
              <a:pathLst>
                <a:path w="3578" h="5575" extrusionOk="0">
                  <a:moveTo>
                    <a:pt x="1052" y="1"/>
                  </a:moveTo>
                  <a:cubicBezTo>
                    <a:pt x="1048" y="1"/>
                    <a:pt x="1043" y="1"/>
                    <a:pt x="1038" y="1"/>
                  </a:cubicBezTo>
                  <a:cubicBezTo>
                    <a:pt x="299" y="420"/>
                    <a:pt x="1" y="1756"/>
                    <a:pt x="387" y="3168"/>
                  </a:cubicBezTo>
                  <a:cubicBezTo>
                    <a:pt x="760" y="4574"/>
                    <a:pt x="1680" y="5575"/>
                    <a:pt x="2526" y="5575"/>
                  </a:cubicBezTo>
                  <a:cubicBezTo>
                    <a:pt x="2530" y="5575"/>
                    <a:pt x="2535" y="5575"/>
                    <a:pt x="2540" y="5575"/>
                  </a:cubicBezTo>
                  <a:cubicBezTo>
                    <a:pt x="3279" y="5144"/>
                    <a:pt x="3577" y="3820"/>
                    <a:pt x="3191" y="2407"/>
                  </a:cubicBezTo>
                  <a:cubicBezTo>
                    <a:pt x="2818" y="1002"/>
                    <a:pt x="1898" y="1"/>
                    <a:pt x="1052"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7" name="Google Shape;1367;p35"/>
            <p:cNvSpPr/>
            <p:nvPr/>
          </p:nvSpPr>
          <p:spPr>
            <a:xfrm>
              <a:off x="5899525" y="2341125"/>
              <a:ext cx="28725" cy="47625"/>
            </a:xfrm>
            <a:custGeom>
              <a:avLst/>
              <a:gdLst/>
              <a:ahLst/>
              <a:cxnLst/>
              <a:rect l="l" t="t" r="r" b="b"/>
              <a:pathLst>
                <a:path w="1149" h="1905" extrusionOk="0">
                  <a:moveTo>
                    <a:pt x="120" y="1"/>
                  </a:moveTo>
                  <a:cubicBezTo>
                    <a:pt x="78" y="1"/>
                    <a:pt x="30" y="22"/>
                    <a:pt x="12" y="59"/>
                  </a:cubicBezTo>
                  <a:cubicBezTo>
                    <a:pt x="1" y="92"/>
                    <a:pt x="12" y="125"/>
                    <a:pt x="12" y="158"/>
                  </a:cubicBezTo>
                  <a:cubicBezTo>
                    <a:pt x="111" y="621"/>
                    <a:pt x="254" y="1074"/>
                    <a:pt x="453" y="1504"/>
                  </a:cubicBezTo>
                  <a:cubicBezTo>
                    <a:pt x="508" y="1648"/>
                    <a:pt x="608" y="1858"/>
                    <a:pt x="784" y="1902"/>
                  </a:cubicBezTo>
                  <a:cubicBezTo>
                    <a:pt x="796" y="1904"/>
                    <a:pt x="807" y="1904"/>
                    <a:pt x="818" y="1904"/>
                  </a:cubicBezTo>
                  <a:cubicBezTo>
                    <a:pt x="945" y="1904"/>
                    <a:pt x="1041" y="1792"/>
                    <a:pt x="1071" y="1670"/>
                  </a:cubicBezTo>
                  <a:cubicBezTo>
                    <a:pt x="1148" y="1339"/>
                    <a:pt x="884" y="864"/>
                    <a:pt x="718" y="599"/>
                  </a:cubicBezTo>
                  <a:cubicBezTo>
                    <a:pt x="597" y="412"/>
                    <a:pt x="453" y="235"/>
                    <a:pt x="276" y="81"/>
                  </a:cubicBezTo>
                  <a:cubicBezTo>
                    <a:pt x="243" y="47"/>
                    <a:pt x="199" y="14"/>
                    <a:pt x="144" y="3"/>
                  </a:cubicBezTo>
                  <a:cubicBezTo>
                    <a:pt x="136" y="1"/>
                    <a:pt x="128" y="1"/>
                    <a:pt x="12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8" name="Google Shape;1368;p35"/>
            <p:cNvSpPr/>
            <p:nvPr/>
          </p:nvSpPr>
          <p:spPr>
            <a:xfrm>
              <a:off x="5917175" y="2394900"/>
              <a:ext cx="16875" cy="17125"/>
            </a:xfrm>
            <a:custGeom>
              <a:avLst/>
              <a:gdLst/>
              <a:ahLst/>
              <a:cxnLst/>
              <a:rect l="l" t="t" r="r" b="b"/>
              <a:pathLst>
                <a:path w="675" h="685" extrusionOk="0">
                  <a:moveTo>
                    <a:pt x="308" y="1"/>
                  </a:moveTo>
                  <a:cubicBezTo>
                    <a:pt x="178" y="1"/>
                    <a:pt x="54" y="81"/>
                    <a:pt x="23" y="247"/>
                  </a:cubicBezTo>
                  <a:cubicBezTo>
                    <a:pt x="1" y="358"/>
                    <a:pt x="34" y="468"/>
                    <a:pt x="111" y="557"/>
                  </a:cubicBezTo>
                  <a:cubicBezTo>
                    <a:pt x="173" y="634"/>
                    <a:pt x="274" y="684"/>
                    <a:pt x="374" y="684"/>
                  </a:cubicBezTo>
                  <a:cubicBezTo>
                    <a:pt x="416" y="684"/>
                    <a:pt x="458" y="676"/>
                    <a:pt x="498" y="656"/>
                  </a:cubicBezTo>
                  <a:cubicBezTo>
                    <a:pt x="553" y="623"/>
                    <a:pt x="597" y="568"/>
                    <a:pt x="619" y="512"/>
                  </a:cubicBezTo>
                  <a:cubicBezTo>
                    <a:pt x="674" y="391"/>
                    <a:pt x="663" y="247"/>
                    <a:pt x="586" y="148"/>
                  </a:cubicBezTo>
                  <a:cubicBezTo>
                    <a:pt x="518" y="51"/>
                    <a:pt x="411" y="1"/>
                    <a:pt x="30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9" name="Google Shape;1369;p35"/>
            <p:cNvSpPr/>
            <p:nvPr/>
          </p:nvSpPr>
          <p:spPr>
            <a:xfrm>
              <a:off x="5844350" y="2317900"/>
              <a:ext cx="117000" cy="146225"/>
            </a:xfrm>
            <a:custGeom>
              <a:avLst/>
              <a:gdLst/>
              <a:ahLst/>
              <a:cxnLst/>
              <a:rect l="l" t="t" r="r" b="b"/>
              <a:pathLst>
                <a:path w="4680" h="5849" extrusionOk="0">
                  <a:moveTo>
                    <a:pt x="1603" y="138"/>
                  </a:moveTo>
                  <a:cubicBezTo>
                    <a:pt x="2449" y="138"/>
                    <a:pt x="3369" y="1139"/>
                    <a:pt x="3742" y="2544"/>
                  </a:cubicBezTo>
                  <a:cubicBezTo>
                    <a:pt x="4128" y="3957"/>
                    <a:pt x="3830" y="5281"/>
                    <a:pt x="3091" y="5712"/>
                  </a:cubicBezTo>
                  <a:cubicBezTo>
                    <a:pt x="3086" y="5712"/>
                    <a:pt x="3081" y="5712"/>
                    <a:pt x="3077" y="5712"/>
                  </a:cubicBezTo>
                  <a:cubicBezTo>
                    <a:pt x="2231" y="5712"/>
                    <a:pt x="1311" y="4711"/>
                    <a:pt x="938" y="3305"/>
                  </a:cubicBezTo>
                  <a:cubicBezTo>
                    <a:pt x="552" y="1893"/>
                    <a:pt x="850" y="557"/>
                    <a:pt x="1589" y="138"/>
                  </a:cubicBezTo>
                  <a:cubicBezTo>
                    <a:pt x="1594" y="138"/>
                    <a:pt x="1599" y="138"/>
                    <a:pt x="1603" y="138"/>
                  </a:cubicBezTo>
                  <a:close/>
                  <a:moveTo>
                    <a:pt x="2110" y="1"/>
                  </a:moveTo>
                  <a:cubicBezTo>
                    <a:pt x="2017" y="1"/>
                    <a:pt x="1924" y="13"/>
                    <a:pt x="1832" y="38"/>
                  </a:cubicBezTo>
                  <a:lnTo>
                    <a:pt x="1325" y="171"/>
                  </a:lnTo>
                  <a:cubicBezTo>
                    <a:pt x="397" y="425"/>
                    <a:pt x="0" y="1882"/>
                    <a:pt x="419" y="3438"/>
                  </a:cubicBezTo>
                  <a:cubicBezTo>
                    <a:pt x="797" y="4840"/>
                    <a:pt x="1713" y="5848"/>
                    <a:pt x="2569" y="5848"/>
                  </a:cubicBezTo>
                  <a:cubicBezTo>
                    <a:pt x="2663" y="5848"/>
                    <a:pt x="2756" y="5836"/>
                    <a:pt x="2848" y="5811"/>
                  </a:cubicBezTo>
                  <a:lnTo>
                    <a:pt x="3355" y="5678"/>
                  </a:lnTo>
                  <a:cubicBezTo>
                    <a:pt x="4272" y="5425"/>
                    <a:pt x="4680" y="3968"/>
                    <a:pt x="4261" y="2400"/>
                  </a:cubicBezTo>
                  <a:cubicBezTo>
                    <a:pt x="3873" y="999"/>
                    <a:pt x="2958" y="1"/>
                    <a:pt x="2110"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0" name="Google Shape;1370;p35"/>
            <p:cNvSpPr/>
            <p:nvPr/>
          </p:nvSpPr>
          <p:spPr>
            <a:xfrm>
              <a:off x="5897325" y="2490975"/>
              <a:ext cx="61825" cy="14425"/>
            </a:xfrm>
            <a:custGeom>
              <a:avLst/>
              <a:gdLst/>
              <a:ahLst/>
              <a:cxnLst/>
              <a:rect l="l" t="t" r="r" b="b"/>
              <a:pathLst>
                <a:path w="2473" h="577" extrusionOk="0">
                  <a:moveTo>
                    <a:pt x="2356" y="1"/>
                  </a:moveTo>
                  <a:cubicBezTo>
                    <a:pt x="2280" y="1"/>
                    <a:pt x="2211" y="39"/>
                    <a:pt x="2142" y="69"/>
                  </a:cubicBezTo>
                  <a:cubicBezTo>
                    <a:pt x="2042" y="102"/>
                    <a:pt x="1954" y="124"/>
                    <a:pt x="1855" y="157"/>
                  </a:cubicBezTo>
                  <a:cubicBezTo>
                    <a:pt x="1656" y="212"/>
                    <a:pt x="1457" y="268"/>
                    <a:pt x="1247" y="301"/>
                  </a:cubicBezTo>
                  <a:cubicBezTo>
                    <a:pt x="920" y="355"/>
                    <a:pt x="579" y="395"/>
                    <a:pt x="246" y="395"/>
                  </a:cubicBezTo>
                  <a:cubicBezTo>
                    <a:pt x="175" y="395"/>
                    <a:pt x="104" y="393"/>
                    <a:pt x="33" y="389"/>
                  </a:cubicBezTo>
                  <a:cubicBezTo>
                    <a:pt x="11" y="389"/>
                    <a:pt x="0" y="422"/>
                    <a:pt x="22" y="433"/>
                  </a:cubicBezTo>
                  <a:cubicBezTo>
                    <a:pt x="331" y="523"/>
                    <a:pt x="628" y="576"/>
                    <a:pt x="935" y="576"/>
                  </a:cubicBezTo>
                  <a:cubicBezTo>
                    <a:pt x="1045" y="576"/>
                    <a:pt x="1156" y="569"/>
                    <a:pt x="1270" y="555"/>
                  </a:cubicBezTo>
                  <a:cubicBezTo>
                    <a:pt x="1479" y="521"/>
                    <a:pt x="1678" y="477"/>
                    <a:pt x="1877" y="411"/>
                  </a:cubicBezTo>
                  <a:cubicBezTo>
                    <a:pt x="1987" y="378"/>
                    <a:pt x="2086" y="334"/>
                    <a:pt x="2186" y="279"/>
                  </a:cubicBezTo>
                  <a:cubicBezTo>
                    <a:pt x="2274" y="246"/>
                    <a:pt x="2384" y="201"/>
                    <a:pt x="2440" y="124"/>
                  </a:cubicBezTo>
                  <a:cubicBezTo>
                    <a:pt x="2473" y="80"/>
                    <a:pt x="2440" y="3"/>
                    <a:pt x="2384" y="3"/>
                  </a:cubicBezTo>
                  <a:cubicBezTo>
                    <a:pt x="2375" y="2"/>
                    <a:pt x="2366" y="1"/>
                    <a:pt x="2356" y="1"/>
                  </a:cubicBezTo>
                  <a:close/>
                </a:path>
              </a:pathLst>
            </a:custGeom>
            <a:solidFill>
              <a:srgbClr val="2A154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1" name="Google Shape;1371;p35"/>
            <p:cNvSpPr/>
            <p:nvPr/>
          </p:nvSpPr>
          <p:spPr>
            <a:xfrm>
              <a:off x="5889725" y="2521550"/>
              <a:ext cx="41550" cy="10075"/>
            </a:xfrm>
            <a:custGeom>
              <a:avLst/>
              <a:gdLst/>
              <a:ahLst/>
              <a:cxnLst/>
              <a:rect l="l" t="t" r="r" b="b"/>
              <a:pathLst>
                <a:path w="1662" h="403" extrusionOk="0">
                  <a:moveTo>
                    <a:pt x="46" y="1"/>
                  </a:moveTo>
                  <a:cubicBezTo>
                    <a:pt x="13" y="1"/>
                    <a:pt x="1" y="61"/>
                    <a:pt x="39" y="71"/>
                  </a:cubicBezTo>
                  <a:cubicBezTo>
                    <a:pt x="150" y="137"/>
                    <a:pt x="271" y="204"/>
                    <a:pt x="404" y="259"/>
                  </a:cubicBezTo>
                  <a:cubicBezTo>
                    <a:pt x="525" y="314"/>
                    <a:pt x="668" y="336"/>
                    <a:pt x="801" y="358"/>
                  </a:cubicBezTo>
                  <a:cubicBezTo>
                    <a:pt x="933" y="380"/>
                    <a:pt x="1077" y="391"/>
                    <a:pt x="1209" y="402"/>
                  </a:cubicBezTo>
                  <a:cubicBezTo>
                    <a:pt x="1353" y="402"/>
                    <a:pt x="1474" y="402"/>
                    <a:pt x="1607" y="347"/>
                  </a:cubicBezTo>
                  <a:cubicBezTo>
                    <a:pt x="1662" y="325"/>
                    <a:pt x="1640" y="237"/>
                    <a:pt x="1596" y="226"/>
                  </a:cubicBezTo>
                  <a:cubicBezTo>
                    <a:pt x="1463" y="204"/>
                    <a:pt x="1353" y="204"/>
                    <a:pt x="1220" y="204"/>
                  </a:cubicBezTo>
                  <a:cubicBezTo>
                    <a:pt x="1088" y="204"/>
                    <a:pt x="955" y="193"/>
                    <a:pt x="823" y="170"/>
                  </a:cubicBezTo>
                  <a:cubicBezTo>
                    <a:pt x="691" y="159"/>
                    <a:pt x="569" y="126"/>
                    <a:pt x="448" y="104"/>
                  </a:cubicBezTo>
                  <a:cubicBezTo>
                    <a:pt x="315" y="82"/>
                    <a:pt x="194" y="49"/>
                    <a:pt x="61" y="5"/>
                  </a:cubicBezTo>
                  <a:cubicBezTo>
                    <a:pt x="56" y="2"/>
                    <a:pt x="51" y="1"/>
                    <a:pt x="46"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2" name="Google Shape;1372;p35"/>
            <p:cNvSpPr/>
            <p:nvPr/>
          </p:nvSpPr>
          <p:spPr>
            <a:xfrm>
              <a:off x="5899600" y="2544800"/>
              <a:ext cx="17600" cy="5150"/>
            </a:xfrm>
            <a:custGeom>
              <a:avLst/>
              <a:gdLst/>
              <a:ahLst/>
              <a:cxnLst/>
              <a:rect l="l" t="t" r="r" b="b"/>
              <a:pathLst>
                <a:path w="704" h="206" extrusionOk="0">
                  <a:moveTo>
                    <a:pt x="53" y="1"/>
                  </a:moveTo>
                  <a:cubicBezTo>
                    <a:pt x="7" y="1"/>
                    <a:pt x="0" y="69"/>
                    <a:pt x="42" y="79"/>
                  </a:cubicBezTo>
                  <a:cubicBezTo>
                    <a:pt x="141" y="112"/>
                    <a:pt x="240" y="157"/>
                    <a:pt x="351" y="179"/>
                  </a:cubicBezTo>
                  <a:cubicBezTo>
                    <a:pt x="395" y="190"/>
                    <a:pt x="450" y="201"/>
                    <a:pt x="505" y="201"/>
                  </a:cubicBezTo>
                  <a:cubicBezTo>
                    <a:pt x="521" y="204"/>
                    <a:pt x="538" y="205"/>
                    <a:pt x="554" y="205"/>
                  </a:cubicBezTo>
                  <a:cubicBezTo>
                    <a:pt x="593" y="205"/>
                    <a:pt x="632" y="197"/>
                    <a:pt x="671" y="190"/>
                  </a:cubicBezTo>
                  <a:cubicBezTo>
                    <a:pt x="693" y="179"/>
                    <a:pt x="704" y="134"/>
                    <a:pt x="671" y="123"/>
                  </a:cubicBezTo>
                  <a:cubicBezTo>
                    <a:pt x="627" y="101"/>
                    <a:pt x="571" y="79"/>
                    <a:pt x="516" y="68"/>
                  </a:cubicBezTo>
                  <a:cubicBezTo>
                    <a:pt x="472" y="68"/>
                    <a:pt x="428" y="57"/>
                    <a:pt x="373" y="46"/>
                  </a:cubicBezTo>
                  <a:cubicBezTo>
                    <a:pt x="273" y="35"/>
                    <a:pt x="163" y="24"/>
                    <a:pt x="64" y="2"/>
                  </a:cubicBezTo>
                  <a:cubicBezTo>
                    <a:pt x="60" y="1"/>
                    <a:pt x="57" y="1"/>
                    <a:pt x="53" y="1"/>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3" name="Google Shape;1373;p35"/>
            <p:cNvSpPr/>
            <p:nvPr/>
          </p:nvSpPr>
          <p:spPr>
            <a:xfrm>
              <a:off x="5899525" y="2566925"/>
              <a:ext cx="9950" cy="3450"/>
            </a:xfrm>
            <a:custGeom>
              <a:avLst/>
              <a:gdLst/>
              <a:ahLst/>
              <a:cxnLst/>
              <a:rect l="l" t="t" r="r" b="b"/>
              <a:pathLst>
                <a:path w="398" h="138" extrusionOk="0">
                  <a:moveTo>
                    <a:pt x="56" y="0"/>
                  </a:moveTo>
                  <a:cubicBezTo>
                    <a:pt x="34" y="0"/>
                    <a:pt x="12" y="22"/>
                    <a:pt x="12" y="44"/>
                  </a:cubicBezTo>
                  <a:cubicBezTo>
                    <a:pt x="1" y="66"/>
                    <a:pt x="23" y="99"/>
                    <a:pt x="45" y="99"/>
                  </a:cubicBezTo>
                  <a:cubicBezTo>
                    <a:pt x="100" y="110"/>
                    <a:pt x="144" y="132"/>
                    <a:pt x="199" y="132"/>
                  </a:cubicBezTo>
                  <a:cubicBezTo>
                    <a:pt x="221" y="132"/>
                    <a:pt x="243" y="137"/>
                    <a:pt x="262" y="137"/>
                  </a:cubicBezTo>
                  <a:cubicBezTo>
                    <a:pt x="272" y="137"/>
                    <a:pt x="280" y="136"/>
                    <a:pt x="287" y="132"/>
                  </a:cubicBezTo>
                  <a:cubicBezTo>
                    <a:pt x="321" y="132"/>
                    <a:pt x="343" y="121"/>
                    <a:pt x="365" y="121"/>
                  </a:cubicBezTo>
                  <a:cubicBezTo>
                    <a:pt x="387" y="110"/>
                    <a:pt x="398" y="66"/>
                    <a:pt x="376" y="55"/>
                  </a:cubicBezTo>
                  <a:cubicBezTo>
                    <a:pt x="354" y="44"/>
                    <a:pt x="332" y="33"/>
                    <a:pt x="310" y="22"/>
                  </a:cubicBezTo>
                  <a:cubicBezTo>
                    <a:pt x="276" y="11"/>
                    <a:pt x="254" y="11"/>
                    <a:pt x="221" y="11"/>
                  </a:cubicBezTo>
                  <a:cubicBezTo>
                    <a:pt x="166" y="0"/>
                    <a:pt x="111" y="0"/>
                    <a:pt x="56" y="0"/>
                  </a:cubicBezTo>
                  <a:close/>
                </a:path>
              </a:pathLst>
            </a:custGeom>
            <a:solidFill>
              <a:srgbClr val="74484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4" name="Google Shape;1374;p35"/>
            <p:cNvSpPr/>
            <p:nvPr/>
          </p:nvSpPr>
          <p:spPr>
            <a:xfrm>
              <a:off x="6136275" y="2446250"/>
              <a:ext cx="226025" cy="410425"/>
            </a:xfrm>
            <a:custGeom>
              <a:avLst/>
              <a:gdLst/>
              <a:ahLst/>
              <a:cxnLst/>
              <a:rect l="l" t="t" r="r" b="b"/>
              <a:pathLst>
                <a:path w="9041" h="16417" extrusionOk="0">
                  <a:moveTo>
                    <a:pt x="6671" y="0"/>
                  </a:moveTo>
                  <a:cubicBezTo>
                    <a:pt x="5860" y="0"/>
                    <a:pt x="4903" y="851"/>
                    <a:pt x="4162" y="2807"/>
                  </a:cubicBezTo>
                  <a:cubicBezTo>
                    <a:pt x="2915" y="6085"/>
                    <a:pt x="2374" y="8480"/>
                    <a:pt x="1" y="13094"/>
                  </a:cubicBezTo>
                  <a:lnTo>
                    <a:pt x="4184" y="16416"/>
                  </a:lnTo>
                  <a:cubicBezTo>
                    <a:pt x="8378" y="12520"/>
                    <a:pt x="9040" y="3514"/>
                    <a:pt x="8014" y="1107"/>
                  </a:cubicBezTo>
                  <a:cubicBezTo>
                    <a:pt x="7710" y="396"/>
                    <a:pt x="7224" y="0"/>
                    <a:pt x="6671"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5" name="Google Shape;1375;p35"/>
            <p:cNvSpPr/>
            <p:nvPr/>
          </p:nvSpPr>
          <p:spPr>
            <a:xfrm>
              <a:off x="5966025" y="2588425"/>
              <a:ext cx="274850" cy="313225"/>
            </a:xfrm>
            <a:custGeom>
              <a:avLst/>
              <a:gdLst/>
              <a:ahLst/>
              <a:cxnLst/>
              <a:rect l="l" t="t" r="r" b="b"/>
              <a:pathLst>
                <a:path w="10994" h="12529" extrusionOk="0">
                  <a:moveTo>
                    <a:pt x="3378" y="1"/>
                  </a:moveTo>
                  <a:lnTo>
                    <a:pt x="1" y="3323"/>
                  </a:lnTo>
                  <a:cubicBezTo>
                    <a:pt x="2197" y="8348"/>
                    <a:pt x="4703" y="12529"/>
                    <a:pt x="7637" y="12529"/>
                  </a:cubicBezTo>
                  <a:cubicBezTo>
                    <a:pt x="8698" y="12529"/>
                    <a:pt x="9815" y="11981"/>
                    <a:pt x="10994" y="10729"/>
                  </a:cubicBezTo>
                  <a:lnTo>
                    <a:pt x="8488" y="5961"/>
                  </a:lnTo>
                  <a:lnTo>
                    <a:pt x="3378"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6" name="Google Shape;1376;p35"/>
            <p:cNvSpPr/>
            <p:nvPr/>
          </p:nvSpPr>
          <p:spPr>
            <a:xfrm>
              <a:off x="5989850" y="2678250"/>
              <a:ext cx="38200" cy="34375"/>
            </a:xfrm>
            <a:custGeom>
              <a:avLst/>
              <a:gdLst/>
              <a:ahLst/>
              <a:cxnLst/>
              <a:rect l="l" t="t" r="r" b="b"/>
              <a:pathLst>
                <a:path w="1528" h="1375" extrusionOk="0">
                  <a:moveTo>
                    <a:pt x="455" y="0"/>
                  </a:moveTo>
                  <a:cubicBezTo>
                    <a:pt x="369" y="0"/>
                    <a:pt x="291" y="45"/>
                    <a:pt x="229" y="150"/>
                  </a:cubicBezTo>
                  <a:cubicBezTo>
                    <a:pt x="0" y="533"/>
                    <a:pt x="532" y="1375"/>
                    <a:pt x="918" y="1375"/>
                  </a:cubicBezTo>
                  <a:cubicBezTo>
                    <a:pt x="942" y="1375"/>
                    <a:pt x="967" y="1371"/>
                    <a:pt x="990" y="1364"/>
                  </a:cubicBezTo>
                  <a:cubicBezTo>
                    <a:pt x="1527" y="1206"/>
                    <a:pt x="899" y="0"/>
                    <a:pt x="455"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7" name="Google Shape;1377;p35"/>
            <p:cNvSpPr/>
            <p:nvPr/>
          </p:nvSpPr>
          <p:spPr>
            <a:xfrm>
              <a:off x="5961125" y="2540500"/>
              <a:ext cx="387800" cy="368975"/>
            </a:xfrm>
            <a:custGeom>
              <a:avLst/>
              <a:gdLst/>
              <a:ahLst/>
              <a:cxnLst/>
              <a:rect l="l" t="t" r="r" b="b"/>
              <a:pathLst>
                <a:path w="15512" h="14759" extrusionOk="0">
                  <a:moveTo>
                    <a:pt x="15437" y="0"/>
                  </a:moveTo>
                  <a:cubicBezTo>
                    <a:pt x="15398" y="0"/>
                    <a:pt x="15357" y="25"/>
                    <a:pt x="15351" y="75"/>
                  </a:cubicBezTo>
                  <a:cubicBezTo>
                    <a:pt x="15285" y="1322"/>
                    <a:pt x="15152" y="2580"/>
                    <a:pt x="14965" y="3827"/>
                  </a:cubicBezTo>
                  <a:cubicBezTo>
                    <a:pt x="14777" y="5053"/>
                    <a:pt x="14512" y="6278"/>
                    <a:pt x="14104" y="7459"/>
                  </a:cubicBezTo>
                  <a:cubicBezTo>
                    <a:pt x="13431" y="9446"/>
                    <a:pt x="12294" y="11322"/>
                    <a:pt x="10671" y="12680"/>
                  </a:cubicBezTo>
                  <a:cubicBezTo>
                    <a:pt x="10241" y="13044"/>
                    <a:pt x="9777" y="13364"/>
                    <a:pt x="9280" y="13640"/>
                  </a:cubicBezTo>
                  <a:cubicBezTo>
                    <a:pt x="9038" y="13772"/>
                    <a:pt x="8784" y="13894"/>
                    <a:pt x="8530" y="13993"/>
                  </a:cubicBezTo>
                  <a:cubicBezTo>
                    <a:pt x="8265" y="14103"/>
                    <a:pt x="7691" y="14346"/>
                    <a:pt x="7691" y="14346"/>
                  </a:cubicBezTo>
                  <a:cubicBezTo>
                    <a:pt x="7062" y="14081"/>
                    <a:pt x="6466" y="13794"/>
                    <a:pt x="5903" y="13408"/>
                  </a:cubicBezTo>
                  <a:cubicBezTo>
                    <a:pt x="5307" y="13000"/>
                    <a:pt x="4777" y="12514"/>
                    <a:pt x="4291" y="11984"/>
                  </a:cubicBezTo>
                  <a:cubicBezTo>
                    <a:pt x="3210" y="10825"/>
                    <a:pt x="2393" y="9446"/>
                    <a:pt x="1665" y="8044"/>
                  </a:cubicBezTo>
                  <a:cubicBezTo>
                    <a:pt x="1223" y="7227"/>
                    <a:pt x="826" y="6388"/>
                    <a:pt x="439" y="5549"/>
                  </a:cubicBezTo>
                  <a:cubicBezTo>
                    <a:pt x="428" y="5538"/>
                    <a:pt x="417" y="5538"/>
                    <a:pt x="417" y="5538"/>
                  </a:cubicBezTo>
                  <a:cubicBezTo>
                    <a:pt x="428" y="5527"/>
                    <a:pt x="439" y="5516"/>
                    <a:pt x="450" y="5505"/>
                  </a:cubicBezTo>
                  <a:cubicBezTo>
                    <a:pt x="1576" y="4368"/>
                    <a:pt x="2702" y="3231"/>
                    <a:pt x="3729" y="1984"/>
                  </a:cubicBezTo>
                  <a:cubicBezTo>
                    <a:pt x="3762" y="1942"/>
                    <a:pt x="3726" y="1888"/>
                    <a:pt x="3682" y="1888"/>
                  </a:cubicBezTo>
                  <a:cubicBezTo>
                    <a:pt x="3668" y="1888"/>
                    <a:pt x="3654" y="1894"/>
                    <a:pt x="3640" y="1907"/>
                  </a:cubicBezTo>
                  <a:cubicBezTo>
                    <a:pt x="2415" y="2933"/>
                    <a:pt x="1278" y="4070"/>
                    <a:pt x="152" y="5207"/>
                  </a:cubicBezTo>
                  <a:cubicBezTo>
                    <a:pt x="1" y="5359"/>
                    <a:pt x="145" y="5566"/>
                    <a:pt x="306" y="5566"/>
                  </a:cubicBezTo>
                  <a:cubicBezTo>
                    <a:pt x="321" y="5566"/>
                    <a:pt x="336" y="5564"/>
                    <a:pt x="351" y="5560"/>
                  </a:cubicBezTo>
                  <a:cubicBezTo>
                    <a:pt x="351" y="5571"/>
                    <a:pt x="351" y="5582"/>
                    <a:pt x="351" y="5593"/>
                  </a:cubicBezTo>
                  <a:cubicBezTo>
                    <a:pt x="969" y="7161"/>
                    <a:pt x="1554" y="8761"/>
                    <a:pt x="2426" y="10218"/>
                  </a:cubicBezTo>
                  <a:cubicBezTo>
                    <a:pt x="3221" y="11543"/>
                    <a:pt x="4236" y="12735"/>
                    <a:pt x="5484" y="13651"/>
                  </a:cubicBezTo>
                  <a:cubicBezTo>
                    <a:pt x="5856" y="13917"/>
                    <a:pt x="7122" y="14758"/>
                    <a:pt x="7716" y="14758"/>
                  </a:cubicBezTo>
                  <a:cubicBezTo>
                    <a:pt x="7738" y="14758"/>
                    <a:pt x="7759" y="14757"/>
                    <a:pt x="7779" y="14755"/>
                  </a:cubicBezTo>
                  <a:cubicBezTo>
                    <a:pt x="8210" y="14710"/>
                    <a:pt x="8894" y="14401"/>
                    <a:pt x="9325" y="14181"/>
                  </a:cubicBezTo>
                  <a:cubicBezTo>
                    <a:pt x="9788" y="13938"/>
                    <a:pt x="10219" y="13662"/>
                    <a:pt x="10638" y="13342"/>
                  </a:cubicBezTo>
                  <a:cubicBezTo>
                    <a:pt x="11488" y="12702"/>
                    <a:pt x="12205" y="11918"/>
                    <a:pt x="12823" y="11046"/>
                  </a:cubicBezTo>
                  <a:cubicBezTo>
                    <a:pt x="14203" y="9103"/>
                    <a:pt x="14887" y="6730"/>
                    <a:pt x="15219" y="4390"/>
                  </a:cubicBezTo>
                  <a:cubicBezTo>
                    <a:pt x="15417" y="2955"/>
                    <a:pt x="15461" y="1521"/>
                    <a:pt x="15506" y="75"/>
                  </a:cubicBezTo>
                  <a:cubicBezTo>
                    <a:pt x="15511" y="25"/>
                    <a:pt x="15475" y="0"/>
                    <a:pt x="15437"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8" name="Google Shape;1378;p35"/>
            <p:cNvSpPr/>
            <p:nvPr/>
          </p:nvSpPr>
          <p:spPr>
            <a:xfrm>
              <a:off x="6052525" y="2492025"/>
              <a:ext cx="188525" cy="303525"/>
            </a:xfrm>
            <a:custGeom>
              <a:avLst/>
              <a:gdLst/>
              <a:ahLst/>
              <a:cxnLst/>
              <a:rect l="l" t="t" r="r" b="b"/>
              <a:pathLst>
                <a:path w="7541" h="12141" extrusionOk="0">
                  <a:moveTo>
                    <a:pt x="7473" y="1"/>
                  </a:moveTo>
                  <a:cubicBezTo>
                    <a:pt x="7448" y="1"/>
                    <a:pt x="7422" y="16"/>
                    <a:pt x="7413" y="49"/>
                  </a:cubicBezTo>
                  <a:cubicBezTo>
                    <a:pt x="6783" y="2422"/>
                    <a:pt x="5978" y="4751"/>
                    <a:pt x="5117" y="7058"/>
                  </a:cubicBezTo>
                  <a:cubicBezTo>
                    <a:pt x="4995" y="7378"/>
                    <a:pt x="4874" y="7687"/>
                    <a:pt x="4752" y="8007"/>
                  </a:cubicBezTo>
                  <a:cubicBezTo>
                    <a:pt x="4653" y="8272"/>
                    <a:pt x="4510" y="8548"/>
                    <a:pt x="4432" y="8835"/>
                  </a:cubicBezTo>
                  <a:cubicBezTo>
                    <a:pt x="3759" y="8029"/>
                    <a:pt x="3086" y="7223"/>
                    <a:pt x="2401" y="6440"/>
                  </a:cubicBezTo>
                  <a:lnTo>
                    <a:pt x="1320" y="5181"/>
                  </a:lnTo>
                  <a:cubicBezTo>
                    <a:pt x="945" y="4751"/>
                    <a:pt x="558" y="4343"/>
                    <a:pt x="183" y="3923"/>
                  </a:cubicBezTo>
                  <a:cubicBezTo>
                    <a:pt x="167" y="3905"/>
                    <a:pt x="147" y="3897"/>
                    <a:pt x="128" y="3897"/>
                  </a:cubicBezTo>
                  <a:cubicBezTo>
                    <a:pt x="65" y="3897"/>
                    <a:pt x="0" y="3975"/>
                    <a:pt x="50" y="4034"/>
                  </a:cubicBezTo>
                  <a:cubicBezTo>
                    <a:pt x="393" y="4475"/>
                    <a:pt x="713" y="4928"/>
                    <a:pt x="1066" y="5358"/>
                  </a:cubicBezTo>
                  <a:cubicBezTo>
                    <a:pt x="1419" y="5789"/>
                    <a:pt x="1761" y="6219"/>
                    <a:pt x="2115" y="6660"/>
                  </a:cubicBezTo>
                  <a:cubicBezTo>
                    <a:pt x="2810" y="7521"/>
                    <a:pt x="3516" y="8371"/>
                    <a:pt x="4223" y="9221"/>
                  </a:cubicBezTo>
                  <a:cubicBezTo>
                    <a:pt x="4234" y="9298"/>
                    <a:pt x="4267" y="9365"/>
                    <a:pt x="4344" y="9409"/>
                  </a:cubicBezTo>
                  <a:lnTo>
                    <a:pt x="4355" y="9409"/>
                  </a:lnTo>
                  <a:cubicBezTo>
                    <a:pt x="4543" y="9795"/>
                    <a:pt x="4741" y="10181"/>
                    <a:pt x="4929" y="10568"/>
                  </a:cubicBezTo>
                  <a:cubicBezTo>
                    <a:pt x="5128" y="10965"/>
                    <a:pt x="5337" y="11373"/>
                    <a:pt x="5481" y="11804"/>
                  </a:cubicBezTo>
                  <a:cubicBezTo>
                    <a:pt x="5489" y="11829"/>
                    <a:pt x="5507" y="11840"/>
                    <a:pt x="5526" y="11840"/>
                  </a:cubicBezTo>
                  <a:cubicBezTo>
                    <a:pt x="5556" y="11840"/>
                    <a:pt x="5587" y="11812"/>
                    <a:pt x="5580" y="11771"/>
                  </a:cubicBezTo>
                  <a:cubicBezTo>
                    <a:pt x="5470" y="11318"/>
                    <a:pt x="5382" y="10855"/>
                    <a:pt x="5249" y="10413"/>
                  </a:cubicBezTo>
                  <a:cubicBezTo>
                    <a:pt x="5183" y="10215"/>
                    <a:pt x="5117" y="10005"/>
                    <a:pt x="5028" y="9817"/>
                  </a:cubicBezTo>
                  <a:lnTo>
                    <a:pt x="5028" y="9817"/>
                  </a:lnTo>
                  <a:cubicBezTo>
                    <a:pt x="5371" y="10038"/>
                    <a:pt x="5702" y="10292"/>
                    <a:pt x="6000" y="10557"/>
                  </a:cubicBezTo>
                  <a:cubicBezTo>
                    <a:pt x="6496" y="11009"/>
                    <a:pt x="6971" y="11528"/>
                    <a:pt x="7313" y="12113"/>
                  </a:cubicBezTo>
                  <a:cubicBezTo>
                    <a:pt x="7326" y="12132"/>
                    <a:pt x="7344" y="12140"/>
                    <a:pt x="7361" y="12140"/>
                  </a:cubicBezTo>
                  <a:cubicBezTo>
                    <a:pt x="7404" y="12140"/>
                    <a:pt x="7447" y="12094"/>
                    <a:pt x="7424" y="12047"/>
                  </a:cubicBezTo>
                  <a:cubicBezTo>
                    <a:pt x="7092" y="11407"/>
                    <a:pt x="6728" y="10822"/>
                    <a:pt x="6243" y="10292"/>
                  </a:cubicBezTo>
                  <a:cubicBezTo>
                    <a:pt x="5812" y="9817"/>
                    <a:pt x="5304" y="9431"/>
                    <a:pt x="4764" y="9111"/>
                  </a:cubicBezTo>
                  <a:cubicBezTo>
                    <a:pt x="4918" y="8857"/>
                    <a:pt x="5017" y="8559"/>
                    <a:pt x="5117" y="8283"/>
                  </a:cubicBezTo>
                  <a:cubicBezTo>
                    <a:pt x="5227" y="7996"/>
                    <a:pt x="5337" y="7709"/>
                    <a:pt x="5448" y="7422"/>
                  </a:cubicBezTo>
                  <a:cubicBezTo>
                    <a:pt x="5669" y="6837"/>
                    <a:pt x="5878" y="6252"/>
                    <a:pt x="6066" y="5656"/>
                  </a:cubicBezTo>
                  <a:cubicBezTo>
                    <a:pt x="6452" y="4497"/>
                    <a:pt x="6783" y="3316"/>
                    <a:pt x="7070" y="2124"/>
                  </a:cubicBezTo>
                  <a:cubicBezTo>
                    <a:pt x="7247" y="1440"/>
                    <a:pt x="7390" y="755"/>
                    <a:pt x="7534" y="71"/>
                  </a:cubicBezTo>
                  <a:cubicBezTo>
                    <a:pt x="7540" y="27"/>
                    <a:pt x="7507" y="1"/>
                    <a:pt x="7473"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9" name="Google Shape;1379;p35"/>
            <p:cNvSpPr/>
            <p:nvPr/>
          </p:nvSpPr>
          <p:spPr>
            <a:xfrm>
              <a:off x="5764725" y="2713775"/>
              <a:ext cx="57550" cy="96075"/>
            </a:xfrm>
            <a:custGeom>
              <a:avLst/>
              <a:gdLst/>
              <a:ahLst/>
              <a:cxnLst/>
              <a:rect l="l" t="t" r="r" b="b"/>
              <a:pathLst>
                <a:path w="2302" h="3843" extrusionOk="0">
                  <a:moveTo>
                    <a:pt x="112" y="0"/>
                  </a:moveTo>
                  <a:cubicBezTo>
                    <a:pt x="51" y="0"/>
                    <a:pt x="0" y="86"/>
                    <a:pt x="50" y="152"/>
                  </a:cubicBezTo>
                  <a:cubicBezTo>
                    <a:pt x="260" y="417"/>
                    <a:pt x="437" y="704"/>
                    <a:pt x="624" y="991"/>
                  </a:cubicBezTo>
                  <a:cubicBezTo>
                    <a:pt x="801" y="1267"/>
                    <a:pt x="966" y="1554"/>
                    <a:pt x="1121" y="1852"/>
                  </a:cubicBezTo>
                  <a:cubicBezTo>
                    <a:pt x="1276" y="2139"/>
                    <a:pt x="1408" y="2426"/>
                    <a:pt x="1529" y="2735"/>
                  </a:cubicBezTo>
                  <a:cubicBezTo>
                    <a:pt x="1662" y="3044"/>
                    <a:pt x="1750" y="3375"/>
                    <a:pt x="1861" y="3696"/>
                  </a:cubicBezTo>
                  <a:cubicBezTo>
                    <a:pt x="1896" y="3798"/>
                    <a:pt x="1978" y="3843"/>
                    <a:pt x="2060" y="3843"/>
                  </a:cubicBezTo>
                  <a:cubicBezTo>
                    <a:pt x="2181" y="3843"/>
                    <a:pt x="2302" y="3743"/>
                    <a:pt x="2269" y="3585"/>
                  </a:cubicBezTo>
                  <a:cubicBezTo>
                    <a:pt x="2181" y="3254"/>
                    <a:pt x="2037" y="2923"/>
                    <a:pt x="1894" y="2614"/>
                  </a:cubicBezTo>
                  <a:cubicBezTo>
                    <a:pt x="1761" y="2294"/>
                    <a:pt x="1596" y="1985"/>
                    <a:pt x="1430" y="1676"/>
                  </a:cubicBezTo>
                  <a:cubicBezTo>
                    <a:pt x="1253" y="1378"/>
                    <a:pt x="1077" y="1091"/>
                    <a:pt x="867" y="815"/>
                  </a:cubicBezTo>
                  <a:cubicBezTo>
                    <a:pt x="657" y="539"/>
                    <a:pt x="415" y="285"/>
                    <a:pt x="172" y="31"/>
                  </a:cubicBezTo>
                  <a:cubicBezTo>
                    <a:pt x="153" y="9"/>
                    <a:pt x="132" y="0"/>
                    <a:pt x="112"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0" name="Google Shape;1380;p35"/>
            <p:cNvSpPr/>
            <p:nvPr/>
          </p:nvSpPr>
          <p:spPr>
            <a:xfrm>
              <a:off x="5758250" y="2730675"/>
              <a:ext cx="23375" cy="61875"/>
            </a:xfrm>
            <a:custGeom>
              <a:avLst/>
              <a:gdLst/>
              <a:ahLst/>
              <a:cxnLst/>
              <a:rect l="l" t="t" r="r" b="b"/>
              <a:pathLst>
                <a:path w="935" h="2475" extrusionOk="0">
                  <a:moveTo>
                    <a:pt x="191" y="0"/>
                  </a:moveTo>
                  <a:cubicBezTo>
                    <a:pt x="120" y="0"/>
                    <a:pt x="50" y="43"/>
                    <a:pt x="33" y="117"/>
                  </a:cubicBezTo>
                  <a:cubicBezTo>
                    <a:pt x="0" y="227"/>
                    <a:pt x="56" y="315"/>
                    <a:pt x="100" y="415"/>
                  </a:cubicBezTo>
                  <a:cubicBezTo>
                    <a:pt x="144" y="514"/>
                    <a:pt x="188" y="613"/>
                    <a:pt x="221" y="702"/>
                  </a:cubicBezTo>
                  <a:cubicBezTo>
                    <a:pt x="298" y="889"/>
                    <a:pt x="376" y="1066"/>
                    <a:pt x="442" y="1254"/>
                  </a:cubicBezTo>
                  <a:cubicBezTo>
                    <a:pt x="574" y="1640"/>
                    <a:pt x="707" y="2026"/>
                    <a:pt x="784" y="2424"/>
                  </a:cubicBezTo>
                  <a:cubicBezTo>
                    <a:pt x="793" y="2459"/>
                    <a:pt x="819" y="2475"/>
                    <a:pt x="847" y="2475"/>
                  </a:cubicBezTo>
                  <a:cubicBezTo>
                    <a:pt x="889" y="2475"/>
                    <a:pt x="934" y="2439"/>
                    <a:pt x="927" y="2379"/>
                  </a:cubicBezTo>
                  <a:cubicBezTo>
                    <a:pt x="861" y="1971"/>
                    <a:pt x="806" y="1563"/>
                    <a:pt x="707" y="1165"/>
                  </a:cubicBezTo>
                  <a:cubicBezTo>
                    <a:pt x="652" y="967"/>
                    <a:pt x="607" y="768"/>
                    <a:pt x="541" y="580"/>
                  </a:cubicBezTo>
                  <a:cubicBezTo>
                    <a:pt x="508" y="481"/>
                    <a:pt x="475" y="393"/>
                    <a:pt x="442" y="304"/>
                  </a:cubicBezTo>
                  <a:cubicBezTo>
                    <a:pt x="398" y="194"/>
                    <a:pt x="376" y="84"/>
                    <a:pt x="265" y="17"/>
                  </a:cubicBezTo>
                  <a:cubicBezTo>
                    <a:pt x="242" y="6"/>
                    <a:pt x="216" y="0"/>
                    <a:pt x="191"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1" name="Google Shape;1381;p35"/>
            <p:cNvSpPr/>
            <p:nvPr/>
          </p:nvSpPr>
          <p:spPr>
            <a:xfrm>
              <a:off x="5604100" y="2616375"/>
              <a:ext cx="90950" cy="88375"/>
            </a:xfrm>
            <a:custGeom>
              <a:avLst/>
              <a:gdLst/>
              <a:ahLst/>
              <a:cxnLst/>
              <a:rect l="l" t="t" r="r" b="b"/>
              <a:pathLst>
                <a:path w="3638" h="3535" extrusionOk="0">
                  <a:moveTo>
                    <a:pt x="3431" y="1"/>
                  </a:moveTo>
                  <a:cubicBezTo>
                    <a:pt x="3399" y="1"/>
                    <a:pt x="3367" y="10"/>
                    <a:pt x="3341" y="31"/>
                  </a:cubicBezTo>
                  <a:cubicBezTo>
                    <a:pt x="2811" y="461"/>
                    <a:pt x="2336" y="958"/>
                    <a:pt x="1818" y="1422"/>
                  </a:cubicBezTo>
                  <a:cubicBezTo>
                    <a:pt x="1564" y="1642"/>
                    <a:pt x="1321" y="1874"/>
                    <a:pt x="1078" y="2117"/>
                  </a:cubicBezTo>
                  <a:cubicBezTo>
                    <a:pt x="835" y="2371"/>
                    <a:pt x="305" y="2812"/>
                    <a:pt x="118" y="3121"/>
                  </a:cubicBezTo>
                  <a:cubicBezTo>
                    <a:pt x="0" y="3302"/>
                    <a:pt x="171" y="3534"/>
                    <a:pt x="364" y="3534"/>
                  </a:cubicBezTo>
                  <a:cubicBezTo>
                    <a:pt x="407" y="3534"/>
                    <a:pt x="451" y="3523"/>
                    <a:pt x="493" y="3497"/>
                  </a:cubicBezTo>
                  <a:cubicBezTo>
                    <a:pt x="780" y="3287"/>
                    <a:pt x="1277" y="2823"/>
                    <a:pt x="1531" y="2558"/>
                  </a:cubicBezTo>
                  <a:cubicBezTo>
                    <a:pt x="1762" y="2305"/>
                    <a:pt x="1994" y="2040"/>
                    <a:pt x="2215" y="1775"/>
                  </a:cubicBezTo>
                  <a:cubicBezTo>
                    <a:pt x="2667" y="1245"/>
                    <a:pt x="3153" y="748"/>
                    <a:pt x="3561" y="196"/>
                  </a:cubicBezTo>
                  <a:cubicBezTo>
                    <a:pt x="3637" y="95"/>
                    <a:pt x="3533" y="1"/>
                    <a:pt x="3431"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2" name="Google Shape;1382;p35"/>
            <p:cNvSpPr/>
            <p:nvPr/>
          </p:nvSpPr>
          <p:spPr>
            <a:xfrm>
              <a:off x="5629725" y="2702125"/>
              <a:ext cx="38175" cy="34225"/>
            </a:xfrm>
            <a:custGeom>
              <a:avLst/>
              <a:gdLst/>
              <a:ahLst/>
              <a:cxnLst/>
              <a:rect l="l" t="t" r="r" b="b"/>
              <a:pathLst>
                <a:path w="1527" h="1369" extrusionOk="0">
                  <a:moveTo>
                    <a:pt x="453" y="1"/>
                  </a:moveTo>
                  <a:cubicBezTo>
                    <a:pt x="365" y="1"/>
                    <a:pt x="283" y="47"/>
                    <a:pt x="219" y="155"/>
                  </a:cubicBezTo>
                  <a:cubicBezTo>
                    <a:pt x="1" y="528"/>
                    <a:pt x="533" y="1369"/>
                    <a:pt x="919" y="1369"/>
                  </a:cubicBezTo>
                  <a:cubicBezTo>
                    <a:pt x="943" y="1369"/>
                    <a:pt x="968" y="1365"/>
                    <a:pt x="991" y="1358"/>
                  </a:cubicBezTo>
                  <a:cubicBezTo>
                    <a:pt x="1527" y="1201"/>
                    <a:pt x="904" y="1"/>
                    <a:pt x="453"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3" name="Google Shape;1383;p35"/>
            <p:cNvSpPr/>
            <p:nvPr/>
          </p:nvSpPr>
          <p:spPr>
            <a:xfrm>
              <a:off x="5836050" y="3997925"/>
              <a:ext cx="306875" cy="109250"/>
            </a:xfrm>
            <a:custGeom>
              <a:avLst/>
              <a:gdLst/>
              <a:ahLst/>
              <a:cxnLst/>
              <a:rect l="l" t="t" r="r" b="b"/>
              <a:pathLst>
                <a:path w="12275" h="4370" extrusionOk="0">
                  <a:moveTo>
                    <a:pt x="6381" y="0"/>
                  </a:moveTo>
                  <a:cubicBezTo>
                    <a:pt x="5343" y="1722"/>
                    <a:pt x="509" y="2385"/>
                    <a:pt x="1" y="3808"/>
                  </a:cubicBezTo>
                  <a:cubicBezTo>
                    <a:pt x="723" y="4197"/>
                    <a:pt x="2869" y="4369"/>
                    <a:pt x="5174" y="4369"/>
                  </a:cubicBezTo>
                  <a:cubicBezTo>
                    <a:pt x="8299" y="4369"/>
                    <a:pt x="11716" y="4053"/>
                    <a:pt x="12275" y="3532"/>
                  </a:cubicBezTo>
                  <a:lnTo>
                    <a:pt x="11513" y="0"/>
                  </a:lnTo>
                  <a:cubicBezTo>
                    <a:pt x="10509" y="67"/>
                    <a:pt x="10255" y="1491"/>
                    <a:pt x="9118" y="1557"/>
                  </a:cubicBezTo>
                  <a:cubicBezTo>
                    <a:pt x="9095" y="1558"/>
                    <a:pt x="9072" y="1559"/>
                    <a:pt x="9049" y="1559"/>
                  </a:cubicBezTo>
                  <a:cubicBezTo>
                    <a:pt x="7935" y="1559"/>
                    <a:pt x="7084" y="0"/>
                    <a:pt x="638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4" name="Google Shape;1384;p35"/>
            <p:cNvSpPr/>
            <p:nvPr/>
          </p:nvSpPr>
          <p:spPr>
            <a:xfrm>
              <a:off x="5944775" y="2989925"/>
              <a:ext cx="78875" cy="27900"/>
            </a:xfrm>
            <a:custGeom>
              <a:avLst/>
              <a:gdLst/>
              <a:ahLst/>
              <a:cxnLst/>
              <a:rect l="l" t="t" r="r" b="b"/>
              <a:pathLst>
                <a:path w="3155" h="1116" extrusionOk="0">
                  <a:moveTo>
                    <a:pt x="122" y="1"/>
                  </a:moveTo>
                  <a:cubicBezTo>
                    <a:pt x="78" y="221"/>
                    <a:pt x="45" y="453"/>
                    <a:pt x="1" y="685"/>
                  </a:cubicBezTo>
                  <a:cubicBezTo>
                    <a:pt x="266" y="762"/>
                    <a:pt x="519" y="828"/>
                    <a:pt x="795" y="884"/>
                  </a:cubicBezTo>
                  <a:cubicBezTo>
                    <a:pt x="1138" y="961"/>
                    <a:pt x="1480" y="1027"/>
                    <a:pt x="1833" y="1071"/>
                  </a:cubicBezTo>
                  <a:cubicBezTo>
                    <a:pt x="2197" y="1104"/>
                    <a:pt x="2561" y="1104"/>
                    <a:pt x="2926" y="1115"/>
                  </a:cubicBezTo>
                  <a:cubicBezTo>
                    <a:pt x="2929" y="1115"/>
                    <a:pt x="2932" y="1116"/>
                    <a:pt x="2935" y="1116"/>
                  </a:cubicBezTo>
                  <a:cubicBezTo>
                    <a:pt x="3115" y="1116"/>
                    <a:pt x="3154" y="817"/>
                    <a:pt x="2970" y="784"/>
                  </a:cubicBezTo>
                  <a:cubicBezTo>
                    <a:pt x="2628" y="729"/>
                    <a:pt x="2308" y="641"/>
                    <a:pt x="1976" y="563"/>
                  </a:cubicBezTo>
                  <a:cubicBezTo>
                    <a:pt x="1634" y="475"/>
                    <a:pt x="1292" y="387"/>
                    <a:pt x="950" y="287"/>
                  </a:cubicBezTo>
                  <a:cubicBezTo>
                    <a:pt x="674" y="199"/>
                    <a:pt x="398" y="100"/>
                    <a:pt x="122"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5" name="Google Shape;1385;p35"/>
            <p:cNvSpPr/>
            <p:nvPr/>
          </p:nvSpPr>
          <p:spPr>
            <a:xfrm>
              <a:off x="5959675" y="2300625"/>
              <a:ext cx="67900" cy="84750"/>
            </a:xfrm>
            <a:custGeom>
              <a:avLst/>
              <a:gdLst/>
              <a:ahLst/>
              <a:cxnLst/>
              <a:rect l="l" t="t" r="r" b="b"/>
              <a:pathLst>
                <a:path w="2716" h="3390" fill="none" extrusionOk="0">
                  <a:moveTo>
                    <a:pt x="2561" y="1480"/>
                  </a:moveTo>
                  <a:cubicBezTo>
                    <a:pt x="2716" y="2352"/>
                    <a:pt x="2308" y="3147"/>
                    <a:pt x="1634" y="3268"/>
                  </a:cubicBezTo>
                  <a:cubicBezTo>
                    <a:pt x="972" y="3389"/>
                    <a:pt x="310" y="2782"/>
                    <a:pt x="155" y="1910"/>
                  </a:cubicBezTo>
                  <a:cubicBezTo>
                    <a:pt x="1" y="1038"/>
                    <a:pt x="409" y="244"/>
                    <a:pt x="1082" y="122"/>
                  </a:cubicBezTo>
                  <a:cubicBezTo>
                    <a:pt x="1745" y="1"/>
                    <a:pt x="2407" y="608"/>
                    <a:pt x="2561" y="1480"/>
                  </a:cubicBezTo>
                  <a:close/>
                </a:path>
              </a:pathLst>
            </a:custGeom>
            <a:noFill/>
            <a:ln w="3575"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6" name="Google Shape;1386;p35"/>
            <p:cNvSpPr/>
            <p:nvPr/>
          </p:nvSpPr>
          <p:spPr>
            <a:xfrm>
              <a:off x="6054325" y="2290975"/>
              <a:ext cx="68175" cy="84450"/>
            </a:xfrm>
            <a:custGeom>
              <a:avLst/>
              <a:gdLst/>
              <a:ahLst/>
              <a:cxnLst/>
              <a:rect l="l" t="t" r="r" b="b"/>
              <a:pathLst>
                <a:path w="2727" h="3378" fill="none" extrusionOk="0">
                  <a:moveTo>
                    <a:pt x="2572" y="1469"/>
                  </a:moveTo>
                  <a:cubicBezTo>
                    <a:pt x="2727" y="2340"/>
                    <a:pt x="2307" y="3135"/>
                    <a:pt x="1645" y="3257"/>
                  </a:cubicBezTo>
                  <a:cubicBezTo>
                    <a:pt x="983" y="3378"/>
                    <a:pt x="310" y="2771"/>
                    <a:pt x="155" y="1899"/>
                  </a:cubicBezTo>
                  <a:cubicBezTo>
                    <a:pt x="1" y="1038"/>
                    <a:pt x="420" y="232"/>
                    <a:pt x="1082" y="111"/>
                  </a:cubicBezTo>
                  <a:cubicBezTo>
                    <a:pt x="1756" y="1"/>
                    <a:pt x="2418" y="608"/>
                    <a:pt x="2572" y="1469"/>
                  </a:cubicBezTo>
                  <a:close/>
                </a:path>
              </a:pathLst>
            </a:custGeom>
            <a:noFill/>
            <a:ln w="3300"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7" name="Google Shape;1387;p35"/>
            <p:cNvSpPr/>
            <p:nvPr/>
          </p:nvSpPr>
          <p:spPr>
            <a:xfrm>
              <a:off x="6020950" y="2322150"/>
              <a:ext cx="36700" cy="7475"/>
            </a:xfrm>
            <a:custGeom>
              <a:avLst/>
              <a:gdLst/>
              <a:ahLst/>
              <a:cxnLst/>
              <a:rect l="l" t="t" r="r" b="b"/>
              <a:pathLst>
                <a:path w="1468" h="299" fill="none" extrusionOk="0">
                  <a:moveTo>
                    <a:pt x="0" y="222"/>
                  </a:moveTo>
                  <a:cubicBezTo>
                    <a:pt x="740" y="1"/>
                    <a:pt x="1468" y="299"/>
                    <a:pt x="1468" y="299"/>
                  </a:cubicBezTo>
                </a:path>
              </a:pathLst>
            </a:custGeom>
            <a:noFill/>
            <a:ln w="3575"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8" name="Google Shape;1388;p35"/>
            <p:cNvSpPr/>
            <p:nvPr/>
          </p:nvSpPr>
          <p:spPr>
            <a:xfrm>
              <a:off x="6118625" y="2308350"/>
              <a:ext cx="44450" cy="19625"/>
            </a:xfrm>
            <a:custGeom>
              <a:avLst/>
              <a:gdLst/>
              <a:ahLst/>
              <a:cxnLst/>
              <a:rect l="l" t="t" r="r" b="b"/>
              <a:pathLst>
                <a:path w="1778" h="785" fill="none" extrusionOk="0">
                  <a:moveTo>
                    <a:pt x="0" y="785"/>
                  </a:moveTo>
                  <a:lnTo>
                    <a:pt x="1777" y="1"/>
                  </a:lnTo>
                </a:path>
              </a:pathLst>
            </a:custGeom>
            <a:noFill/>
            <a:ln w="3575" cap="flat" cmpd="sng">
              <a:solidFill>
                <a:srgbClr val="E5E6FC"/>
              </a:solidFill>
              <a:prstDash val="solid"/>
              <a:miter lim="11037"/>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 name="Rectangle 3">
            <a:extLst>
              <a:ext uri="{FF2B5EF4-FFF2-40B4-BE49-F238E27FC236}">
                <a16:creationId xmlns:a16="http://schemas.microsoft.com/office/drawing/2014/main" id="{DB5EF177-A21C-4A1C-915E-852BD6667785}"/>
              </a:ext>
            </a:extLst>
          </p:cNvPr>
          <p:cNvSpPr/>
          <p:nvPr/>
        </p:nvSpPr>
        <p:spPr>
          <a:xfrm>
            <a:off x="1693742" y="2077371"/>
            <a:ext cx="4573631" cy="3539430"/>
          </a:xfrm>
          <a:prstGeom prst="rect">
            <a:avLst/>
          </a:prstGeom>
        </p:spPr>
        <p:txBody>
          <a:bodyPr wrap="square">
            <a:spAutoFit/>
          </a:bodyPr>
          <a:lstStyle/>
          <a:p>
            <a:r>
              <a:rPr lang="en-IN" sz="2800" dirty="0">
                <a:latin typeface="Corbel Light" panose="020B0303020204020204" pitchFamily="34" charset="0"/>
              </a:rPr>
              <a:t>04. </a:t>
            </a:r>
            <a:r>
              <a:rPr lang="en-IN" sz="2800" dirty="0" err="1">
                <a:latin typeface="Corbel Light" panose="020B0303020204020204" pitchFamily="34" charset="0"/>
              </a:rPr>
              <a:t>Nandana</a:t>
            </a:r>
            <a:r>
              <a:rPr lang="en-IN" sz="2800" dirty="0">
                <a:latin typeface="Corbel Light" panose="020B0303020204020204" pitchFamily="34" charset="0"/>
              </a:rPr>
              <a:t> Nambiar</a:t>
            </a:r>
          </a:p>
          <a:p>
            <a:r>
              <a:rPr lang="en-IN" sz="2800" dirty="0">
                <a:latin typeface="Corbel Light" panose="020B0303020204020204" pitchFamily="34" charset="0"/>
              </a:rPr>
              <a:t>14. Siddharth Aditya</a:t>
            </a:r>
          </a:p>
          <a:p>
            <a:r>
              <a:rPr lang="en-IN" sz="2800" dirty="0">
                <a:latin typeface="Corbel Light" panose="020B0303020204020204" pitchFamily="34" charset="0"/>
              </a:rPr>
              <a:t>24. </a:t>
            </a:r>
            <a:r>
              <a:rPr lang="en-IN" sz="2800" dirty="0" err="1">
                <a:latin typeface="Corbel Light" panose="020B0303020204020204" pitchFamily="34" charset="0"/>
              </a:rPr>
              <a:t>Zameer</a:t>
            </a:r>
            <a:r>
              <a:rPr lang="en-IN" sz="2800" dirty="0">
                <a:latin typeface="Corbel Light" panose="020B0303020204020204" pitchFamily="34" charset="0"/>
              </a:rPr>
              <a:t> Siddique</a:t>
            </a:r>
          </a:p>
          <a:p>
            <a:r>
              <a:rPr lang="en-IN" sz="2800" dirty="0">
                <a:latin typeface="Corbel Light" panose="020B0303020204020204" pitchFamily="34" charset="0"/>
              </a:rPr>
              <a:t>34. </a:t>
            </a:r>
            <a:r>
              <a:rPr lang="en-IN" sz="2800" dirty="0" err="1">
                <a:latin typeface="Corbel Light" panose="020B0303020204020204" pitchFamily="34" charset="0"/>
              </a:rPr>
              <a:t>Vedant</a:t>
            </a:r>
            <a:r>
              <a:rPr lang="en-IN" sz="2800" dirty="0">
                <a:latin typeface="Corbel Light" panose="020B0303020204020204" pitchFamily="34" charset="0"/>
              </a:rPr>
              <a:t> Singh</a:t>
            </a:r>
          </a:p>
          <a:p>
            <a:r>
              <a:rPr lang="en-IN" sz="2800" dirty="0">
                <a:latin typeface="Corbel Light" panose="020B0303020204020204" pitchFamily="34" charset="0"/>
              </a:rPr>
              <a:t>44. </a:t>
            </a:r>
            <a:r>
              <a:rPr lang="en-IN" sz="2800" dirty="0" err="1">
                <a:latin typeface="Corbel Light" panose="020B0303020204020204" pitchFamily="34" charset="0"/>
              </a:rPr>
              <a:t>Devanshu</a:t>
            </a:r>
            <a:r>
              <a:rPr lang="en-IN" sz="2800" dirty="0">
                <a:latin typeface="Corbel Light" panose="020B0303020204020204" pitchFamily="34" charset="0"/>
              </a:rPr>
              <a:t> Surana</a:t>
            </a:r>
          </a:p>
          <a:p>
            <a:r>
              <a:rPr lang="en-IN" sz="2800" dirty="0">
                <a:latin typeface="Corbel Light" panose="020B0303020204020204" pitchFamily="34" charset="0"/>
              </a:rPr>
              <a:t>54. Krishnaraj Thadesar</a:t>
            </a:r>
          </a:p>
          <a:p>
            <a:r>
              <a:rPr lang="en-IN" sz="2800" dirty="0">
                <a:latin typeface="Corbel Light" panose="020B0303020204020204" pitchFamily="34" charset="0"/>
              </a:rPr>
              <a:t>64. Pushkar </a:t>
            </a:r>
            <a:r>
              <a:rPr lang="en-IN" sz="2800" dirty="0" err="1">
                <a:latin typeface="Corbel Light" panose="020B0303020204020204" pitchFamily="34" charset="0"/>
              </a:rPr>
              <a:t>Vaswad</a:t>
            </a:r>
            <a:endParaRPr lang="en-IN" sz="2800" dirty="0">
              <a:latin typeface="Corbel Light" panose="020B0303020204020204" pitchFamily="34" charset="0"/>
            </a:endParaRPr>
          </a:p>
          <a:p>
            <a:r>
              <a:rPr lang="en-IN" sz="2800" dirty="0">
                <a:latin typeface="Corbel Light" panose="020B0303020204020204" pitchFamily="34" charset="0"/>
              </a:rPr>
              <a:t>74. Shubham Yadav</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60"/>
          <p:cNvSpPr txBox="1">
            <a:spLocks noGrp="1"/>
          </p:cNvSpPr>
          <p:nvPr>
            <p:ph type="title"/>
          </p:nvPr>
        </p:nvSpPr>
        <p:spPr>
          <a:xfrm>
            <a:off x="950967" y="719333"/>
            <a:ext cx="10290000" cy="637600"/>
          </a:xfrm>
          <a:prstGeom prst="rect">
            <a:avLst/>
          </a:prstGeom>
        </p:spPr>
        <p:txBody>
          <a:bodyPr spcFirstLastPara="1" wrap="square" lIns="121900" tIns="121900" rIns="121900" bIns="121900" anchor="ctr" anchorCtr="0">
            <a:noAutofit/>
          </a:bodyPr>
          <a:lstStyle/>
          <a:p>
            <a:r>
              <a:rPr lang="en-IN" dirty="0"/>
              <a:t>Credits and Resources</a:t>
            </a:r>
            <a:endParaRPr dirty="0">
              <a:solidFill>
                <a:schemeClr val="accent6"/>
              </a:solidFill>
            </a:endParaRPr>
          </a:p>
        </p:txBody>
      </p:sp>
      <p:sp>
        <p:nvSpPr>
          <p:cNvPr id="264" name="Content Placeholder 2">
            <a:extLst>
              <a:ext uri="{FF2B5EF4-FFF2-40B4-BE49-F238E27FC236}">
                <a16:creationId xmlns:a16="http://schemas.microsoft.com/office/drawing/2014/main" id="{B4B642D2-44DC-4012-A878-2DAC5279C76F}"/>
              </a:ext>
            </a:extLst>
          </p:cNvPr>
          <p:cNvSpPr txBox="1">
            <a:spLocks/>
          </p:cNvSpPr>
          <p:nvPr/>
        </p:nvSpPr>
        <p:spPr>
          <a:xfrm>
            <a:off x="1981200" y="2098221"/>
            <a:ext cx="8477250" cy="4013655"/>
          </a:xfrm>
          <a:prstGeom prst="rect">
            <a:avLst/>
          </a:prstGeom>
        </p:spPr>
        <p:txBody>
          <a:bodyPr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defRPr/>
            </a:pPr>
            <a:r>
              <a:rPr lang="en-US" kern="0" dirty="0">
                <a:latin typeface="Times New Roman"/>
                <a:cs typeface="Times New Roman"/>
              </a:rPr>
              <a:t>Some Slides backgrounds are templates taken from </a:t>
            </a:r>
            <a:r>
              <a:rPr lang="en-US" kern="0" dirty="0" err="1">
                <a:latin typeface="Times New Roman"/>
                <a:cs typeface="Times New Roman"/>
              </a:rPr>
              <a:t>slidesgo</a:t>
            </a:r>
            <a:r>
              <a:rPr lang="en-US" kern="0" dirty="0">
                <a:latin typeface="Times New Roman"/>
                <a:cs typeface="Times New Roman"/>
              </a:rPr>
              <a:t>, Illustrations from </a:t>
            </a:r>
            <a:r>
              <a:rPr lang="en-US" kern="0" dirty="0" err="1">
                <a:latin typeface="Times New Roman"/>
                <a:cs typeface="Times New Roman"/>
              </a:rPr>
              <a:t>flaticon</a:t>
            </a:r>
            <a:r>
              <a:rPr lang="en-US" kern="0" dirty="0">
                <a:latin typeface="Times New Roman"/>
                <a:cs typeface="Times New Roman"/>
              </a:rPr>
              <a:t> and images from </a:t>
            </a:r>
            <a:r>
              <a:rPr lang="en-US" kern="0" dirty="0" err="1">
                <a:latin typeface="Times New Roman"/>
                <a:cs typeface="Times New Roman"/>
              </a:rPr>
              <a:t>freepic</a:t>
            </a:r>
            <a:r>
              <a:rPr lang="en-US" kern="0" dirty="0">
                <a:latin typeface="Times New Roman"/>
                <a:cs typeface="Times New Roman"/>
              </a:rPr>
              <a:t>. More images from Google images and several other websites. </a:t>
            </a:r>
          </a:p>
          <a:p>
            <a:pPr>
              <a:defRPr/>
            </a:pPr>
            <a:endParaRPr lang="en-US" kern="0" dirty="0">
              <a:latin typeface="Times New Roman"/>
              <a:cs typeface="Times New Roman"/>
            </a:endParaRPr>
          </a:p>
          <a:p>
            <a:pPr>
              <a:defRPr/>
            </a:pPr>
            <a:r>
              <a:rPr lang="en-US" kern="0" dirty="0">
                <a:latin typeface="Times New Roman"/>
                <a:cs typeface="Times New Roman"/>
              </a:rPr>
              <a:t>Books Referred for Material: </a:t>
            </a:r>
          </a:p>
          <a:p>
            <a:pPr marL="457200" indent="-457200">
              <a:buFont typeface="+mj-lt"/>
              <a:buAutoNum type="arabicPeriod"/>
              <a:defRPr/>
            </a:pPr>
            <a:r>
              <a:rPr lang="en-US" kern="0" dirty="0">
                <a:latin typeface="Times New Roman"/>
                <a:cs typeface="Times New Roman"/>
              </a:rPr>
              <a:t>Introduction to Bionanotechnology by Young-</a:t>
            </a:r>
            <a:r>
              <a:rPr lang="en-US" kern="0" dirty="0" err="1">
                <a:latin typeface="Times New Roman"/>
                <a:cs typeface="Times New Roman"/>
              </a:rPr>
              <a:t>Chul</a:t>
            </a:r>
            <a:r>
              <a:rPr lang="en-US" kern="0" dirty="0">
                <a:latin typeface="Times New Roman"/>
                <a:cs typeface="Times New Roman"/>
              </a:rPr>
              <a:t> Lee, Ju-Young Moon (z-lib.org)</a:t>
            </a:r>
          </a:p>
          <a:p>
            <a:pPr marL="457200" indent="-457200">
              <a:buFont typeface="+mj-lt"/>
              <a:buAutoNum type="arabicPeriod"/>
              <a:defRPr/>
            </a:pPr>
            <a:r>
              <a:rPr lang="en-US" kern="0" dirty="0">
                <a:latin typeface="Times New Roman"/>
                <a:cs typeface="Times New Roman"/>
              </a:rPr>
              <a:t>Emerging Conceptual, Ethical and Policy Issues in Bionanotechnology (Philosophy and Medicine) by Fabrice </a:t>
            </a:r>
            <a:r>
              <a:rPr lang="en-US" kern="0" dirty="0" err="1">
                <a:latin typeface="Times New Roman"/>
                <a:cs typeface="Times New Roman"/>
              </a:rPr>
              <a:t>Jotterand</a:t>
            </a:r>
            <a:r>
              <a:rPr lang="en-US" kern="0" dirty="0">
                <a:latin typeface="Times New Roman"/>
                <a:cs typeface="Times New Roman"/>
              </a:rPr>
              <a:t> (z-lib.org)</a:t>
            </a:r>
          </a:p>
          <a:p>
            <a:pPr marL="457200" indent="-457200">
              <a:buFont typeface="+mj-lt"/>
              <a:buAutoNum type="arabicPeriod"/>
              <a:defRPr/>
            </a:pPr>
            <a:r>
              <a:rPr lang="en-US" kern="0" dirty="0">
                <a:latin typeface="Times New Roman"/>
                <a:cs typeface="Times New Roman"/>
              </a:rPr>
              <a:t>Bionanotechnology Principles and Applications by Anil Kumar Anal (z-lib.org)</a:t>
            </a:r>
          </a:p>
          <a:p>
            <a:pPr marL="457200" indent="-457200">
              <a:buFont typeface="+mj-lt"/>
              <a:buAutoNum type="arabicPeriod"/>
              <a:defRPr/>
            </a:pPr>
            <a:r>
              <a:rPr lang="en-US" kern="0" dirty="0">
                <a:latin typeface="Times New Roman"/>
                <a:cs typeface="Times New Roman"/>
              </a:rPr>
              <a:t>Bionanotechnology Lessons from Nature by David S. </a:t>
            </a:r>
            <a:r>
              <a:rPr lang="en-US" kern="0" dirty="0" err="1">
                <a:latin typeface="Times New Roman"/>
                <a:cs typeface="Times New Roman"/>
              </a:rPr>
              <a:t>Goodsell</a:t>
            </a:r>
            <a:r>
              <a:rPr lang="en-US" kern="0" dirty="0">
                <a:latin typeface="Times New Roman"/>
                <a:cs typeface="Times New Roman"/>
              </a:rPr>
              <a:t> (z-lib.org)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pic>
        <p:nvPicPr>
          <p:cNvPr id="22530" name="Picture 2" descr="BSc minor Bionanotechnology (WUBNT) - WUR">
            <a:extLst>
              <a:ext uri="{FF2B5EF4-FFF2-40B4-BE49-F238E27FC236}">
                <a16:creationId xmlns:a16="http://schemas.microsoft.com/office/drawing/2014/main" id="{AE432D5E-7319-48C2-97E0-97552E888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558" y="1905364"/>
            <a:ext cx="3724275" cy="3413919"/>
          </a:xfrm>
          <a:prstGeom prst="rect">
            <a:avLst/>
          </a:prstGeom>
          <a:noFill/>
          <a:extLst>
            <a:ext uri="{909E8E84-426E-40DD-AFC4-6F175D3DCCD1}">
              <a14:hiddenFill xmlns:a14="http://schemas.microsoft.com/office/drawing/2010/main">
                <a:solidFill>
                  <a:srgbClr val="FFFFFF"/>
                </a:solidFill>
              </a14:hiddenFill>
            </a:ext>
          </a:extLst>
        </p:spPr>
      </p:pic>
      <p:grpSp>
        <p:nvGrpSpPr>
          <p:cNvPr id="2608" name="Google Shape;2608;p63"/>
          <p:cNvGrpSpPr/>
          <p:nvPr/>
        </p:nvGrpSpPr>
        <p:grpSpPr>
          <a:xfrm>
            <a:off x="8023522" y="1798981"/>
            <a:ext cx="4000948" cy="3638551"/>
            <a:chOff x="2641950" y="3481825"/>
            <a:chExt cx="469125" cy="635475"/>
          </a:xfrm>
        </p:grpSpPr>
        <p:sp>
          <p:nvSpPr>
            <p:cNvPr id="2609" name="Google Shape;2609;p63"/>
            <p:cNvSpPr/>
            <p:nvPr/>
          </p:nvSpPr>
          <p:spPr>
            <a:xfrm>
              <a:off x="2641950" y="3481825"/>
              <a:ext cx="46912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10" name="Google Shape;2610;p63"/>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616" name="Google Shape;2616;p63"/>
          <p:cNvSpPr/>
          <p:nvPr/>
        </p:nvSpPr>
        <p:spPr>
          <a:xfrm>
            <a:off x="319167" y="5133901"/>
            <a:ext cx="2216685" cy="1231201"/>
          </a:xfrm>
          <a:custGeom>
            <a:avLst/>
            <a:gdLst/>
            <a:ahLst/>
            <a:cxnLst/>
            <a:rect l="l" t="t" r="r" b="b"/>
            <a:pathLst>
              <a:path w="18932" h="10515" extrusionOk="0">
                <a:moveTo>
                  <a:pt x="8514" y="394"/>
                </a:moveTo>
                <a:cubicBezTo>
                  <a:pt x="8562" y="513"/>
                  <a:pt x="8669" y="608"/>
                  <a:pt x="8800" y="608"/>
                </a:cubicBezTo>
                <a:cubicBezTo>
                  <a:pt x="8835" y="608"/>
                  <a:pt x="8859" y="608"/>
                  <a:pt x="8871" y="596"/>
                </a:cubicBezTo>
                <a:lnTo>
                  <a:pt x="10026" y="2573"/>
                </a:lnTo>
                <a:cubicBezTo>
                  <a:pt x="9943" y="2632"/>
                  <a:pt x="9907" y="2704"/>
                  <a:pt x="9907" y="2811"/>
                </a:cubicBezTo>
                <a:cubicBezTo>
                  <a:pt x="9907" y="2918"/>
                  <a:pt x="9943" y="2989"/>
                  <a:pt x="10026" y="3049"/>
                </a:cubicBezTo>
                <a:lnTo>
                  <a:pt x="8907" y="4978"/>
                </a:lnTo>
                <a:cubicBezTo>
                  <a:pt x="8871" y="4966"/>
                  <a:pt x="8847" y="4966"/>
                  <a:pt x="8800" y="4966"/>
                </a:cubicBezTo>
                <a:cubicBezTo>
                  <a:pt x="8657" y="4966"/>
                  <a:pt x="8514" y="5073"/>
                  <a:pt x="8502" y="5216"/>
                </a:cubicBezTo>
                <a:lnTo>
                  <a:pt x="6240" y="5216"/>
                </a:lnTo>
                <a:cubicBezTo>
                  <a:pt x="6216" y="5073"/>
                  <a:pt x="6097" y="4966"/>
                  <a:pt x="5942" y="4966"/>
                </a:cubicBezTo>
                <a:cubicBezTo>
                  <a:pt x="5918" y="4966"/>
                  <a:pt x="5871" y="4966"/>
                  <a:pt x="5835" y="4978"/>
                </a:cubicBezTo>
                <a:lnTo>
                  <a:pt x="4728" y="3049"/>
                </a:lnTo>
                <a:cubicBezTo>
                  <a:pt x="4799" y="2989"/>
                  <a:pt x="4847" y="2894"/>
                  <a:pt x="4847" y="2811"/>
                </a:cubicBezTo>
                <a:cubicBezTo>
                  <a:pt x="4847" y="2704"/>
                  <a:pt x="4799" y="2620"/>
                  <a:pt x="4728" y="2573"/>
                </a:cubicBezTo>
                <a:lnTo>
                  <a:pt x="5871" y="596"/>
                </a:lnTo>
                <a:cubicBezTo>
                  <a:pt x="5895" y="596"/>
                  <a:pt x="5918" y="608"/>
                  <a:pt x="5942" y="608"/>
                </a:cubicBezTo>
                <a:cubicBezTo>
                  <a:pt x="6073" y="608"/>
                  <a:pt x="6192" y="513"/>
                  <a:pt x="6228" y="394"/>
                </a:cubicBezTo>
                <a:close/>
                <a:moveTo>
                  <a:pt x="17075" y="382"/>
                </a:moveTo>
                <a:cubicBezTo>
                  <a:pt x="17122" y="501"/>
                  <a:pt x="17229" y="596"/>
                  <a:pt x="17360" y="596"/>
                </a:cubicBezTo>
                <a:lnTo>
                  <a:pt x="17420" y="596"/>
                </a:lnTo>
                <a:lnTo>
                  <a:pt x="18539" y="2525"/>
                </a:lnTo>
                <a:cubicBezTo>
                  <a:pt x="18420" y="2573"/>
                  <a:pt x="18337" y="2680"/>
                  <a:pt x="18337" y="2811"/>
                </a:cubicBezTo>
                <a:cubicBezTo>
                  <a:pt x="18337" y="2942"/>
                  <a:pt x="18432" y="3049"/>
                  <a:pt x="18539" y="3085"/>
                </a:cubicBezTo>
                <a:lnTo>
                  <a:pt x="17444" y="4978"/>
                </a:lnTo>
                <a:cubicBezTo>
                  <a:pt x="17420" y="4966"/>
                  <a:pt x="17384" y="4966"/>
                  <a:pt x="17360" y="4966"/>
                </a:cubicBezTo>
                <a:cubicBezTo>
                  <a:pt x="17205" y="4966"/>
                  <a:pt x="17075" y="5073"/>
                  <a:pt x="17063" y="5216"/>
                </a:cubicBezTo>
                <a:lnTo>
                  <a:pt x="14789" y="5216"/>
                </a:lnTo>
                <a:cubicBezTo>
                  <a:pt x="14753" y="5073"/>
                  <a:pt x="14634" y="4966"/>
                  <a:pt x="14491" y="4966"/>
                </a:cubicBezTo>
                <a:cubicBezTo>
                  <a:pt x="14455" y="4966"/>
                  <a:pt x="14408" y="4978"/>
                  <a:pt x="14384" y="4978"/>
                </a:cubicBezTo>
                <a:lnTo>
                  <a:pt x="13253" y="3037"/>
                </a:lnTo>
                <a:cubicBezTo>
                  <a:pt x="13324" y="2978"/>
                  <a:pt x="13372" y="2894"/>
                  <a:pt x="13372" y="2787"/>
                </a:cubicBezTo>
                <a:cubicBezTo>
                  <a:pt x="13372" y="2704"/>
                  <a:pt x="13324" y="2608"/>
                  <a:pt x="13265" y="2549"/>
                </a:cubicBezTo>
                <a:lnTo>
                  <a:pt x="14408" y="572"/>
                </a:lnTo>
                <a:cubicBezTo>
                  <a:pt x="14443" y="572"/>
                  <a:pt x="14467" y="596"/>
                  <a:pt x="14491" y="596"/>
                </a:cubicBezTo>
                <a:cubicBezTo>
                  <a:pt x="14622" y="596"/>
                  <a:pt x="14741" y="501"/>
                  <a:pt x="14765" y="382"/>
                </a:cubicBezTo>
                <a:close/>
                <a:moveTo>
                  <a:pt x="4251" y="2835"/>
                </a:moveTo>
                <a:cubicBezTo>
                  <a:pt x="4275" y="2989"/>
                  <a:pt x="4394" y="3085"/>
                  <a:pt x="4549" y="3085"/>
                </a:cubicBezTo>
                <a:cubicBezTo>
                  <a:pt x="4573" y="3085"/>
                  <a:pt x="4585" y="3085"/>
                  <a:pt x="4621" y="3073"/>
                </a:cubicBezTo>
                <a:lnTo>
                  <a:pt x="5752" y="5025"/>
                </a:lnTo>
                <a:cubicBezTo>
                  <a:pt x="5692" y="5085"/>
                  <a:pt x="5645" y="5156"/>
                  <a:pt x="5645" y="5252"/>
                </a:cubicBezTo>
                <a:cubicBezTo>
                  <a:pt x="5645" y="5335"/>
                  <a:pt x="5692" y="5418"/>
                  <a:pt x="5752" y="5466"/>
                </a:cubicBezTo>
                <a:lnTo>
                  <a:pt x="4632" y="7407"/>
                </a:lnTo>
                <a:cubicBezTo>
                  <a:pt x="4621" y="7407"/>
                  <a:pt x="4585" y="7395"/>
                  <a:pt x="4561" y="7395"/>
                </a:cubicBezTo>
                <a:cubicBezTo>
                  <a:pt x="4406" y="7395"/>
                  <a:pt x="4275" y="7514"/>
                  <a:pt x="4263" y="7657"/>
                </a:cubicBezTo>
                <a:lnTo>
                  <a:pt x="1954" y="7657"/>
                </a:lnTo>
                <a:cubicBezTo>
                  <a:pt x="1942" y="7514"/>
                  <a:pt x="1799" y="7395"/>
                  <a:pt x="1656" y="7395"/>
                </a:cubicBezTo>
                <a:cubicBezTo>
                  <a:pt x="1620" y="7395"/>
                  <a:pt x="1584" y="7395"/>
                  <a:pt x="1549" y="7407"/>
                </a:cubicBezTo>
                <a:lnTo>
                  <a:pt x="441" y="5514"/>
                </a:lnTo>
                <a:cubicBezTo>
                  <a:pt x="513" y="5454"/>
                  <a:pt x="572" y="5371"/>
                  <a:pt x="572" y="5264"/>
                </a:cubicBezTo>
                <a:cubicBezTo>
                  <a:pt x="572" y="5156"/>
                  <a:pt x="525" y="5073"/>
                  <a:pt x="441" y="5013"/>
                </a:cubicBezTo>
                <a:lnTo>
                  <a:pt x="1549" y="3073"/>
                </a:lnTo>
                <a:cubicBezTo>
                  <a:pt x="1584" y="3085"/>
                  <a:pt x="1608" y="3085"/>
                  <a:pt x="1644" y="3085"/>
                </a:cubicBezTo>
                <a:cubicBezTo>
                  <a:pt x="1787" y="3085"/>
                  <a:pt x="1906" y="2989"/>
                  <a:pt x="1942" y="2835"/>
                </a:cubicBezTo>
                <a:close/>
                <a:moveTo>
                  <a:pt x="8502" y="5311"/>
                </a:moveTo>
                <a:cubicBezTo>
                  <a:pt x="8538" y="5454"/>
                  <a:pt x="8645" y="5561"/>
                  <a:pt x="8800" y="5561"/>
                </a:cubicBezTo>
                <a:cubicBezTo>
                  <a:pt x="8835" y="5561"/>
                  <a:pt x="8871" y="5561"/>
                  <a:pt x="8907" y="5549"/>
                </a:cubicBezTo>
                <a:lnTo>
                  <a:pt x="10026" y="7478"/>
                </a:lnTo>
                <a:cubicBezTo>
                  <a:pt x="9943" y="7538"/>
                  <a:pt x="9907" y="7609"/>
                  <a:pt x="9907" y="7716"/>
                </a:cubicBezTo>
                <a:cubicBezTo>
                  <a:pt x="9907" y="7823"/>
                  <a:pt x="9943" y="7907"/>
                  <a:pt x="10026" y="7954"/>
                </a:cubicBezTo>
                <a:lnTo>
                  <a:pt x="8895" y="9955"/>
                </a:lnTo>
                <a:cubicBezTo>
                  <a:pt x="8859" y="9955"/>
                  <a:pt x="8847" y="9931"/>
                  <a:pt x="8812" y="9931"/>
                </a:cubicBezTo>
                <a:cubicBezTo>
                  <a:pt x="8681" y="9931"/>
                  <a:pt x="8562" y="10026"/>
                  <a:pt x="8538" y="10145"/>
                </a:cubicBezTo>
                <a:lnTo>
                  <a:pt x="6240" y="10145"/>
                </a:lnTo>
                <a:cubicBezTo>
                  <a:pt x="6192" y="10026"/>
                  <a:pt x="6085" y="9931"/>
                  <a:pt x="5954" y="9931"/>
                </a:cubicBezTo>
                <a:cubicBezTo>
                  <a:pt x="5930" y="9931"/>
                  <a:pt x="5895" y="9931"/>
                  <a:pt x="5883" y="9955"/>
                </a:cubicBezTo>
                <a:lnTo>
                  <a:pt x="4740" y="7978"/>
                </a:lnTo>
                <a:cubicBezTo>
                  <a:pt x="4823" y="7919"/>
                  <a:pt x="4871" y="7823"/>
                  <a:pt x="4871" y="7716"/>
                </a:cubicBezTo>
                <a:cubicBezTo>
                  <a:pt x="4871" y="7609"/>
                  <a:pt x="4823" y="7526"/>
                  <a:pt x="4740" y="7466"/>
                </a:cubicBezTo>
                <a:lnTo>
                  <a:pt x="5835" y="5549"/>
                </a:lnTo>
                <a:cubicBezTo>
                  <a:pt x="5871" y="5561"/>
                  <a:pt x="5895" y="5561"/>
                  <a:pt x="5942" y="5561"/>
                </a:cubicBezTo>
                <a:cubicBezTo>
                  <a:pt x="6085" y="5561"/>
                  <a:pt x="6228" y="5454"/>
                  <a:pt x="6240" y="5311"/>
                </a:cubicBezTo>
                <a:close/>
                <a:moveTo>
                  <a:pt x="14205" y="5323"/>
                </a:moveTo>
                <a:cubicBezTo>
                  <a:pt x="14229" y="5466"/>
                  <a:pt x="14348" y="5573"/>
                  <a:pt x="14503" y="5573"/>
                </a:cubicBezTo>
                <a:cubicBezTo>
                  <a:pt x="14538" y="5573"/>
                  <a:pt x="14574" y="5561"/>
                  <a:pt x="14598" y="5561"/>
                </a:cubicBezTo>
                <a:lnTo>
                  <a:pt x="15705" y="7502"/>
                </a:lnTo>
                <a:cubicBezTo>
                  <a:pt x="15646" y="7550"/>
                  <a:pt x="15598" y="7633"/>
                  <a:pt x="15598" y="7740"/>
                </a:cubicBezTo>
                <a:cubicBezTo>
                  <a:pt x="15598" y="7835"/>
                  <a:pt x="15646" y="7919"/>
                  <a:pt x="15717" y="7978"/>
                </a:cubicBezTo>
                <a:lnTo>
                  <a:pt x="14574" y="9966"/>
                </a:lnTo>
                <a:cubicBezTo>
                  <a:pt x="14538" y="9955"/>
                  <a:pt x="14515" y="9955"/>
                  <a:pt x="14491" y="9955"/>
                </a:cubicBezTo>
                <a:cubicBezTo>
                  <a:pt x="14348" y="9955"/>
                  <a:pt x="14229" y="10038"/>
                  <a:pt x="14205" y="10157"/>
                </a:cubicBezTo>
                <a:lnTo>
                  <a:pt x="11955" y="10157"/>
                </a:lnTo>
                <a:cubicBezTo>
                  <a:pt x="11907" y="10038"/>
                  <a:pt x="11812" y="9955"/>
                  <a:pt x="11669" y="9955"/>
                </a:cubicBezTo>
                <a:cubicBezTo>
                  <a:pt x="11645" y="9955"/>
                  <a:pt x="11610" y="9955"/>
                  <a:pt x="11586" y="9966"/>
                </a:cubicBezTo>
                <a:lnTo>
                  <a:pt x="10419" y="7954"/>
                </a:lnTo>
                <a:cubicBezTo>
                  <a:pt x="10502" y="7895"/>
                  <a:pt x="10538" y="7823"/>
                  <a:pt x="10538" y="7716"/>
                </a:cubicBezTo>
                <a:cubicBezTo>
                  <a:pt x="10538" y="7633"/>
                  <a:pt x="10502" y="7550"/>
                  <a:pt x="10431" y="7502"/>
                </a:cubicBezTo>
                <a:lnTo>
                  <a:pt x="11550" y="5549"/>
                </a:lnTo>
                <a:cubicBezTo>
                  <a:pt x="11586" y="5561"/>
                  <a:pt x="11621" y="5573"/>
                  <a:pt x="11669" y="5573"/>
                </a:cubicBezTo>
                <a:cubicBezTo>
                  <a:pt x="11824" y="5573"/>
                  <a:pt x="11955" y="5466"/>
                  <a:pt x="11967" y="5323"/>
                </a:cubicBezTo>
                <a:close/>
                <a:moveTo>
                  <a:pt x="14503" y="1"/>
                </a:moveTo>
                <a:cubicBezTo>
                  <a:pt x="14336" y="1"/>
                  <a:pt x="14205" y="132"/>
                  <a:pt x="14205" y="299"/>
                </a:cubicBezTo>
                <a:cubicBezTo>
                  <a:pt x="14205" y="394"/>
                  <a:pt x="14265" y="489"/>
                  <a:pt x="14336" y="549"/>
                </a:cubicBezTo>
                <a:lnTo>
                  <a:pt x="13181" y="2525"/>
                </a:lnTo>
                <a:cubicBezTo>
                  <a:pt x="13145" y="2513"/>
                  <a:pt x="13098" y="2513"/>
                  <a:pt x="13074" y="2513"/>
                </a:cubicBezTo>
                <a:cubicBezTo>
                  <a:pt x="12907" y="2513"/>
                  <a:pt x="12776" y="2644"/>
                  <a:pt x="12776" y="2811"/>
                </a:cubicBezTo>
                <a:cubicBezTo>
                  <a:pt x="12776" y="2978"/>
                  <a:pt x="12907" y="3108"/>
                  <a:pt x="13074" y="3108"/>
                </a:cubicBezTo>
                <a:cubicBezTo>
                  <a:pt x="13110" y="3108"/>
                  <a:pt x="13145" y="3085"/>
                  <a:pt x="13181" y="3085"/>
                </a:cubicBezTo>
                <a:lnTo>
                  <a:pt x="14288" y="5037"/>
                </a:lnTo>
                <a:cubicBezTo>
                  <a:pt x="14229" y="5085"/>
                  <a:pt x="14193" y="5156"/>
                  <a:pt x="14193" y="5228"/>
                </a:cubicBezTo>
                <a:lnTo>
                  <a:pt x="11955" y="5228"/>
                </a:lnTo>
                <a:cubicBezTo>
                  <a:pt x="11919" y="5085"/>
                  <a:pt x="11812" y="4978"/>
                  <a:pt x="11657" y="4978"/>
                </a:cubicBezTo>
                <a:cubicBezTo>
                  <a:pt x="11490" y="4978"/>
                  <a:pt x="11360" y="5109"/>
                  <a:pt x="11360" y="5275"/>
                </a:cubicBezTo>
                <a:cubicBezTo>
                  <a:pt x="11360" y="5371"/>
                  <a:pt x="11407" y="5442"/>
                  <a:pt x="11467" y="5502"/>
                </a:cubicBezTo>
                <a:lnTo>
                  <a:pt x="10347" y="7454"/>
                </a:lnTo>
                <a:cubicBezTo>
                  <a:pt x="10324" y="7430"/>
                  <a:pt x="10276" y="7419"/>
                  <a:pt x="10228" y="7419"/>
                </a:cubicBezTo>
                <a:cubicBezTo>
                  <a:pt x="10181" y="7419"/>
                  <a:pt x="10157" y="7430"/>
                  <a:pt x="10121" y="7430"/>
                </a:cubicBezTo>
                <a:lnTo>
                  <a:pt x="9014" y="5502"/>
                </a:lnTo>
                <a:cubicBezTo>
                  <a:pt x="9085" y="5442"/>
                  <a:pt x="9133" y="5347"/>
                  <a:pt x="9133" y="5264"/>
                </a:cubicBezTo>
                <a:cubicBezTo>
                  <a:pt x="9133" y="5156"/>
                  <a:pt x="9085" y="5085"/>
                  <a:pt x="9014" y="5025"/>
                </a:cubicBezTo>
                <a:lnTo>
                  <a:pt x="10121" y="3085"/>
                </a:lnTo>
                <a:cubicBezTo>
                  <a:pt x="10157" y="3108"/>
                  <a:pt x="10181" y="3108"/>
                  <a:pt x="10228" y="3108"/>
                </a:cubicBezTo>
                <a:cubicBezTo>
                  <a:pt x="10395" y="3108"/>
                  <a:pt x="10526" y="2966"/>
                  <a:pt x="10526" y="2811"/>
                </a:cubicBezTo>
                <a:cubicBezTo>
                  <a:pt x="10526" y="2644"/>
                  <a:pt x="10395" y="2513"/>
                  <a:pt x="10228" y="2513"/>
                </a:cubicBezTo>
                <a:cubicBezTo>
                  <a:pt x="10205" y="2513"/>
                  <a:pt x="10157" y="2525"/>
                  <a:pt x="10121" y="2525"/>
                </a:cubicBezTo>
                <a:lnTo>
                  <a:pt x="8990" y="561"/>
                </a:lnTo>
                <a:cubicBezTo>
                  <a:pt x="9085" y="501"/>
                  <a:pt x="9133" y="406"/>
                  <a:pt x="9133" y="311"/>
                </a:cubicBezTo>
                <a:cubicBezTo>
                  <a:pt x="9133" y="144"/>
                  <a:pt x="8990" y="13"/>
                  <a:pt x="8835" y="13"/>
                </a:cubicBezTo>
                <a:cubicBezTo>
                  <a:pt x="8669" y="13"/>
                  <a:pt x="8538" y="144"/>
                  <a:pt x="8538" y="311"/>
                </a:cubicBezTo>
                <a:lnTo>
                  <a:pt x="6276" y="311"/>
                </a:lnTo>
                <a:cubicBezTo>
                  <a:pt x="6276" y="144"/>
                  <a:pt x="6133" y="13"/>
                  <a:pt x="5978" y="13"/>
                </a:cubicBezTo>
                <a:cubicBezTo>
                  <a:pt x="5811" y="13"/>
                  <a:pt x="5680" y="144"/>
                  <a:pt x="5680" y="311"/>
                </a:cubicBezTo>
                <a:cubicBezTo>
                  <a:pt x="5680" y="406"/>
                  <a:pt x="5740" y="501"/>
                  <a:pt x="5811" y="561"/>
                </a:cubicBezTo>
                <a:lnTo>
                  <a:pt x="4680" y="2525"/>
                </a:lnTo>
                <a:cubicBezTo>
                  <a:pt x="4644" y="2513"/>
                  <a:pt x="4621" y="2513"/>
                  <a:pt x="4585" y="2513"/>
                </a:cubicBezTo>
                <a:cubicBezTo>
                  <a:pt x="4442" y="2513"/>
                  <a:pt x="4311" y="2632"/>
                  <a:pt x="4287" y="2763"/>
                </a:cubicBezTo>
                <a:lnTo>
                  <a:pt x="1989" y="2763"/>
                </a:lnTo>
                <a:cubicBezTo>
                  <a:pt x="1965" y="2608"/>
                  <a:pt x="1835" y="2513"/>
                  <a:pt x="1692" y="2513"/>
                </a:cubicBezTo>
                <a:cubicBezTo>
                  <a:pt x="1525" y="2513"/>
                  <a:pt x="1394" y="2644"/>
                  <a:pt x="1394" y="2811"/>
                </a:cubicBezTo>
                <a:cubicBezTo>
                  <a:pt x="1394" y="2906"/>
                  <a:pt x="1430" y="3001"/>
                  <a:pt x="1513" y="3049"/>
                </a:cubicBezTo>
                <a:lnTo>
                  <a:pt x="394" y="4978"/>
                </a:lnTo>
                <a:cubicBezTo>
                  <a:pt x="358" y="4966"/>
                  <a:pt x="334" y="4966"/>
                  <a:pt x="299" y="4966"/>
                </a:cubicBezTo>
                <a:cubicBezTo>
                  <a:pt x="144" y="4966"/>
                  <a:pt x="1" y="5097"/>
                  <a:pt x="1" y="5264"/>
                </a:cubicBezTo>
                <a:cubicBezTo>
                  <a:pt x="1" y="5430"/>
                  <a:pt x="144" y="5561"/>
                  <a:pt x="299" y="5561"/>
                </a:cubicBezTo>
                <a:cubicBezTo>
                  <a:pt x="334" y="5561"/>
                  <a:pt x="358" y="5561"/>
                  <a:pt x="394" y="5549"/>
                </a:cubicBezTo>
                <a:lnTo>
                  <a:pt x="1513" y="7466"/>
                </a:lnTo>
                <a:cubicBezTo>
                  <a:pt x="1430" y="7526"/>
                  <a:pt x="1394" y="7597"/>
                  <a:pt x="1394" y="7704"/>
                </a:cubicBezTo>
                <a:cubicBezTo>
                  <a:pt x="1394" y="7871"/>
                  <a:pt x="1525" y="8002"/>
                  <a:pt x="1692" y="8002"/>
                </a:cubicBezTo>
                <a:cubicBezTo>
                  <a:pt x="1835" y="8002"/>
                  <a:pt x="1954" y="7895"/>
                  <a:pt x="1989" y="7764"/>
                </a:cubicBezTo>
                <a:lnTo>
                  <a:pt x="4311" y="7764"/>
                </a:lnTo>
                <a:cubicBezTo>
                  <a:pt x="4335" y="7895"/>
                  <a:pt x="4454" y="8002"/>
                  <a:pt x="4609" y="8002"/>
                </a:cubicBezTo>
                <a:cubicBezTo>
                  <a:pt x="4632" y="8002"/>
                  <a:pt x="4644" y="8002"/>
                  <a:pt x="4680" y="7990"/>
                </a:cubicBezTo>
                <a:lnTo>
                  <a:pt x="5823" y="9966"/>
                </a:lnTo>
                <a:cubicBezTo>
                  <a:pt x="5740" y="10026"/>
                  <a:pt x="5692" y="10109"/>
                  <a:pt x="5692" y="10217"/>
                </a:cubicBezTo>
                <a:cubicBezTo>
                  <a:pt x="5692" y="10383"/>
                  <a:pt x="5823" y="10514"/>
                  <a:pt x="5990" y="10514"/>
                </a:cubicBezTo>
                <a:cubicBezTo>
                  <a:pt x="6156" y="10514"/>
                  <a:pt x="6287" y="10383"/>
                  <a:pt x="6287" y="10217"/>
                </a:cubicBezTo>
                <a:lnTo>
                  <a:pt x="8550" y="10217"/>
                </a:lnTo>
                <a:cubicBezTo>
                  <a:pt x="8550" y="10383"/>
                  <a:pt x="8681" y="10514"/>
                  <a:pt x="8847" y="10514"/>
                </a:cubicBezTo>
                <a:cubicBezTo>
                  <a:pt x="9014" y="10514"/>
                  <a:pt x="9145" y="10383"/>
                  <a:pt x="9145" y="10217"/>
                </a:cubicBezTo>
                <a:cubicBezTo>
                  <a:pt x="9145" y="10109"/>
                  <a:pt x="9085" y="10026"/>
                  <a:pt x="9014" y="9966"/>
                </a:cubicBezTo>
                <a:lnTo>
                  <a:pt x="10157" y="7990"/>
                </a:lnTo>
                <a:cubicBezTo>
                  <a:pt x="10181" y="8002"/>
                  <a:pt x="10217" y="8002"/>
                  <a:pt x="10240" y="8002"/>
                </a:cubicBezTo>
                <a:cubicBezTo>
                  <a:pt x="10288" y="8002"/>
                  <a:pt x="10324" y="7990"/>
                  <a:pt x="10347" y="7990"/>
                </a:cubicBezTo>
                <a:lnTo>
                  <a:pt x="11514" y="9978"/>
                </a:lnTo>
                <a:cubicBezTo>
                  <a:pt x="11431" y="10038"/>
                  <a:pt x="11395" y="10133"/>
                  <a:pt x="11395" y="10217"/>
                </a:cubicBezTo>
                <a:cubicBezTo>
                  <a:pt x="11395" y="10383"/>
                  <a:pt x="11526" y="10514"/>
                  <a:pt x="11693" y="10514"/>
                </a:cubicBezTo>
                <a:cubicBezTo>
                  <a:pt x="11848" y="10514"/>
                  <a:pt x="11991" y="10383"/>
                  <a:pt x="11991" y="10217"/>
                </a:cubicBezTo>
                <a:lnTo>
                  <a:pt x="14205" y="10217"/>
                </a:lnTo>
                <a:cubicBezTo>
                  <a:pt x="14205" y="10383"/>
                  <a:pt x="14336" y="10514"/>
                  <a:pt x="14503" y="10514"/>
                </a:cubicBezTo>
                <a:cubicBezTo>
                  <a:pt x="14669" y="10514"/>
                  <a:pt x="14800" y="10383"/>
                  <a:pt x="14800" y="10217"/>
                </a:cubicBezTo>
                <a:cubicBezTo>
                  <a:pt x="14800" y="10109"/>
                  <a:pt x="14753" y="10026"/>
                  <a:pt x="14669" y="9966"/>
                </a:cubicBezTo>
                <a:lnTo>
                  <a:pt x="15812" y="7966"/>
                </a:lnTo>
                <a:cubicBezTo>
                  <a:pt x="15836" y="7990"/>
                  <a:pt x="15872" y="7990"/>
                  <a:pt x="15920" y="7990"/>
                </a:cubicBezTo>
                <a:cubicBezTo>
                  <a:pt x="16074" y="7990"/>
                  <a:pt x="16217" y="7847"/>
                  <a:pt x="16217" y="7692"/>
                </a:cubicBezTo>
                <a:cubicBezTo>
                  <a:pt x="16217" y="7526"/>
                  <a:pt x="16074" y="7395"/>
                  <a:pt x="15920" y="7395"/>
                </a:cubicBezTo>
                <a:cubicBezTo>
                  <a:pt x="15872" y="7395"/>
                  <a:pt x="15836" y="7407"/>
                  <a:pt x="15812" y="7407"/>
                </a:cubicBezTo>
                <a:lnTo>
                  <a:pt x="14693" y="5466"/>
                </a:lnTo>
                <a:cubicBezTo>
                  <a:pt x="14753" y="5430"/>
                  <a:pt x="14789" y="5371"/>
                  <a:pt x="14800" y="5287"/>
                </a:cubicBezTo>
                <a:lnTo>
                  <a:pt x="17075" y="5287"/>
                </a:lnTo>
                <a:cubicBezTo>
                  <a:pt x="17110" y="5442"/>
                  <a:pt x="17229" y="5549"/>
                  <a:pt x="17372" y="5549"/>
                </a:cubicBezTo>
                <a:cubicBezTo>
                  <a:pt x="17539" y="5549"/>
                  <a:pt x="17670" y="5406"/>
                  <a:pt x="17670" y="5252"/>
                </a:cubicBezTo>
                <a:cubicBezTo>
                  <a:pt x="17670" y="5144"/>
                  <a:pt x="17622" y="5049"/>
                  <a:pt x="17539" y="4990"/>
                </a:cubicBezTo>
                <a:lnTo>
                  <a:pt x="18634" y="3073"/>
                </a:lnTo>
                <a:cubicBezTo>
                  <a:pt x="18801" y="3073"/>
                  <a:pt x="18932" y="2942"/>
                  <a:pt x="18932" y="2775"/>
                </a:cubicBezTo>
                <a:cubicBezTo>
                  <a:pt x="18932" y="2644"/>
                  <a:pt x="18801" y="2513"/>
                  <a:pt x="18634" y="2513"/>
                </a:cubicBezTo>
                <a:lnTo>
                  <a:pt x="17503" y="561"/>
                </a:lnTo>
                <a:cubicBezTo>
                  <a:pt x="17598" y="501"/>
                  <a:pt x="17658" y="406"/>
                  <a:pt x="17658" y="299"/>
                </a:cubicBezTo>
                <a:cubicBezTo>
                  <a:pt x="17658" y="132"/>
                  <a:pt x="17527" y="1"/>
                  <a:pt x="17360" y="1"/>
                </a:cubicBezTo>
                <a:cubicBezTo>
                  <a:pt x="17194" y="1"/>
                  <a:pt x="17063" y="132"/>
                  <a:pt x="17063" y="299"/>
                </a:cubicBezTo>
                <a:lnTo>
                  <a:pt x="14800" y="299"/>
                </a:lnTo>
                <a:cubicBezTo>
                  <a:pt x="14800" y="132"/>
                  <a:pt x="14669" y="1"/>
                  <a:pt x="14503"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17" name="Google Shape;2617;p63"/>
          <p:cNvSpPr/>
          <p:nvPr/>
        </p:nvSpPr>
        <p:spPr>
          <a:xfrm>
            <a:off x="3812767" y="5437532"/>
            <a:ext cx="1319421" cy="305773"/>
          </a:xfrm>
          <a:custGeom>
            <a:avLst/>
            <a:gdLst/>
            <a:ahLst/>
            <a:cxnLst/>
            <a:rect l="l" t="t" r="r" b="b"/>
            <a:pathLst>
              <a:path w="28779" h="6669" extrusionOk="0">
                <a:moveTo>
                  <a:pt x="13951" y="1"/>
                </a:moveTo>
                <a:cubicBezTo>
                  <a:pt x="13574" y="1"/>
                  <a:pt x="13197" y="32"/>
                  <a:pt x="12824" y="96"/>
                </a:cubicBezTo>
                <a:cubicBezTo>
                  <a:pt x="11859" y="239"/>
                  <a:pt x="10955" y="608"/>
                  <a:pt x="10085" y="1072"/>
                </a:cubicBezTo>
                <a:cubicBezTo>
                  <a:pt x="8633" y="1858"/>
                  <a:pt x="7466" y="2799"/>
                  <a:pt x="6692" y="4263"/>
                </a:cubicBezTo>
                <a:cubicBezTo>
                  <a:pt x="5961" y="3714"/>
                  <a:pt x="5054" y="3419"/>
                  <a:pt x="4155" y="3419"/>
                </a:cubicBezTo>
                <a:cubicBezTo>
                  <a:pt x="3883" y="3419"/>
                  <a:pt x="3612" y="3446"/>
                  <a:pt x="3346" y="3501"/>
                </a:cubicBezTo>
                <a:cubicBezTo>
                  <a:pt x="2203" y="3739"/>
                  <a:pt x="1156" y="4501"/>
                  <a:pt x="584" y="5525"/>
                </a:cubicBezTo>
                <a:cubicBezTo>
                  <a:pt x="406" y="5835"/>
                  <a:pt x="167" y="6263"/>
                  <a:pt x="1" y="6668"/>
                </a:cubicBezTo>
                <a:lnTo>
                  <a:pt x="28778" y="6668"/>
                </a:lnTo>
                <a:cubicBezTo>
                  <a:pt x="28659" y="5716"/>
                  <a:pt x="28028" y="4846"/>
                  <a:pt x="27207" y="4299"/>
                </a:cubicBezTo>
                <a:cubicBezTo>
                  <a:pt x="26314" y="3727"/>
                  <a:pt x="25218" y="3501"/>
                  <a:pt x="24170" y="3489"/>
                </a:cubicBezTo>
                <a:cubicBezTo>
                  <a:pt x="24143" y="3489"/>
                  <a:pt x="24115" y="3489"/>
                  <a:pt x="24088" y="3489"/>
                </a:cubicBezTo>
                <a:cubicBezTo>
                  <a:pt x="22794" y="3489"/>
                  <a:pt x="21502" y="3763"/>
                  <a:pt x="20325" y="4334"/>
                </a:cubicBezTo>
                <a:cubicBezTo>
                  <a:pt x="19765" y="2894"/>
                  <a:pt x="18682" y="1644"/>
                  <a:pt x="17324" y="882"/>
                </a:cubicBezTo>
                <a:cubicBezTo>
                  <a:pt x="16297" y="305"/>
                  <a:pt x="15126" y="1"/>
                  <a:pt x="139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618" name="Google Shape;2618;p63"/>
          <p:cNvSpPr/>
          <p:nvPr/>
        </p:nvSpPr>
        <p:spPr>
          <a:xfrm>
            <a:off x="757265" y="1699971"/>
            <a:ext cx="752371" cy="151604"/>
          </a:xfrm>
          <a:custGeom>
            <a:avLst/>
            <a:gdLst/>
            <a:ahLst/>
            <a:cxnLst/>
            <a:rect l="l" t="t" r="r" b="b"/>
            <a:pathLst>
              <a:path w="18182" h="3664" extrusionOk="0">
                <a:moveTo>
                  <a:pt x="5986" y="1"/>
                </a:moveTo>
                <a:cubicBezTo>
                  <a:pt x="5760" y="1"/>
                  <a:pt x="5535" y="15"/>
                  <a:pt x="5310" y="44"/>
                </a:cubicBezTo>
                <a:cubicBezTo>
                  <a:pt x="3239" y="318"/>
                  <a:pt x="1346" y="1711"/>
                  <a:pt x="0" y="3664"/>
                </a:cubicBezTo>
                <a:lnTo>
                  <a:pt x="18181" y="3664"/>
                </a:lnTo>
                <a:cubicBezTo>
                  <a:pt x="17514" y="2878"/>
                  <a:pt x="16621" y="2366"/>
                  <a:pt x="15716" y="2247"/>
                </a:cubicBezTo>
                <a:cubicBezTo>
                  <a:pt x="15503" y="2214"/>
                  <a:pt x="15288" y="2198"/>
                  <a:pt x="15073" y="2198"/>
                </a:cubicBezTo>
                <a:cubicBezTo>
                  <a:pt x="13796" y="2198"/>
                  <a:pt x="12503" y="2752"/>
                  <a:pt x="11454" y="3628"/>
                </a:cubicBezTo>
                <a:cubicBezTo>
                  <a:pt x="10354" y="1331"/>
                  <a:pt x="8160" y="1"/>
                  <a:pt x="598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Arial"/>
              <a:ea typeface="+mn-ea"/>
              <a:cs typeface="+mn-cs"/>
            </a:endParaRPr>
          </a:p>
        </p:txBody>
      </p:sp>
      <p:sp>
        <p:nvSpPr>
          <p:cNvPr id="21" name="Title 1">
            <a:extLst>
              <a:ext uri="{FF2B5EF4-FFF2-40B4-BE49-F238E27FC236}">
                <a16:creationId xmlns:a16="http://schemas.microsoft.com/office/drawing/2014/main" id="{B367ECE4-9454-4978-AA1F-5DFA6215E1A0}"/>
              </a:ext>
            </a:extLst>
          </p:cNvPr>
          <p:cNvSpPr>
            <a:spLocks noGrp="1"/>
          </p:cNvSpPr>
          <p:nvPr>
            <p:ph type="title"/>
          </p:nvPr>
        </p:nvSpPr>
        <p:spPr>
          <a:xfrm>
            <a:off x="838200" y="365125"/>
            <a:ext cx="10515600" cy="1325563"/>
          </a:xfrm>
        </p:spPr>
        <p:txBody>
          <a:bodyPr>
            <a:normAutofit fontScale="90000"/>
          </a:bodyPr>
          <a:lstStyle/>
          <a:p>
            <a:r>
              <a:rPr lang="en-IN" sz="4400" dirty="0">
                <a:latin typeface="Roboto Slab Light" pitchFamily="2" charset="0"/>
                <a:ea typeface="Roboto Slab Light" pitchFamily="2" charset="0"/>
              </a:rPr>
              <a:t>The Birth of </a:t>
            </a:r>
            <a:br>
              <a:rPr lang="en-IN" sz="4400" dirty="0">
                <a:latin typeface="Roboto Slab Light" pitchFamily="2" charset="0"/>
                <a:ea typeface="Roboto Slab Light" pitchFamily="2" charset="0"/>
              </a:rPr>
            </a:br>
            <a:r>
              <a:rPr lang="en-IN" sz="4400" dirty="0">
                <a:latin typeface="Roboto Slab Light" pitchFamily="2" charset="0"/>
                <a:ea typeface="Roboto Slab Light" pitchFamily="2" charset="0"/>
              </a:rPr>
              <a:t>Bionanotechnology</a:t>
            </a:r>
          </a:p>
        </p:txBody>
      </p:sp>
      <p:sp>
        <p:nvSpPr>
          <p:cNvPr id="22" name="Content Placeholder 2">
            <a:extLst>
              <a:ext uri="{FF2B5EF4-FFF2-40B4-BE49-F238E27FC236}">
                <a16:creationId xmlns:a16="http://schemas.microsoft.com/office/drawing/2014/main" id="{E70D0175-5E39-4B9F-931F-F77793E95A22}"/>
              </a:ext>
            </a:extLst>
          </p:cNvPr>
          <p:cNvSpPr txBox="1">
            <a:spLocks/>
          </p:cNvSpPr>
          <p:nvPr/>
        </p:nvSpPr>
        <p:spPr>
          <a:xfrm>
            <a:off x="838200" y="2099640"/>
            <a:ext cx="7007084" cy="319514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2133" b="0" i="0" u="none" strike="noStrike" cap="none">
                <a:solidFill>
                  <a:schemeClr val="dk1"/>
                </a:solidFill>
                <a:latin typeface="Lato"/>
                <a:ea typeface="Lato"/>
                <a:cs typeface="Lato"/>
                <a:sym typeface="Lato"/>
              </a:defRPr>
            </a:lvl9pPr>
          </a:lstStyle>
          <a:p>
            <a:pPr marL="0" indent="0"/>
            <a:r>
              <a:rPr lang="en-US" sz="2400" kern="0" dirty="0">
                <a:latin typeface="Corbel Light" panose="020B0303020204020204" pitchFamily="34" charset="0"/>
              </a:rPr>
              <a:t>We are now poised to extend biotechnology into bionanotechnology. </a:t>
            </a:r>
          </a:p>
          <a:p>
            <a:pPr marL="0" indent="0"/>
            <a:r>
              <a:rPr lang="en-US" sz="2400" kern="0" dirty="0">
                <a:latin typeface="Corbel Light" panose="020B0303020204020204" pitchFamily="34" charset="0"/>
              </a:rPr>
              <a:t>Bionanotechnology is a science that sits at the convergence of nanotechnology and biology. Nanobiology and nanobiotechnology are other names that are used interchangeably with bionanotechnology. The field applies the tools of nanotechnology to biological problems, creating specialized applications.</a:t>
            </a:r>
          </a:p>
          <a:p>
            <a:pPr marL="0" indent="0"/>
            <a:endParaRPr lang="en-US" sz="2400" kern="0" dirty="0">
              <a:latin typeface="Corbel Light" panose="020B0303020204020204" pitchFamily="3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0" name="Title 1">
            <a:extLst>
              <a:ext uri="{FF2B5EF4-FFF2-40B4-BE49-F238E27FC236}">
                <a16:creationId xmlns:a16="http://schemas.microsoft.com/office/drawing/2014/main" id="{52CF9E92-1F5A-49DB-95BE-63BE51C5D411}"/>
              </a:ext>
            </a:extLst>
          </p:cNvPr>
          <p:cNvSpPr txBox="1">
            <a:spLocks/>
          </p:cNvSpPr>
          <p:nvPr/>
        </p:nvSpPr>
        <p:spPr>
          <a:xfrm>
            <a:off x="838200" y="365125"/>
            <a:ext cx="10515600" cy="132556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Fredoka One"/>
              <a:buNone/>
              <a:defRPr sz="3200" b="0" i="0" u="none" strike="noStrike" cap="none">
                <a:solidFill>
                  <a:schemeClr val="dk1"/>
                </a:solidFill>
                <a:latin typeface="Fredoka One"/>
                <a:ea typeface="Fredoka One"/>
                <a:cs typeface="Fredoka One"/>
                <a:sym typeface="Fredoka One"/>
              </a:defRPr>
            </a:lvl1pPr>
            <a:lvl2pPr marR="0" lvl="1" algn="ctr" rtl="0">
              <a:lnSpc>
                <a:spcPct val="100000"/>
              </a:lnSpc>
              <a:spcBef>
                <a:spcPts val="0"/>
              </a:spcBef>
              <a:spcAft>
                <a:spcPts val="0"/>
              </a:spcAft>
              <a:buClr>
                <a:schemeClr val="accent3"/>
              </a:buClr>
              <a:buSzPts val="3000"/>
              <a:buFont typeface="Fredoka One"/>
              <a:buNone/>
              <a:defRPr sz="4000" b="0" i="0" u="none" strike="noStrike" cap="none">
                <a:solidFill>
                  <a:schemeClr val="accent3"/>
                </a:solidFill>
                <a:latin typeface="Fredoka One"/>
                <a:ea typeface="Fredoka One"/>
                <a:cs typeface="Fredoka One"/>
                <a:sym typeface="Fredoka One"/>
              </a:defRPr>
            </a:lvl2pPr>
            <a:lvl3pPr marR="0" lvl="2" algn="ctr" rtl="0">
              <a:lnSpc>
                <a:spcPct val="100000"/>
              </a:lnSpc>
              <a:spcBef>
                <a:spcPts val="0"/>
              </a:spcBef>
              <a:spcAft>
                <a:spcPts val="0"/>
              </a:spcAft>
              <a:buClr>
                <a:schemeClr val="accent3"/>
              </a:buClr>
              <a:buSzPts val="3000"/>
              <a:buFont typeface="Fredoka One"/>
              <a:buNone/>
              <a:defRPr sz="4000" b="0" i="0" u="none" strike="noStrike" cap="none">
                <a:solidFill>
                  <a:schemeClr val="accent3"/>
                </a:solidFill>
                <a:latin typeface="Fredoka One"/>
                <a:ea typeface="Fredoka One"/>
                <a:cs typeface="Fredoka One"/>
                <a:sym typeface="Fredoka One"/>
              </a:defRPr>
            </a:lvl3pPr>
            <a:lvl4pPr marR="0" lvl="3" algn="ctr" rtl="0">
              <a:lnSpc>
                <a:spcPct val="100000"/>
              </a:lnSpc>
              <a:spcBef>
                <a:spcPts val="0"/>
              </a:spcBef>
              <a:spcAft>
                <a:spcPts val="0"/>
              </a:spcAft>
              <a:buClr>
                <a:schemeClr val="accent3"/>
              </a:buClr>
              <a:buSzPts val="3000"/>
              <a:buFont typeface="Fredoka One"/>
              <a:buNone/>
              <a:defRPr sz="4000" b="0" i="0" u="none" strike="noStrike" cap="none">
                <a:solidFill>
                  <a:schemeClr val="accent3"/>
                </a:solidFill>
                <a:latin typeface="Fredoka One"/>
                <a:ea typeface="Fredoka One"/>
                <a:cs typeface="Fredoka One"/>
                <a:sym typeface="Fredoka One"/>
              </a:defRPr>
            </a:lvl4pPr>
            <a:lvl5pPr marR="0" lvl="4" algn="ctr" rtl="0">
              <a:lnSpc>
                <a:spcPct val="100000"/>
              </a:lnSpc>
              <a:spcBef>
                <a:spcPts val="0"/>
              </a:spcBef>
              <a:spcAft>
                <a:spcPts val="0"/>
              </a:spcAft>
              <a:buClr>
                <a:schemeClr val="accent3"/>
              </a:buClr>
              <a:buSzPts val="3000"/>
              <a:buFont typeface="Fredoka One"/>
              <a:buNone/>
              <a:defRPr sz="4000" b="0" i="0" u="none" strike="noStrike" cap="none">
                <a:solidFill>
                  <a:schemeClr val="accent3"/>
                </a:solidFill>
                <a:latin typeface="Fredoka One"/>
                <a:ea typeface="Fredoka One"/>
                <a:cs typeface="Fredoka One"/>
                <a:sym typeface="Fredoka One"/>
              </a:defRPr>
            </a:lvl5pPr>
            <a:lvl6pPr marR="0" lvl="5" algn="ctr" rtl="0">
              <a:lnSpc>
                <a:spcPct val="100000"/>
              </a:lnSpc>
              <a:spcBef>
                <a:spcPts val="0"/>
              </a:spcBef>
              <a:spcAft>
                <a:spcPts val="0"/>
              </a:spcAft>
              <a:buClr>
                <a:schemeClr val="accent3"/>
              </a:buClr>
              <a:buSzPts val="3000"/>
              <a:buFont typeface="Fredoka One"/>
              <a:buNone/>
              <a:defRPr sz="4000" b="0" i="0" u="none" strike="noStrike" cap="none">
                <a:solidFill>
                  <a:schemeClr val="accent3"/>
                </a:solidFill>
                <a:latin typeface="Fredoka One"/>
                <a:ea typeface="Fredoka One"/>
                <a:cs typeface="Fredoka One"/>
                <a:sym typeface="Fredoka One"/>
              </a:defRPr>
            </a:lvl6pPr>
            <a:lvl7pPr marR="0" lvl="6" algn="ctr" rtl="0">
              <a:lnSpc>
                <a:spcPct val="100000"/>
              </a:lnSpc>
              <a:spcBef>
                <a:spcPts val="0"/>
              </a:spcBef>
              <a:spcAft>
                <a:spcPts val="0"/>
              </a:spcAft>
              <a:buClr>
                <a:schemeClr val="accent3"/>
              </a:buClr>
              <a:buSzPts val="3000"/>
              <a:buFont typeface="Fredoka One"/>
              <a:buNone/>
              <a:defRPr sz="4000" b="0" i="0" u="none" strike="noStrike" cap="none">
                <a:solidFill>
                  <a:schemeClr val="accent3"/>
                </a:solidFill>
                <a:latin typeface="Fredoka One"/>
                <a:ea typeface="Fredoka One"/>
                <a:cs typeface="Fredoka One"/>
                <a:sym typeface="Fredoka One"/>
              </a:defRPr>
            </a:lvl7pPr>
            <a:lvl8pPr marR="0" lvl="7" algn="ctr" rtl="0">
              <a:lnSpc>
                <a:spcPct val="100000"/>
              </a:lnSpc>
              <a:spcBef>
                <a:spcPts val="0"/>
              </a:spcBef>
              <a:spcAft>
                <a:spcPts val="0"/>
              </a:spcAft>
              <a:buClr>
                <a:schemeClr val="accent3"/>
              </a:buClr>
              <a:buSzPts val="3000"/>
              <a:buFont typeface="Fredoka One"/>
              <a:buNone/>
              <a:defRPr sz="4000" b="0" i="0" u="none" strike="noStrike" cap="none">
                <a:solidFill>
                  <a:schemeClr val="accent3"/>
                </a:solidFill>
                <a:latin typeface="Fredoka One"/>
                <a:ea typeface="Fredoka One"/>
                <a:cs typeface="Fredoka One"/>
                <a:sym typeface="Fredoka One"/>
              </a:defRPr>
            </a:lvl8pPr>
            <a:lvl9pPr marR="0" lvl="8" algn="ctr" rtl="0">
              <a:lnSpc>
                <a:spcPct val="100000"/>
              </a:lnSpc>
              <a:spcBef>
                <a:spcPts val="0"/>
              </a:spcBef>
              <a:spcAft>
                <a:spcPts val="0"/>
              </a:spcAft>
              <a:buClr>
                <a:schemeClr val="accent3"/>
              </a:buClr>
              <a:buSzPts val="3000"/>
              <a:buFont typeface="Fredoka One"/>
              <a:buNone/>
              <a:defRPr sz="4000" b="0" i="0" u="none" strike="noStrike" cap="none">
                <a:solidFill>
                  <a:schemeClr val="accent3"/>
                </a:solidFill>
                <a:latin typeface="Fredoka One"/>
                <a:ea typeface="Fredoka One"/>
                <a:cs typeface="Fredoka One"/>
                <a:sym typeface="Fredoka One"/>
              </a:defRPr>
            </a:lvl9pPr>
          </a:lstStyle>
          <a:p>
            <a:r>
              <a:rPr lang="en-IN" sz="4400" kern="0" dirty="0">
                <a:latin typeface="Roboto Slab Light" pitchFamily="2" charset="0"/>
                <a:ea typeface="Roboto Slab Light" pitchFamily="2" charset="0"/>
              </a:rPr>
              <a:t>From Biotech to </a:t>
            </a:r>
            <a:r>
              <a:rPr lang="en-IN" sz="4400" kern="0" dirty="0" err="1">
                <a:latin typeface="Roboto Slab Light" pitchFamily="2" charset="0"/>
                <a:ea typeface="Roboto Slab Light" pitchFamily="2" charset="0"/>
              </a:rPr>
              <a:t>Bionanotech</a:t>
            </a:r>
            <a:endParaRPr lang="en-IN" sz="4400" kern="0" dirty="0">
              <a:latin typeface="Roboto Slab Light" pitchFamily="2" charset="0"/>
              <a:ea typeface="Roboto Slab Light" pitchFamily="2" charset="0"/>
            </a:endParaRPr>
          </a:p>
        </p:txBody>
      </p:sp>
      <p:sp>
        <p:nvSpPr>
          <p:cNvPr id="11" name="Content Placeholder 2">
            <a:extLst>
              <a:ext uri="{FF2B5EF4-FFF2-40B4-BE49-F238E27FC236}">
                <a16:creationId xmlns:a16="http://schemas.microsoft.com/office/drawing/2014/main" id="{60FEE2DF-B2AE-4681-9FE0-516811A0BF46}"/>
              </a:ext>
            </a:extLst>
          </p:cNvPr>
          <p:cNvSpPr txBox="1">
            <a:spLocks/>
          </p:cNvSpPr>
          <p:nvPr/>
        </p:nvSpPr>
        <p:spPr>
          <a:xfrm>
            <a:off x="2038350" y="1834356"/>
            <a:ext cx="8315325" cy="3461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accent3"/>
              </a:buClr>
              <a:buSzPts val="2500"/>
              <a:buFont typeface="Red Hat Text"/>
              <a:buNone/>
              <a:defRPr sz="4000" b="0" i="0" u="none" strike="noStrike" cap="none">
                <a:solidFill>
                  <a:schemeClr val="dk1"/>
                </a:solidFill>
                <a:latin typeface="Red Hat Text"/>
                <a:ea typeface="Red Hat Text"/>
                <a:cs typeface="Red Hat Text"/>
                <a:sym typeface="Red Hat Text"/>
              </a:defRPr>
            </a:lvl1pPr>
            <a:lvl2pPr marL="914400" marR="0" lvl="1"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2pPr>
            <a:lvl3pPr marL="1371600" marR="0" lvl="2"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3pPr>
            <a:lvl4pPr marL="1828800" marR="0" lvl="3"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4pPr>
            <a:lvl5pPr marL="2286000" marR="0" lvl="4"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5pPr>
            <a:lvl6pPr marL="2743200" marR="0" lvl="5"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6pPr>
            <a:lvl7pPr marL="3200400" marR="0" lvl="6"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7pPr>
            <a:lvl8pPr marL="3657600" marR="0" lvl="7" indent="-323850" algn="ctr" rtl="0">
              <a:lnSpc>
                <a:spcPct val="100000"/>
              </a:lnSpc>
              <a:spcBef>
                <a:spcPts val="2133"/>
              </a:spcBef>
              <a:spcAft>
                <a:spcPts val="0"/>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8pPr>
            <a:lvl9pPr marL="4114800" marR="0" lvl="8" indent="-323850" algn="ctr" rtl="0">
              <a:lnSpc>
                <a:spcPct val="100000"/>
              </a:lnSpc>
              <a:spcBef>
                <a:spcPts val="2133"/>
              </a:spcBef>
              <a:spcAft>
                <a:spcPts val="2133"/>
              </a:spcAft>
              <a:buClr>
                <a:schemeClr val="accent3"/>
              </a:buClr>
              <a:buSzPts val="2500"/>
              <a:buFont typeface="Red Hat Text"/>
              <a:buNone/>
              <a:defRPr sz="3333" b="0" i="0" u="none" strike="noStrike" cap="none">
                <a:solidFill>
                  <a:schemeClr val="accent3"/>
                </a:solidFill>
                <a:latin typeface="Red Hat Text"/>
                <a:ea typeface="Red Hat Text"/>
                <a:cs typeface="Red Hat Text"/>
                <a:sym typeface="Red Hat Text"/>
              </a:defRPr>
            </a:lvl9pPr>
          </a:lstStyle>
          <a:p>
            <a:pPr marL="0" indent="0"/>
            <a:endParaRPr lang="en-US" sz="2800" kern="0" dirty="0">
              <a:latin typeface="Corbel Light" panose="020B0303020204020204" pitchFamily="34" charset="0"/>
            </a:endParaRPr>
          </a:p>
          <a:p>
            <a:r>
              <a:rPr lang="en-US" sz="2800" kern="0" dirty="0">
                <a:latin typeface="Corbel Light" panose="020B0303020204020204" pitchFamily="34" charset="0"/>
              </a:rPr>
              <a:t>bionanotechnology includes the applications that require human design and construction at the nanoscale level. Biotechnology grew from the use of natural enzymes to manipulate the genetic code, which was then used to modify entire organisms. </a:t>
            </a:r>
          </a:p>
          <a:p>
            <a:r>
              <a:rPr lang="en-US" sz="2800" kern="0" dirty="0">
                <a:latin typeface="Corbel Light" panose="020B0303020204020204" pitchFamily="34" charset="0"/>
              </a:rPr>
              <a:t>The atomic details were not really important—existing functionalities were combined to achieve the end goal. Today, we have the ability to work at a much finer level with a more detailed level of understanding and control</a:t>
            </a:r>
            <a:endParaRPr lang="en-IN" sz="2800" kern="0" dirty="0">
              <a:latin typeface="Corbel Light" panose="020B0303020204020204" pitchFamily="34" charset="0"/>
            </a:endParaRPr>
          </a:p>
        </p:txBody>
      </p:sp>
    </p:spTree>
    <p:extLst>
      <p:ext uri="{BB962C8B-B14F-4D97-AF65-F5344CB8AC3E}">
        <p14:creationId xmlns:p14="http://schemas.microsoft.com/office/powerpoint/2010/main" val="398371281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3554" name="Picture 2" descr="Five ways nanotechnology is securing your future">
            <a:extLst>
              <a:ext uri="{FF2B5EF4-FFF2-40B4-BE49-F238E27FC236}">
                <a16:creationId xmlns:a16="http://schemas.microsoft.com/office/drawing/2014/main" id="{42C38907-B9D7-4667-AF28-3D5479654447}"/>
              </a:ext>
            </a:extLst>
          </p:cNvPr>
          <p:cNvPicPr>
            <a:picLocks noChangeAspect="1" noChangeArrowheads="1"/>
          </p:cNvPicPr>
          <p:nvPr/>
        </p:nvPicPr>
        <p:blipFill rotWithShape="1">
          <a:blip r:embed="rId2">
            <a:alphaModFix amt="6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14122"/>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12251F-31B2-4075-AE78-DE572D1049C3}"/>
              </a:ext>
            </a:extLst>
          </p:cNvPr>
          <p:cNvSpPr>
            <a:spLocks noGrp="1"/>
          </p:cNvSpPr>
          <p:nvPr>
            <p:ph type="title"/>
          </p:nvPr>
        </p:nvSpPr>
        <p:spPr>
          <a:xfrm>
            <a:off x="1198181" y="728906"/>
            <a:ext cx="9792471" cy="2057037"/>
          </a:xfrm>
        </p:spPr>
        <p:txBody>
          <a:bodyPr>
            <a:normAutofit/>
          </a:bodyPr>
          <a:lstStyle/>
          <a:p>
            <a:r>
              <a:rPr lang="en-IN" sz="4800" dirty="0">
                <a:solidFill>
                  <a:srgbClr val="FFFFFF"/>
                </a:solidFill>
                <a:latin typeface="Roboto Slab Light" pitchFamily="2" charset="0"/>
                <a:ea typeface="Roboto Slab Light" pitchFamily="2" charset="0"/>
              </a:rPr>
              <a:t>The Atom is now the Limit</a:t>
            </a:r>
          </a:p>
        </p:txBody>
      </p:sp>
      <p:sp>
        <p:nvSpPr>
          <p:cNvPr id="3" name="Content Placeholder 2">
            <a:extLst>
              <a:ext uri="{FF2B5EF4-FFF2-40B4-BE49-F238E27FC236}">
                <a16:creationId xmlns:a16="http://schemas.microsoft.com/office/drawing/2014/main" id="{CF4D5BF9-47F8-4220-8F18-F216E44A0C2D}"/>
              </a:ext>
            </a:extLst>
          </p:cNvPr>
          <p:cNvSpPr>
            <a:spLocks noGrp="1"/>
          </p:cNvSpPr>
          <p:nvPr>
            <p:ph idx="1"/>
          </p:nvPr>
        </p:nvSpPr>
        <p:spPr>
          <a:xfrm>
            <a:off x="1064831" y="2681440"/>
            <a:ext cx="9792471" cy="3171423"/>
          </a:xfrm>
        </p:spPr>
        <p:txBody>
          <a:bodyPr>
            <a:normAutofit fontScale="92500"/>
          </a:bodyPr>
          <a:lstStyle/>
          <a:p>
            <a:r>
              <a:rPr lang="en-US" dirty="0">
                <a:solidFill>
                  <a:srgbClr val="FFFFFF"/>
                </a:solidFill>
                <a:latin typeface="Corbel Light" panose="020B0303020204020204" pitchFamily="34" charset="0"/>
              </a:rPr>
              <a:t>We have the tools to create biological machines atom-by-atom according to our own plans. Now, we must flex our imagination and venture into the unknown.</a:t>
            </a:r>
          </a:p>
          <a:p>
            <a:r>
              <a:rPr lang="en-US" dirty="0">
                <a:solidFill>
                  <a:srgbClr val="FFFFFF"/>
                </a:solidFill>
                <a:latin typeface="Corbel Light" panose="020B0303020204020204" pitchFamily="34" charset="0"/>
              </a:rPr>
              <a:t>Bionanotechnology has many different faces, but all share a central concept: the ability to design molecular machinery to atomic specifications. Today, individual </a:t>
            </a:r>
            <a:r>
              <a:rPr lang="en-US" dirty="0" err="1">
                <a:solidFill>
                  <a:srgbClr val="FFFFFF"/>
                </a:solidFill>
                <a:latin typeface="Corbel Light" panose="020B0303020204020204" pitchFamily="34" charset="0"/>
              </a:rPr>
              <a:t>bionanomachines</a:t>
            </a:r>
            <a:r>
              <a:rPr lang="en-US" dirty="0">
                <a:solidFill>
                  <a:srgbClr val="FFFFFF"/>
                </a:solidFill>
                <a:latin typeface="Corbel Light" panose="020B0303020204020204" pitchFamily="34" charset="0"/>
              </a:rPr>
              <a:t> are being designed and created to perform specific nanoscale tasks, such as the targeting of a cancer cell or the solution of a simple computational task. </a:t>
            </a:r>
            <a:endParaRPr lang="en-IN" dirty="0">
              <a:solidFill>
                <a:srgbClr val="FFFFFF"/>
              </a:solidFill>
              <a:latin typeface="Corbel Light" panose="020B0303020204020204" pitchFamily="34" charset="0"/>
            </a:endParaRPr>
          </a:p>
          <a:p>
            <a:endParaRPr lang="en-IN" dirty="0">
              <a:solidFill>
                <a:srgbClr val="FFFFFF"/>
              </a:solidFill>
              <a:latin typeface="Corbel Light" panose="020B0303020204020204" pitchFamily="34" charset="0"/>
            </a:endParaRPr>
          </a:p>
        </p:txBody>
      </p:sp>
    </p:spTree>
    <p:extLst>
      <p:ext uri="{BB962C8B-B14F-4D97-AF65-F5344CB8AC3E}">
        <p14:creationId xmlns:p14="http://schemas.microsoft.com/office/powerpoint/2010/main" val="2427898110"/>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Biotechnologist CV by Slidesgo">
  <a:themeElements>
    <a:clrScheme name="Simple Light">
      <a:dk1>
        <a:srgbClr val="2A1543"/>
      </a:dk1>
      <a:lt1>
        <a:srgbClr val="FFFFFF"/>
      </a:lt1>
      <a:dk2>
        <a:srgbClr val="F4F4FD"/>
      </a:dk2>
      <a:lt2>
        <a:srgbClr val="EEEEEE"/>
      </a:lt2>
      <a:accent1>
        <a:srgbClr val="402664"/>
      </a:accent1>
      <a:accent2>
        <a:srgbClr val="BFBDFC"/>
      </a:accent2>
      <a:accent3>
        <a:srgbClr val="E5E6FC"/>
      </a:accent3>
      <a:accent4>
        <a:srgbClr val="F9B110"/>
      </a:accent4>
      <a:accent5>
        <a:srgbClr val="F27F0C"/>
      </a:accent5>
      <a:accent6>
        <a:srgbClr val="523FAF"/>
      </a:accent6>
      <a:hlink>
        <a:srgbClr val="2A15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22">
      <a:dk1>
        <a:sysClr val="windowText" lastClr="000000"/>
      </a:dk1>
      <a:lt1>
        <a:sysClr val="window" lastClr="FFFFFF"/>
      </a:lt1>
      <a:dk2>
        <a:srgbClr val="1F497D"/>
      </a:dk2>
      <a:lt2>
        <a:srgbClr val="EEECE1"/>
      </a:lt2>
      <a:accent1>
        <a:srgbClr val="027696"/>
      </a:accent1>
      <a:accent2>
        <a:srgbClr val="4BACC6"/>
      </a:accent2>
      <a:accent3>
        <a:srgbClr val="027696"/>
      </a:accent3>
      <a:accent4>
        <a:srgbClr val="4BACC6"/>
      </a:accent4>
      <a:accent5>
        <a:srgbClr val="027696"/>
      </a:accent5>
      <a:accent6>
        <a:srgbClr val="4BACC6"/>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769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over and End Slide Master">
  <a:themeElements>
    <a:clrScheme name="Genome Editing">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Genome Editing">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cience Subject for Middle School - 6th Grade: Biology by Slidesgo">
  <a:themeElements>
    <a:clrScheme name="Simple Light">
      <a:dk1>
        <a:srgbClr val="000000"/>
      </a:dk1>
      <a:lt1>
        <a:srgbClr val="FFFFFF"/>
      </a:lt1>
      <a:dk2>
        <a:srgbClr val="0E4042"/>
      </a:dk2>
      <a:lt2>
        <a:srgbClr val="FFFFFF"/>
      </a:lt2>
      <a:accent1>
        <a:srgbClr val="CFF1F2"/>
      </a:accent1>
      <a:accent2>
        <a:srgbClr val="56B2DB"/>
      </a:accent2>
      <a:accent3>
        <a:srgbClr val="49E1E6"/>
      </a:accent3>
      <a:accent4>
        <a:srgbClr val="3AC5CA"/>
      </a:accent4>
      <a:accent5>
        <a:srgbClr val="FECBC8"/>
      </a:accent5>
      <a:accent6>
        <a:srgbClr val="FE9F9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iotechnologist CV by Slidesgo">
  <a:themeElements>
    <a:clrScheme name="Simple Light">
      <a:dk1>
        <a:srgbClr val="2A1543"/>
      </a:dk1>
      <a:lt1>
        <a:srgbClr val="FFFFFF"/>
      </a:lt1>
      <a:dk2>
        <a:srgbClr val="F4F4FD"/>
      </a:dk2>
      <a:lt2>
        <a:srgbClr val="EEEEEE"/>
      </a:lt2>
      <a:accent1>
        <a:srgbClr val="402664"/>
      </a:accent1>
      <a:accent2>
        <a:srgbClr val="BFBDFC"/>
      </a:accent2>
      <a:accent3>
        <a:srgbClr val="E5E6FC"/>
      </a:accent3>
      <a:accent4>
        <a:srgbClr val="F9B110"/>
      </a:accent4>
      <a:accent5>
        <a:srgbClr val="F27F0C"/>
      </a:accent5>
      <a:accent6>
        <a:srgbClr val="523FAF"/>
      </a:accent6>
      <a:hlink>
        <a:srgbClr val="2A15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Science Subject for Middle School - 6th Grade: Biology by Slidesgo">
  <a:themeElements>
    <a:clrScheme name="Simple Light">
      <a:dk1>
        <a:srgbClr val="000000"/>
      </a:dk1>
      <a:lt1>
        <a:srgbClr val="FFFFFF"/>
      </a:lt1>
      <a:dk2>
        <a:srgbClr val="0E4042"/>
      </a:dk2>
      <a:lt2>
        <a:srgbClr val="FFFFFF"/>
      </a:lt2>
      <a:accent1>
        <a:srgbClr val="CFF1F2"/>
      </a:accent1>
      <a:accent2>
        <a:srgbClr val="56B2DB"/>
      </a:accent2>
      <a:accent3>
        <a:srgbClr val="49E1E6"/>
      </a:accent3>
      <a:accent4>
        <a:srgbClr val="3AC5CA"/>
      </a:accent4>
      <a:accent5>
        <a:srgbClr val="FECBC8"/>
      </a:accent5>
      <a:accent6>
        <a:srgbClr val="FE9F9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Science Subject for Middle School - 6th Grade: Biology by Slidesgo">
  <a:themeElements>
    <a:clrScheme name="Simple Light">
      <a:dk1>
        <a:srgbClr val="000000"/>
      </a:dk1>
      <a:lt1>
        <a:srgbClr val="FFFFFF"/>
      </a:lt1>
      <a:dk2>
        <a:srgbClr val="0E4042"/>
      </a:dk2>
      <a:lt2>
        <a:srgbClr val="FFFFFF"/>
      </a:lt2>
      <a:accent1>
        <a:srgbClr val="CFF1F2"/>
      </a:accent1>
      <a:accent2>
        <a:srgbClr val="56B2DB"/>
      </a:accent2>
      <a:accent3>
        <a:srgbClr val="49E1E6"/>
      </a:accent3>
      <a:accent4>
        <a:srgbClr val="3AC5CA"/>
      </a:accent4>
      <a:accent5>
        <a:srgbClr val="FECBC8"/>
      </a:accent5>
      <a:accent6>
        <a:srgbClr val="FE9F9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Cover and End Slide Master">
  <a:themeElements>
    <a:clrScheme name="Genome Editing">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3620</Words>
  <Application>Microsoft Office PowerPoint</Application>
  <PresentationFormat>Widescreen</PresentationFormat>
  <Paragraphs>204</Paragraphs>
  <Slides>66</Slides>
  <Notes>25</Notes>
  <HiddenSlides>0</HiddenSlides>
  <MMClips>0</MMClips>
  <ScaleCrop>false</ScaleCrop>
  <HeadingPairs>
    <vt:vector size="6" baseType="variant">
      <vt:variant>
        <vt:lpstr>Fonts Used</vt:lpstr>
      </vt:variant>
      <vt:variant>
        <vt:i4>18</vt:i4>
      </vt:variant>
      <vt:variant>
        <vt:lpstr>Theme</vt:lpstr>
      </vt:variant>
      <vt:variant>
        <vt:i4>10</vt:i4>
      </vt:variant>
      <vt:variant>
        <vt:lpstr>Slide Titles</vt:lpstr>
      </vt:variant>
      <vt:variant>
        <vt:i4>66</vt:i4>
      </vt:variant>
    </vt:vector>
  </HeadingPairs>
  <TitlesOfParts>
    <vt:vector size="94" baseType="lpstr">
      <vt:lpstr>Arial</vt:lpstr>
      <vt:lpstr>Arial Unicode MS</vt:lpstr>
      <vt:lpstr>Arvo</vt:lpstr>
      <vt:lpstr>Calibri</vt:lpstr>
      <vt:lpstr>Calibri Light</vt:lpstr>
      <vt:lpstr>Corbel Light</vt:lpstr>
      <vt:lpstr>Fredoka One</vt:lpstr>
      <vt:lpstr>Karla</vt:lpstr>
      <vt:lpstr>Lato</vt:lpstr>
      <vt:lpstr>Muli</vt:lpstr>
      <vt:lpstr>Nunito Black</vt:lpstr>
      <vt:lpstr>Open Sans</vt:lpstr>
      <vt:lpstr>Poiret One</vt:lpstr>
      <vt:lpstr>Red Hat Text</vt:lpstr>
      <vt:lpstr>Roboto Condensed Light</vt:lpstr>
      <vt:lpstr>Roboto Slab Light</vt:lpstr>
      <vt:lpstr>Times New Roman</vt:lpstr>
      <vt:lpstr>Wingdings</vt:lpstr>
      <vt:lpstr>Office Theme</vt:lpstr>
      <vt:lpstr>Contents Slide Master</vt:lpstr>
      <vt:lpstr>Cover and End Slide Master</vt:lpstr>
      <vt:lpstr>Section Break Slide Master</vt:lpstr>
      <vt:lpstr>Science Subject for Middle School - 6th Grade: Biology by Slidesgo</vt:lpstr>
      <vt:lpstr>Biotechnologist CV by Slidesgo</vt:lpstr>
      <vt:lpstr>1_Science Subject for Middle School - 6th Grade: Biology by Slidesgo</vt:lpstr>
      <vt:lpstr>2_Science Subject for Middle School - 6th Grade: Biology by Slidesgo</vt:lpstr>
      <vt:lpstr>1_Cover and End Slide Master</vt:lpstr>
      <vt:lpstr>1_Biotechnologist CV by Slidesgo</vt:lpstr>
      <vt:lpstr>A deep dive into  Bio-Nanotechnology</vt:lpstr>
      <vt:lpstr>INTRODUCTION</vt:lpstr>
      <vt:lpstr>The Beginning of Nanotechnology</vt:lpstr>
      <vt:lpstr>The Definition of Nanotechnology</vt:lpstr>
      <vt:lpstr>Defining Biotechnology</vt:lpstr>
      <vt:lpstr>A new Field with developing Scope</vt:lpstr>
      <vt:lpstr>The Birth of  Bionanotechnology</vt:lpstr>
      <vt:lpstr>PowerPoint Presentation</vt:lpstr>
      <vt:lpstr>The Atom is now the Limit</vt:lpstr>
      <vt:lpstr>The Timeline of Significant Human Achievements into Nanobiotech</vt:lpstr>
      <vt:lpstr>PowerPoint Presentation</vt:lpstr>
      <vt:lpstr>How The Laws of Science are Different at the Nano Scale</vt:lpstr>
      <vt:lpstr>Their Unique Properties</vt:lpstr>
      <vt:lpstr>BIONANOTECHNOLOGY IN MEDICINE</vt:lpstr>
      <vt:lpstr>Bionanotechnology in Medicine</vt:lpstr>
      <vt:lpstr>Examples</vt:lpstr>
      <vt:lpstr>Bionanotechnology and DNA</vt:lpstr>
      <vt:lpstr>PowerPoint Presentation</vt:lpstr>
      <vt:lpstr>Examples</vt:lpstr>
      <vt:lpstr>PowerPoint Presentation</vt:lpstr>
      <vt:lpstr>PowerPoint Presentation</vt:lpstr>
      <vt:lpstr>Bionanotechnology in Robotics Bionanorobotics </vt:lpstr>
      <vt:lpstr>Bionanotechnology in Robotics bionanorobotics </vt:lpstr>
      <vt:lpstr>Principles</vt:lpstr>
      <vt:lpstr>Applications</vt:lpstr>
      <vt:lpstr>DNA-Based Molecular Nanomachines</vt:lpstr>
      <vt:lpstr>PowerPoint Presentation</vt:lpstr>
      <vt:lpstr>Control Architecture for the Bio-Nanorobotic Systems</vt:lpstr>
      <vt:lpstr>PowerPoint Presentation</vt:lpstr>
      <vt:lpstr>PowerPoint Presentation</vt:lpstr>
      <vt:lpstr>PowerPoint Presentation</vt:lpstr>
      <vt:lpstr>Applications of Bionanotechnology  in Cosmetics, agriculture and Environmental Change</vt:lpstr>
      <vt:lpstr>Bionanotechnology in Cosmeceuticals </vt:lpstr>
      <vt:lpstr>Applications</vt:lpstr>
      <vt:lpstr>Agricultural Impact of Bionanotechology</vt:lpstr>
      <vt:lpstr>PowerPoint Presentation</vt:lpstr>
      <vt:lpstr>PowerPoint Presentation</vt:lpstr>
      <vt:lpstr>PowerPoint Presentation</vt:lpstr>
      <vt:lpstr>Reducing Climate Change</vt:lpstr>
      <vt:lpstr>PowerPoint Presentation</vt:lpstr>
      <vt:lpstr>ACHEIVEMENTS</vt:lpstr>
      <vt:lpstr>In Genetic Engineering</vt:lpstr>
      <vt:lpstr>PowerPoint Presentation</vt:lpstr>
      <vt:lpstr>Agricultural Achievements</vt:lpstr>
      <vt:lpstr>Herbicide Tolerant  Crop Plants</vt:lpstr>
      <vt:lpstr>Engineering for Virus Resistance</vt:lpstr>
      <vt:lpstr>Resistance to Pathogenic Fungi and Bacteria</vt:lpstr>
      <vt:lpstr>Engineering for Tolerance Against Abiotic Stresses</vt:lpstr>
      <vt:lpstr>PowerPoint Presentation</vt:lpstr>
      <vt:lpstr>PowerPoint Presentation</vt:lpstr>
      <vt:lpstr>PowerPoint Presentation</vt:lpstr>
      <vt:lpstr>06</vt:lpstr>
      <vt:lpstr>PowerPoint Presentation</vt:lpstr>
      <vt:lpstr>PowerPoint Presentation</vt:lpstr>
      <vt:lpstr>PowerPoint Presentation</vt:lpstr>
      <vt:lpstr>PowerPoint Presentation</vt:lpstr>
      <vt:lpstr>PowerPoint Presentation</vt:lpstr>
      <vt:lpstr>PowerPoint Presentation</vt:lpstr>
      <vt:lpstr>ETHICS</vt:lpstr>
      <vt:lpstr>Genetically Modified Foods</vt:lpstr>
      <vt:lpstr>Personalized Medicine </vt:lpstr>
      <vt:lpstr>Genetic Selectivity</vt:lpstr>
      <vt:lpstr>Public Awareness</vt:lpstr>
      <vt:lpstr>Thank You!</vt:lpstr>
      <vt:lpstr>Group Members</vt:lpstr>
      <vt:lpstr>Credits and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deep dive into  Bio-Nanotechnology</dc:title>
  <dc:creator>Krishnaraj Thadesar</dc:creator>
  <cp:lastModifiedBy>Krishnaraj Thadesar</cp:lastModifiedBy>
  <cp:revision>4</cp:revision>
  <dcterms:created xsi:type="dcterms:W3CDTF">2021-10-04T06:18:41Z</dcterms:created>
  <dcterms:modified xsi:type="dcterms:W3CDTF">2021-10-04T07:18:51Z</dcterms:modified>
</cp:coreProperties>
</file>